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Lst>
  <p:notesMasterIdLst>
    <p:notesMasterId r:id="rId3"/>
  </p:notesMasterIdLst>
  <p:sldIdLst>
    <p:sldId id="367" r:id="rId4"/>
    <p:sldId id="369" r:id="rId5"/>
    <p:sldId id="368" r:id="rId6"/>
    <p:sldId id="264" r:id="rId7"/>
    <p:sldId id="263" r:id="rId8"/>
    <p:sldId id="265" r:id="rId9"/>
    <p:sldId id="294" r:id="rId10"/>
    <p:sldId id="266" r:id="rId11"/>
    <p:sldId id="370" r:id="rId12"/>
    <p:sldId id="269" r:id="rId13"/>
    <p:sldId id="270" r:id="rId14"/>
    <p:sldId id="268" r:id="rId15"/>
    <p:sldId id="267" r:id="rId16"/>
    <p:sldId id="371" r:id="rId17"/>
    <p:sldId id="272" r:id="rId18"/>
    <p:sldId id="273" r:id="rId19"/>
    <p:sldId id="271" r:id="rId20"/>
    <p:sldId id="274" r:id="rId21"/>
    <p:sldId id="372" r:id="rId22"/>
    <p:sldId id="276" r:id="rId23"/>
    <p:sldId id="278" r:id="rId24"/>
    <p:sldId id="277" r:id="rId25"/>
    <p:sldId id="295" r:id="rId26"/>
    <p:sldId id="373"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656">
          <p15:clr>
            <a:srgbClr val="A4A3A4"/>
          </p15:clr>
        </p15:guide>
        <p15:guide id="4" orient="horz" pos="3817">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25" autoAdjust="0"/>
    <p:restoredTop sz="94660"/>
  </p:normalViewPr>
  <p:slideViewPr>
    <p:cSldViewPr snapToGrid="0" showGuides="1">
      <p:cViewPr varScale="1">
        <p:scale>
          <a:sx n="75" d="100"/>
          <a:sy n="75" d="100"/>
        </p:scale>
        <p:origin x="540" y="-336"/>
      </p:cViewPr>
      <p:guideLst>
        <p:guide orient="horz" pos="2160"/>
        <p:guide pos="3840"/>
        <p:guide orient="horz" pos="656"/>
        <p:guide orient="horz" pos="3817"/>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notesMaster" Target="notesMasters/notes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CFA82C-E6A5-4199-9CAD-28548901297F}"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DC49A-B2D3-4063-A9FA-5661F60AB7C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939E96A-2696-4545-A896-0B9B429A43A8}"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F77B03-4356-4240-B6E1-881A94DEB31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6A0000"/>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F77B03-4356-4240-B6E1-881A94DEB31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6A0000"/>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39E96A-2696-4545-A896-0B9B429A43A8}" type="datetimeFigureOut">
              <a:rPr lang="zh-CN" altLang="en-US" smtClean="0"/>
              <a:t>2019/11/8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F77B03-4356-4240-B6E1-881A94DEB31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image" Target="../media/image6.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image" Target="../media/image14.jpeg" /><Relationship Id="rId4" Type="http://schemas.openxmlformats.org/officeDocument/2006/relationships/image" Target="../media/image15.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 Id="rId3" Type="http://schemas.openxmlformats.org/officeDocument/2006/relationships/image" Target="../media/image11.jpeg" /><Relationship Id="rId4" Type="http://schemas.microsoft.com/office/2007/relationships/hdphoto" Target="../media/image18.wdp" /><Relationship Id="rId5" Type="http://schemas.openxmlformats.org/officeDocument/2006/relationships/image" Target="../media/image1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9.png" /><Relationship Id="rId4" Type="http://schemas.openxmlformats.org/officeDocument/2006/relationships/image" Target="../media/image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 Id="rId3" Type="http://schemas.openxmlformats.org/officeDocument/2006/relationships/image" Target="../media/image20.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 Id="rId3" Type="http://schemas.openxmlformats.org/officeDocument/2006/relationships/image" Target="../media/image2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9.png" /><Relationship Id="rId4"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image" Target="../media/image11.jpeg" /><Relationship Id="rId4" Type="http://schemas.openxmlformats.org/officeDocument/2006/relationships/image" Target="../media/image2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9.png" /><Relationship Id="rId4"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1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9.png" /><Relationship Id="rId4" Type="http://schemas.openxmlformats.org/officeDocument/2006/relationships/image" Target="../media/image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descr="3045"/>
          <p:cNvPicPr>
            <a:picLocks noChangeAspect="1"/>
          </p:cNvPicPr>
          <p:nvPr/>
        </p:nvPicPr>
        <p:blipFill>
          <a:blip r:embed="rId2"/>
          <a:srcRect b="17220"/>
          <a:stretch>
            <a:fillRect/>
          </a:stretch>
        </p:blipFill>
        <p:spPr>
          <a:xfrm rot="5400000" flipH="1">
            <a:off x="5242560" y="-598170"/>
            <a:ext cx="6146800" cy="7814945"/>
          </a:xfrm>
          <a:prstGeom prst="rect">
            <a:avLst/>
          </a:prstGeom>
        </p:spPr>
      </p:pic>
      <p:pic>
        <p:nvPicPr>
          <p:cNvPr id="12" name="图片 11" descr="3cc045"/>
          <p:cNvPicPr>
            <a:picLocks noChangeAspect="1"/>
          </p:cNvPicPr>
          <p:nvPr/>
        </p:nvPicPr>
        <p:blipFill>
          <a:blip r:embed="rId3"/>
          <a:srcRect l="13382" t="66943" b="4239"/>
          <a:stretch>
            <a:fillRect/>
          </a:stretch>
        </p:blipFill>
        <p:spPr>
          <a:xfrm flipH="1">
            <a:off x="-12065" y="4199890"/>
            <a:ext cx="6232525" cy="2654935"/>
          </a:xfrm>
          <a:prstGeom prst="rect">
            <a:avLst/>
          </a:prstGeom>
        </p:spPr>
      </p:pic>
      <p:pic>
        <p:nvPicPr>
          <p:cNvPr id="16" name="图片 15" descr="30ff45"/>
          <p:cNvPicPr>
            <a:picLocks noChangeAspect="1"/>
          </p:cNvPicPr>
          <p:nvPr/>
        </p:nvPicPr>
        <p:blipFill>
          <a:blip r:embed="rId4"/>
          <a:srcRect t="4209" b="63974"/>
          <a:stretch>
            <a:fillRect/>
          </a:stretch>
        </p:blipFill>
        <p:spPr>
          <a:xfrm>
            <a:off x="-12065" y="-635"/>
            <a:ext cx="5949950" cy="2409825"/>
          </a:xfrm>
          <a:prstGeom prst="rect">
            <a:avLst/>
          </a:prstGeom>
        </p:spPr>
      </p:pic>
      <p:pic>
        <p:nvPicPr>
          <p:cNvPr id="18" name="图片 17" descr="30dd45"/>
          <p:cNvPicPr>
            <a:picLocks noChangeAspect="1"/>
          </p:cNvPicPr>
          <p:nvPr/>
        </p:nvPicPr>
        <p:blipFill>
          <a:blip r:embed="rId5"/>
          <a:srcRect t="15208" b="6578"/>
          <a:stretch>
            <a:fillRect/>
          </a:stretch>
        </p:blipFill>
        <p:spPr>
          <a:xfrm>
            <a:off x="4993640" y="-566420"/>
            <a:ext cx="7070725" cy="8296275"/>
          </a:xfrm>
          <a:prstGeom prst="rect">
            <a:avLst/>
          </a:prstGeom>
        </p:spPr>
      </p:pic>
      <p:pic>
        <p:nvPicPr>
          <p:cNvPr id="17" name="图片 16" descr="30ff45"/>
          <p:cNvPicPr>
            <a:picLocks noChangeAspect="1"/>
          </p:cNvPicPr>
          <p:nvPr/>
        </p:nvPicPr>
        <p:blipFill>
          <a:blip r:embed="rId4"/>
          <a:srcRect t="4051" b="63974"/>
          <a:stretch>
            <a:fillRect/>
          </a:stretch>
        </p:blipFill>
        <p:spPr>
          <a:xfrm flipH="1">
            <a:off x="5937885" y="-9525"/>
            <a:ext cx="6285865" cy="2340610"/>
          </a:xfrm>
          <a:prstGeom prst="rect">
            <a:avLst/>
          </a:prstGeom>
        </p:spPr>
      </p:pic>
      <p:pic>
        <p:nvPicPr>
          <p:cNvPr id="19" name="图片 18" descr="304方法5"/>
          <p:cNvPicPr>
            <a:picLocks noChangeAspect="1"/>
          </p:cNvPicPr>
          <p:nvPr/>
        </p:nvPicPr>
        <p:blipFill>
          <a:blip r:embed="rId6"/>
          <a:srcRect t="30541" b="8559"/>
          <a:stretch>
            <a:fillRect/>
          </a:stretch>
        </p:blipFill>
        <p:spPr>
          <a:xfrm>
            <a:off x="6087110" y="1042670"/>
            <a:ext cx="5844540" cy="5340350"/>
          </a:xfrm>
          <a:prstGeom prst="rect">
            <a:avLst/>
          </a:prstGeom>
        </p:spPr>
      </p:pic>
      <p:pic>
        <p:nvPicPr>
          <p:cNvPr id="10" name="图片 9" descr="3cc045"/>
          <p:cNvPicPr>
            <a:picLocks noChangeAspect="1"/>
          </p:cNvPicPr>
          <p:nvPr/>
        </p:nvPicPr>
        <p:blipFill>
          <a:blip r:embed="rId3"/>
          <a:srcRect l="13600" t="42738" b="4366"/>
          <a:stretch>
            <a:fillRect/>
          </a:stretch>
        </p:blipFill>
        <p:spPr>
          <a:xfrm>
            <a:off x="6220460" y="1993265"/>
            <a:ext cx="6003290" cy="4861560"/>
          </a:xfrm>
          <a:prstGeom prst="rect">
            <a:avLst/>
          </a:prstGeom>
        </p:spPr>
      </p:pic>
      <p:grpSp>
        <p:nvGrpSpPr>
          <p:cNvPr id="35" name="组合 34"/>
          <p:cNvGrpSpPr/>
          <p:nvPr/>
        </p:nvGrpSpPr>
        <p:grpSpPr>
          <a:xfrm rot="180000">
            <a:off x="296545" y="1403350"/>
            <a:ext cx="6037580" cy="2787015"/>
            <a:chOff x="829" y="2179"/>
            <a:chExt cx="9508" cy="4389"/>
          </a:xfrm>
        </p:grpSpPr>
        <p:sp>
          <p:nvSpPr>
            <p:cNvPr id="31" name="文本框 30"/>
            <p:cNvSpPr txBox="1"/>
            <p:nvPr/>
          </p:nvSpPr>
          <p:spPr>
            <a:xfrm rot="20880000">
              <a:off x="829" y="2790"/>
              <a:ext cx="9509" cy="3779"/>
            </a:xfrm>
            <a:prstGeom prst="rect">
              <a:avLst/>
            </a:prstGeom>
            <a:noFill/>
          </p:spPr>
          <p:txBody>
            <a:bodyPr wrap="square" rtlCol="0">
              <a:spAutoFit/>
            </a:bodyPr>
            <a:lstStyle/>
            <a:p>
              <a:r>
                <a:rPr lang="zh-CN" altLang="en-US" sz="15000">
                  <a:solidFill>
                    <a:schemeClr val="bg1"/>
                  </a:solidFill>
                  <a:effectLst>
                    <a:outerShdw blurRad="50800" dist="38100" dir="2700000" algn="tl" rotWithShape="0">
                      <a:prstClr val="black">
                        <a:alpha val="40000"/>
                      </a:prstClr>
                    </a:outerShdw>
                  </a:effectLst>
                  <a:cs typeface="+mn-ea"/>
                  <a:sym typeface="+mn-lt"/>
                </a:rPr>
                <a:t>国</a:t>
              </a:r>
              <a:r>
                <a:rPr lang="zh-CN" altLang="en-US" sz="13800">
                  <a:solidFill>
                    <a:schemeClr val="bg1"/>
                  </a:solidFill>
                  <a:effectLst>
                    <a:outerShdw blurRad="50800" dist="38100" dir="2700000" algn="tl" rotWithShape="0">
                      <a:prstClr val="black">
                        <a:alpha val="40000"/>
                      </a:prstClr>
                    </a:outerShdw>
                  </a:effectLst>
                  <a:cs typeface="+mn-ea"/>
                  <a:sym typeface="+mn-lt"/>
                </a:rPr>
                <a:t>潮范</a:t>
              </a:r>
            </a:p>
          </p:txBody>
        </p:sp>
        <p:pic>
          <p:nvPicPr>
            <p:cNvPr id="32" name="图片 31"/>
            <p:cNvPicPr>
              <a:picLocks noChangeAspect="1"/>
            </p:cNvPicPr>
            <p:nvPr/>
          </p:nvPicPr>
          <p:blipFill>
            <a:blip r:embed="rId7">
              <a:extLst>
                <a:ext uri="{28A0092B-C50C-407E-A947-70E740481C1C}">
                  <a14:useLocalDpi xmlns:a14="http://schemas.microsoft.com/office/drawing/2010/main" val="0"/>
                </a:ext>
              </a:extLst>
            </a:blip>
            <a:srcRect l="46008" t="40089" r="44866" b="53891"/>
            <a:stretch>
              <a:fillRect/>
            </a:stretch>
          </p:blipFill>
          <p:spPr>
            <a:xfrm>
              <a:off x="5918" y="2179"/>
              <a:ext cx="1151" cy="1139"/>
            </a:xfrm>
            <a:prstGeom prst="rect">
              <a:avLst/>
            </a:prstGeom>
            <a:effectLst>
              <a:outerShdw blurRad="50800" dist="38100" dir="2700000" algn="tl" rotWithShape="0">
                <a:prstClr val="black">
                  <a:alpha val="40000"/>
                </a:prstClr>
              </a:outerShdw>
            </a:effectLst>
          </p:spPr>
        </p:pic>
        <p:sp>
          <p:nvSpPr>
            <p:cNvPr id="33" name="Content Placeholder 2"/>
            <p:cNvSpPr txBox="1"/>
            <p:nvPr/>
          </p:nvSpPr>
          <p:spPr>
            <a:xfrm rot="20940000" flipH="1">
              <a:off x="2782" y="5470"/>
              <a:ext cx="5941" cy="65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50000"/>
                </a:lnSpc>
                <a:buNone/>
              </a:pPr>
              <a:r>
                <a:rPr lang="en-US" altLang="zh-CN" sz="2800" spc="300">
                  <a:solidFill>
                    <a:schemeClr val="bg1"/>
                  </a:solidFill>
                  <a:cs typeface="+mn-ea"/>
                  <a:sym typeface="+mn-lt"/>
                </a:rPr>
                <a:t>NATIONAL  TIDA</a:t>
              </a:r>
              <a:endParaRPr kumimoji="1" lang="en-US" altLang="zh-CN" sz="2800" spc="300">
                <a:solidFill>
                  <a:schemeClr val="bg1"/>
                </a:solidFill>
                <a:effectLst>
                  <a:outerShdw blurRad="38100" dist="38100" dir="2700000" algn="tl">
                    <a:srgbClr val="000000">
                      <a:alpha val="43137"/>
                    </a:srgbClr>
                  </a:outerShdw>
                </a:effectLst>
                <a:cs typeface="+mn-ea"/>
                <a:sym typeface="+mn-lt"/>
              </a:endParaRPr>
            </a:p>
          </p:txBody>
        </p:sp>
      </p:gr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组合 4"/>
          <p:cNvGrpSpPr/>
          <p:nvPr/>
        </p:nvGrpSpPr>
        <p:grpSpPr>
          <a:xfrm>
            <a:off x="746760" y="0"/>
            <a:ext cx="762000" cy="1828800"/>
            <a:chOff x="746760" y="0"/>
            <a:chExt cx="762000" cy="1828800"/>
          </a:xfrm>
        </p:grpSpPr>
        <p:sp>
          <p:nvSpPr>
            <p:cNvPr id="40" name="矩形 39"/>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第二章</a:t>
              </a:r>
            </a:p>
          </p:txBody>
        </p:sp>
      </p:grpSp>
      <p:pic>
        <p:nvPicPr>
          <p:cNvPr id="42" name="图片 41" descr="C:\Users\HUDEYU\Desktop\网站图片\摄图网_401619240.jpg摄图网_401619240"/>
          <p:cNvPicPr>
            <a:picLocks noChangeAspect="1" noChangeArrowheads="1"/>
          </p:cNvPicPr>
          <p:nvPr/>
        </p:nvPicPr>
        <p:blipFill>
          <a:blip r:embed="rId2"/>
          <a:stretch>
            <a:fillRect/>
          </a:stretch>
        </p:blipFill>
        <p:spPr bwMode="auto">
          <a:xfrm>
            <a:off x="5024120" y="1076325"/>
            <a:ext cx="2372360" cy="2371725"/>
          </a:xfrm>
          <a:custGeom>
            <a:gdLst>
              <a:gd name="connsiteX0" fmla="*/ 1167809 w 2370881"/>
              <a:gd name="connsiteY0" fmla="*/ 35 h 2370881"/>
              <a:gd name="connsiteX1" fmla="*/ 1388107 w 2370881"/>
              <a:gd name="connsiteY1" fmla="*/ 87469 h 2370881"/>
              <a:gd name="connsiteX2" fmla="*/ 2276899 w 2370881"/>
              <a:gd name="connsiteY2" fmla="*/ 950210 h 2370881"/>
              <a:gd name="connsiteX3" fmla="*/ 2283413 w 2370881"/>
              <a:gd name="connsiteY3" fmla="*/ 1388107 h 2370881"/>
              <a:gd name="connsiteX4" fmla="*/ 1420672 w 2370881"/>
              <a:gd name="connsiteY4" fmla="*/ 2276899 h 2370881"/>
              <a:gd name="connsiteX5" fmla="*/ 982776 w 2370881"/>
              <a:gd name="connsiteY5" fmla="*/ 2283413 h 2370881"/>
              <a:gd name="connsiteX6" fmla="*/ 93983 w 2370881"/>
              <a:gd name="connsiteY6" fmla="*/ 1420672 h 2370881"/>
              <a:gd name="connsiteX7" fmla="*/ 87470 w 2370881"/>
              <a:gd name="connsiteY7" fmla="*/ 982775 h 2370881"/>
              <a:gd name="connsiteX8" fmla="*/ 950210 w 2370881"/>
              <a:gd name="connsiteY8" fmla="*/ 93983 h 2370881"/>
              <a:gd name="connsiteX9" fmla="*/ 1167809 w 2370881"/>
              <a:gd name="connsiteY9" fmla="*/ 35 h 23708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0881" h="2370881">
                <a:moveTo>
                  <a:pt x="1167809" y="35"/>
                </a:moveTo>
                <a:cubicBezTo>
                  <a:pt x="1247053" y="-1144"/>
                  <a:pt x="1326746" y="27908"/>
                  <a:pt x="1388107" y="87469"/>
                </a:cubicBezTo>
                <a:lnTo>
                  <a:pt x="2276899" y="950210"/>
                </a:lnTo>
                <a:cubicBezTo>
                  <a:pt x="2399620" y="1069333"/>
                  <a:pt x="2402536" y="1265387"/>
                  <a:pt x="2283413" y="1388107"/>
                </a:cubicBezTo>
                <a:lnTo>
                  <a:pt x="1420672" y="2276899"/>
                </a:lnTo>
                <a:cubicBezTo>
                  <a:pt x="1301549" y="2399620"/>
                  <a:pt x="1105496" y="2402536"/>
                  <a:pt x="982776" y="2283413"/>
                </a:cubicBezTo>
                <a:lnTo>
                  <a:pt x="93983" y="1420672"/>
                </a:lnTo>
                <a:cubicBezTo>
                  <a:pt x="-28737" y="1301549"/>
                  <a:pt x="-31653" y="1105496"/>
                  <a:pt x="87470" y="982775"/>
                </a:cubicBezTo>
                <a:lnTo>
                  <a:pt x="950210" y="93983"/>
                </a:lnTo>
                <a:cubicBezTo>
                  <a:pt x="1009772" y="32623"/>
                  <a:pt x="1088566" y="1214"/>
                  <a:pt x="1167809" y="35"/>
                </a:cubicBezTo>
                <a:close/>
              </a:path>
            </a:pathLst>
          </a:custGeom>
          <a:noFill/>
          <a:extLst>
            <a:ext uri="{909E8E84-426E-40DD-AFC4-6F175D3DCCD1}">
              <a14:hiddenFill xmlns:a14="http://schemas.microsoft.com/office/drawing/2010/main">
                <a:solidFill>
                  <a:srgbClr val="FFFFFF"/>
                </a:solidFill>
              </a14:hiddenFill>
            </a:ext>
          </a:extLst>
        </p:spPr>
      </p:pic>
      <p:sp>
        <p:nvSpPr>
          <p:cNvPr id="43" name="文本框 42"/>
          <p:cNvSpPr txBox="1"/>
          <p:nvPr/>
        </p:nvSpPr>
        <p:spPr>
          <a:xfrm>
            <a:off x="1782426" y="3633216"/>
            <a:ext cx="1661993" cy="2453640"/>
          </a:xfrm>
          <a:prstGeom prst="rect">
            <a:avLst/>
          </a:prstGeom>
          <a:noFill/>
        </p:spPr>
        <p:txBody>
          <a:bodyPr vert="eaVert" wrap="square" rtlCol="0">
            <a:spAutoFit/>
          </a:bodyPr>
          <a:lstStyle/>
          <a:p>
            <a:pPr>
              <a:lnSpc>
                <a:spcPct val="200000"/>
              </a:lnSpc>
            </a:pPr>
            <a:r>
              <a:rPr lang="zh-CN" altLang="en-US" sz="1600">
                <a:solidFill>
                  <a:prstClr val="white"/>
                </a:solidFill>
                <a:cs typeface="+mn-ea"/>
                <a:sym typeface="+mn-lt"/>
              </a:rPr>
              <a:t>独怜幽草涧边生，上有黄鹂深树鸣。春潮带雨晚来急，野渡无人舟自横</a:t>
            </a:r>
            <a:endParaRPr lang="zh-CN" altLang="en-US">
              <a:cs typeface="+mn-ea"/>
              <a:sym typeface="+mn-lt"/>
            </a:endParaRPr>
          </a:p>
        </p:txBody>
      </p:sp>
      <p:pic>
        <p:nvPicPr>
          <p:cNvPr id="44" name="图片 43" descr="C:\Users\HUDEYU\Desktop\网站图片\摄图网_401619262.jpg摄图网_401619262"/>
          <p:cNvPicPr>
            <a:picLocks noChangeAspect="1" noChangeArrowheads="1"/>
          </p:cNvPicPr>
          <p:nvPr/>
        </p:nvPicPr>
        <p:blipFill>
          <a:blip r:embed="rId3"/>
          <a:stretch>
            <a:fillRect/>
          </a:stretch>
        </p:blipFill>
        <p:spPr bwMode="auto">
          <a:xfrm>
            <a:off x="1678940" y="973455"/>
            <a:ext cx="2372360" cy="2372995"/>
          </a:xfrm>
          <a:custGeom>
            <a:gdLst>
              <a:gd name="connsiteX0" fmla="*/ 1167809 w 2370881"/>
              <a:gd name="connsiteY0" fmla="*/ 35 h 2370881"/>
              <a:gd name="connsiteX1" fmla="*/ 1388107 w 2370881"/>
              <a:gd name="connsiteY1" fmla="*/ 87469 h 2370881"/>
              <a:gd name="connsiteX2" fmla="*/ 2276899 w 2370881"/>
              <a:gd name="connsiteY2" fmla="*/ 950210 h 2370881"/>
              <a:gd name="connsiteX3" fmla="*/ 2283413 w 2370881"/>
              <a:gd name="connsiteY3" fmla="*/ 1388107 h 2370881"/>
              <a:gd name="connsiteX4" fmla="*/ 1420672 w 2370881"/>
              <a:gd name="connsiteY4" fmla="*/ 2276899 h 2370881"/>
              <a:gd name="connsiteX5" fmla="*/ 982776 w 2370881"/>
              <a:gd name="connsiteY5" fmla="*/ 2283413 h 2370881"/>
              <a:gd name="connsiteX6" fmla="*/ 93983 w 2370881"/>
              <a:gd name="connsiteY6" fmla="*/ 1420672 h 2370881"/>
              <a:gd name="connsiteX7" fmla="*/ 87470 w 2370881"/>
              <a:gd name="connsiteY7" fmla="*/ 982775 h 2370881"/>
              <a:gd name="connsiteX8" fmla="*/ 950210 w 2370881"/>
              <a:gd name="connsiteY8" fmla="*/ 93983 h 2370881"/>
              <a:gd name="connsiteX9" fmla="*/ 1167809 w 2370881"/>
              <a:gd name="connsiteY9" fmla="*/ 35 h 23708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0881" h="2370881">
                <a:moveTo>
                  <a:pt x="1167809" y="35"/>
                </a:moveTo>
                <a:cubicBezTo>
                  <a:pt x="1247053" y="-1144"/>
                  <a:pt x="1326746" y="27908"/>
                  <a:pt x="1388107" y="87469"/>
                </a:cubicBezTo>
                <a:lnTo>
                  <a:pt x="2276899" y="950210"/>
                </a:lnTo>
                <a:cubicBezTo>
                  <a:pt x="2399620" y="1069333"/>
                  <a:pt x="2402536" y="1265387"/>
                  <a:pt x="2283413" y="1388107"/>
                </a:cubicBezTo>
                <a:lnTo>
                  <a:pt x="1420672" y="2276899"/>
                </a:lnTo>
                <a:cubicBezTo>
                  <a:pt x="1301549" y="2399620"/>
                  <a:pt x="1105496" y="2402536"/>
                  <a:pt x="982776" y="2283413"/>
                </a:cubicBezTo>
                <a:lnTo>
                  <a:pt x="93983" y="1420672"/>
                </a:lnTo>
                <a:cubicBezTo>
                  <a:pt x="-28737" y="1301549"/>
                  <a:pt x="-31653" y="1105496"/>
                  <a:pt x="87470" y="982775"/>
                </a:cubicBezTo>
                <a:lnTo>
                  <a:pt x="950210" y="93983"/>
                </a:lnTo>
                <a:cubicBezTo>
                  <a:pt x="1009772" y="32623"/>
                  <a:pt x="1088566" y="1214"/>
                  <a:pt x="1167809" y="35"/>
                </a:cubicBezTo>
                <a:close/>
              </a:path>
            </a:pathLst>
          </a:custGeom>
          <a:noFill/>
          <a:extLst>
            <a:ext uri="{909E8E84-426E-40DD-AFC4-6F175D3DCCD1}">
              <a14:hiddenFill xmlns:a14="http://schemas.microsoft.com/office/drawing/2010/main">
                <a:solidFill>
                  <a:srgbClr val="FFFFFF"/>
                </a:solidFill>
              </a14:hiddenFill>
            </a:ext>
          </a:extLst>
        </p:spPr>
      </p:pic>
      <p:sp>
        <p:nvSpPr>
          <p:cNvPr id="46" name="文本框 45"/>
          <p:cNvSpPr txBox="1"/>
          <p:nvPr/>
        </p:nvSpPr>
        <p:spPr>
          <a:xfrm>
            <a:off x="5379066" y="3633216"/>
            <a:ext cx="1661993" cy="2453640"/>
          </a:xfrm>
          <a:prstGeom prst="rect">
            <a:avLst/>
          </a:prstGeom>
          <a:noFill/>
        </p:spPr>
        <p:txBody>
          <a:bodyPr vert="eaVert" wrap="square" rtlCol="0">
            <a:spAutoFit/>
          </a:bodyPr>
          <a:lstStyle/>
          <a:p>
            <a:pPr>
              <a:lnSpc>
                <a:spcPct val="200000"/>
              </a:lnSpc>
            </a:pPr>
            <a:r>
              <a:rPr lang="zh-CN" altLang="en-US" sz="1600">
                <a:solidFill>
                  <a:prstClr val="white"/>
                </a:solidFill>
                <a:cs typeface="+mn-ea"/>
                <a:sym typeface="+mn-lt"/>
              </a:rPr>
              <a:t>独怜幽草涧边生，上有黄鹂深树鸣。春潮带雨晚来急，野渡无人舟自横</a:t>
            </a:r>
            <a:endParaRPr lang="zh-CN" altLang="en-US">
              <a:cs typeface="+mn-ea"/>
              <a:sym typeface="+mn-lt"/>
            </a:endParaRPr>
          </a:p>
        </p:txBody>
      </p:sp>
      <p:pic>
        <p:nvPicPr>
          <p:cNvPr id="47" name="图片 46" descr="C:\Users\HUDEYU\Desktop\网站图片\摄图网_401083715.jpg摄图网_401083715"/>
          <p:cNvPicPr>
            <a:picLocks noChangeAspect="1" noChangeArrowheads="1"/>
          </p:cNvPicPr>
          <p:nvPr/>
        </p:nvPicPr>
        <p:blipFill>
          <a:blip r:embed="rId4"/>
          <a:stretch>
            <a:fillRect/>
          </a:stretch>
        </p:blipFill>
        <p:spPr bwMode="auto">
          <a:xfrm>
            <a:off x="8611039" y="1122425"/>
            <a:ext cx="2372400" cy="2279650"/>
          </a:xfrm>
          <a:custGeom>
            <a:gdLst>
              <a:gd name="connsiteX0" fmla="*/ 1167809 w 2370881"/>
              <a:gd name="connsiteY0" fmla="*/ 35 h 2370881"/>
              <a:gd name="connsiteX1" fmla="*/ 1388107 w 2370881"/>
              <a:gd name="connsiteY1" fmla="*/ 87469 h 2370881"/>
              <a:gd name="connsiteX2" fmla="*/ 2276899 w 2370881"/>
              <a:gd name="connsiteY2" fmla="*/ 950210 h 2370881"/>
              <a:gd name="connsiteX3" fmla="*/ 2283413 w 2370881"/>
              <a:gd name="connsiteY3" fmla="*/ 1388107 h 2370881"/>
              <a:gd name="connsiteX4" fmla="*/ 1420672 w 2370881"/>
              <a:gd name="connsiteY4" fmla="*/ 2276899 h 2370881"/>
              <a:gd name="connsiteX5" fmla="*/ 982776 w 2370881"/>
              <a:gd name="connsiteY5" fmla="*/ 2283413 h 2370881"/>
              <a:gd name="connsiteX6" fmla="*/ 93983 w 2370881"/>
              <a:gd name="connsiteY6" fmla="*/ 1420672 h 2370881"/>
              <a:gd name="connsiteX7" fmla="*/ 87470 w 2370881"/>
              <a:gd name="connsiteY7" fmla="*/ 982775 h 2370881"/>
              <a:gd name="connsiteX8" fmla="*/ 950210 w 2370881"/>
              <a:gd name="connsiteY8" fmla="*/ 93983 h 2370881"/>
              <a:gd name="connsiteX9" fmla="*/ 1167809 w 2370881"/>
              <a:gd name="connsiteY9" fmla="*/ 35 h 23708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0881" h="2370881">
                <a:moveTo>
                  <a:pt x="1167809" y="35"/>
                </a:moveTo>
                <a:cubicBezTo>
                  <a:pt x="1247053" y="-1144"/>
                  <a:pt x="1326746" y="27908"/>
                  <a:pt x="1388107" y="87469"/>
                </a:cubicBezTo>
                <a:lnTo>
                  <a:pt x="2276899" y="950210"/>
                </a:lnTo>
                <a:cubicBezTo>
                  <a:pt x="2399620" y="1069333"/>
                  <a:pt x="2402536" y="1265387"/>
                  <a:pt x="2283413" y="1388107"/>
                </a:cubicBezTo>
                <a:lnTo>
                  <a:pt x="1420672" y="2276899"/>
                </a:lnTo>
                <a:cubicBezTo>
                  <a:pt x="1301549" y="2399620"/>
                  <a:pt x="1105496" y="2402536"/>
                  <a:pt x="982776" y="2283413"/>
                </a:cubicBezTo>
                <a:lnTo>
                  <a:pt x="93983" y="1420672"/>
                </a:lnTo>
                <a:cubicBezTo>
                  <a:pt x="-28737" y="1301549"/>
                  <a:pt x="-31653" y="1105496"/>
                  <a:pt x="87470" y="982775"/>
                </a:cubicBezTo>
                <a:lnTo>
                  <a:pt x="950210" y="93983"/>
                </a:lnTo>
                <a:cubicBezTo>
                  <a:pt x="1009772" y="32623"/>
                  <a:pt x="1088566" y="1214"/>
                  <a:pt x="1167809" y="35"/>
                </a:cubicBezTo>
                <a:close/>
              </a:path>
            </a:pathLst>
          </a:custGeom>
          <a:noFill/>
          <a:extLst>
            <a:ext uri="{909E8E84-426E-40DD-AFC4-6F175D3DCCD1}">
              <a14:hiddenFill xmlns:a14="http://schemas.microsoft.com/office/drawing/2010/main">
                <a:solidFill>
                  <a:srgbClr val="FFFFFF"/>
                </a:solidFill>
              </a14:hiddenFill>
            </a:ext>
          </a:extLst>
        </p:spPr>
      </p:pic>
      <p:sp>
        <p:nvSpPr>
          <p:cNvPr id="48" name="文本框 47"/>
          <p:cNvSpPr txBox="1"/>
          <p:nvPr/>
        </p:nvSpPr>
        <p:spPr>
          <a:xfrm>
            <a:off x="8966243" y="3633216"/>
            <a:ext cx="1661993" cy="2453640"/>
          </a:xfrm>
          <a:prstGeom prst="rect">
            <a:avLst/>
          </a:prstGeom>
          <a:noFill/>
        </p:spPr>
        <p:txBody>
          <a:bodyPr vert="eaVert" wrap="square" rtlCol="0">
            <a:spAutoFit/>
          </a:bodyPr>
          <a:lstStyle/>
          <a:p>
            <a:pPr>
              <a:lnSpc>
                <a:spcPct val="200000"/>
              </a:lnSpc>
            </a:pPr>
            <a:r>
              <a:rPr lang="zh-CN" altLang="en-US" sz="1600">
                <a:solidFill>
                  <a:prstClr val="white"/>
                </a:solidFill>
                <a:cs typeface="+mn-ea"/>
                <a:sym typeface="+mn-lt"/>
              </a:rPr>
              <a:t>独怜幽草涧边生，上有黄鹂深树鸣。春潮带雨晚来急，野渡无人舟自横</a:t>
            </a:r>
            <a:endParaRPr lang="zh-CN" altLang="en-US">
              <a:cs typeface="+mn-ea"/>
              <a:sym typeface="+mn-lt"/>
            </a:endParaRPr>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down)">
                                      <p:cBhvr>
                                        <p:cTn id="12" dur="500"/>
                                        <p:tgtEl>
                                          <p:spTgt spid="4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down)">
                                      <p:cBhvr>
                                        <p:cTn id="1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4" name="íṥ1íḋê"/>
          <p:cNvSpPr/>
          <p:nvPr/>
        </p:nvSpPr>
        <p:spPr bwMode="auto">
          <a:xfrm rot="21054040">
            <a:off x="1925156" y="1249076"/>
            <a:ext cx="8925721" cy="3982653"/>
          </a:xfrm>
          <a:custGeom>
            <a:gdLst>
              <a:gd name="connsiteX0" fmla="*/ 352573 w 10419847"/>
              <a:gd name="connsiteY0" fmla="*/ 5274 h 4649331"/>
              <a:gd name="connsiteX1" fmla="*/ 589668 w 10419847"/>
              <a:gd name="connsiteY1" fmla="*/ 233893 h 4649331"/>
              <a:gd name="connsiteX2" fmla="*/ 438833 w 10419847"/>
              <a:gd name="connsiteY2" fmla="*/ 558371 h 4649331"/>
              <a:gd name="connsiteX3" fmla="*/ 1242588 w 10419847"/>
              <a:gd name="connsiteY3" fmla="*/ 2110959 h 4649331"/>
              <a:gd name="connsiteX4" fmla="*/ 1365601 w 10419847"/>
              <a:gd name="connsiteY4" fmla="*/ 2255324 h 4649331"/>
              <a:gd name="connsiteX5" fmla="*/ 1392807 w 10419847"/>
              <a:gd name="connsiteY5" fmla="*/ 2238320 h 4649331"/>
              <a:gd name="connsiteX6" fmla="*/ 1760651 w 10419847"/>
              <a:gd name="connsiteY6" fmla="*/ 2319727 h 4649331"/>
              <a:gd name="connsiteX7" fmla="*/ 1766674 w 10419847"/>
              <a:gd name="connsiteY7" fmla="*/ 2677500 h 4649331"/>
              <a:gd name="connsiteX8" fmla="*/ 3167801 w 10419847"/>
              <a:gd name="connsiteY8" fmla="*/ 3723156 h 4649331"/>
              <a:gd name="connsiteX9" fmla="*/ 3319916 w 10419847"/>
              <a:gd name="connsiteY9" fmla="*/ 3789834 h 4649331"/>
              <a:gd name="connsiteX10" fmla="*/ 3357955 w 10419847"/>
              <a:gd name="connsiteY10" fmla="*/ 3748504 h 4649331"/>
              <a:gd name="connsiteX11" fmla="*/ 3683631 w 10419847"/>
              <a:gd name="connsiteY11" fmla="*/ 3699356 h 4649331"/>
              <a:gd name="connsiteX12" fmla="*/ 3849451 w 10419847"/>
              <a:gd name="connsiteY12" fmla="*/ 4016439 h 4649331"/>
              <a:gd name="connsiteX13" fmla="*/ 5570706 w 10419847"/>
              <a:gd name="connsiteY13" fmla="*/ 4322758 h 4649331"/>
              <a:gd name="connsiteX14" fmla="*/ 5751974 w 10419847"/>
              <a:gd name="connsiteY14" fmla="*/ 4313342 h 4649331"/>
              <a:gd name="connsiteX15" fmla="*/ 5765225 w 10419847"/>
              <a:gd name="connsiteY15" fmla="*/ 4241563 h 4649331"/>
              <a:gd name="connsiteX16" fmla="*/ 6034942 w 10419847"/>
              <a:gd name="connsiteY16" fmla="*/ 4052530 h 4649331"/>
              <a:gd name="connsiteX17" fmla="*/ 6324614 w 10419847"/>
              <a:gd name="connsiteY17" fmla="*/ 4262596 h 4649331"/>
              <a:gd name="connsiteX18" fmla="*/ 8002190 w 10419847"/>
              <a:gd name="connsiteY18" fmla="*/ 3770367 h 4649331"/>
              <a:gd name="connsiteX19" fmla="*/ 8158717 w 10419847"/>
              <a:gd name="connsiteY19" fmla="*/ 3682109 h 4649331"/>
              <a:gd name="connsiteX20" fmla="*/ 8140167 w 10419847"/>
              <a:gd name="connsiteY20" fmla="*/ 3613932 h 4649331"/>
              <a:gd name="connsiteX21" fmla="*/ 8301321 w 10419847"/>
              <a:gd name="connsiteY21" fmla="*/ 3326687 h 4649331"/>
              <a:gd name="connsiteX22" fmla="*/ 8653414 w 10419847"/>
              <a:gd name="connsiteY22" fmla="*/ 3390471 h 4649331"/>
              <a:gd name="connsiteX23" fmla="*/ 10097486 w 10419847"/>
              <a:gd name="connsiteY23" fmla="*/ 2011301 h 4649331"/>
              <a:gd name="connsiteX24" fmla="*/ 10093737 w 10419847"/>
              <a:gd name="connsiteY24" fmla="*/ 1825185 h 4649331"/>
              <a:gd name="connsiteX25" fmla="*/ 10269576 w 10419847"/>
              <a:gd name="connsiteY25" fmla="*/ 1744581 h 4649331"/>
              <a:gd name="connsiteX26" fmla="*/ 10334912 w 10419847"/>
              <a:gd name="connsiteY26" fmla="*/ 1769008 h 4649331"/>
              <a:gd name="connsiteX27" fmla="*/ 10394464 w 10419847"/>
              <a:gd name="connsiteY27" fmla="*/ 2009816 h 4649331"/>
              <a:gd name="connsiteX28" fmla="*/ 10219335 w 10419847"/>
              <a:gd name="connsiteY28" fmla="*/ 2093753 h 4649331"/>
              <a:gd name="connsiteX29" fmla="*/ 8724648 w 10419847"/>
              <a:gd name="connsiteY29" fmla="*/ 3517351 h 4649331"/>
              <a:gd name="connsiteX30" fmla="*/ 8571935 w 10419847"/>
              <a:gd name="connsiteY30" fmla="*/ 3858743 h 4649331"/>
              <a:gd name="connsiteX31" fmla="*/ 8245365 w 10419847"/>
              <a:gd name="connsiteY31" fmla="*/ 3820438 h 4649331"/>
              <a:gd name="connsiteX32" fmla="*/ 8233852 w 10419847"/>
              <a:gd name="connsiteY32" fmla="*/ 3808713 h 4649331"/>
              <a:gd name="connsiteX33" fmla="*/ 8069947 w 10419847"/>
              <a:gd name="connsiteY33" fmla="*/ 3901351 h 4649331"/>
              <a:gd name="connsiteX34" fmla="*/ 6333827 w 10419847"/>
              <a:gd name="connsiteY34" fmla="*/ 4407813 h 4649331"/>
              <a:gd name="connsiteX35" fmla="*/ 6048254 w 10419847"/>
              <a:gd name="connsiteY35" fmla="*/ 4649303 h 4649331"/>
              <a:gd name="connsiteX36" fmla="*/ 5770542 w 10419847"/>
              <a:gd name="connsiteY36" fmla="*/ 4473260 h 4649331"/>
              <a:gd name="connsiteX37" fmla="*/ 5767447 w 10419847"/>
              <a:gd name="connsiteY37" fmla="*/ 4459915 h 4649331"/>
              <a:gd name="connsiteX38" fmla="*/ 5573045 w 10419847"/>
              <a:gd name="connsiteY38" fmla="*/ 4470210 h 4649331"/>
              <a:gd name="connsiteX39" fmla="*/ 3793033 w 10419847"/>
              <a:gd name="connsiteY39" fmla="*/ 4150566 h 4649331"/>
              <a:gd name="connsiteX40" fmla="*/ 3429799 w 10419847"/>
              <a:gd name="connsiteY40" fmla="*/ 4239620 h 4649331"/>
              <a:gd name="connsiteX41" fmla="*/ 3259538 w 10419847"/>
              <a:gd name="connsiteY41" fmla="*/ 3958327 h 4649331"/>
              <a:gd name="connsiteX42" fmla="*/ 3266916 w 10419847"/>
              <a:gd name="connsiteY42" fmla="*/ 3927317 h 4649331"/>
              <a:gd name="connsiteX43" fmla="*/ 3103769 w 10419847"/>
              <a:gd name="connsiteY43" fmla="*/ 3856000 h 4649331"/>
              <a:gd name="connsiteX44" fmla="*/ 1656101 w 10419847"/>
              <a:gd name="connsiteY44" fmla="*/ 2772086 h 4649331"/>
              <a:gd name="connsiteX45" fmla="*/ 1291501 w 10419847"/>
              <a:gd name="connsiteY45" fmla="*/ 2688799 h 4649331"/>
              <a:gd name="connsiteX46" fmla="*/ 1230737 w 10419847"/>
              <a:gd name="connsiteY46" fmla="*/ 2469623 h 4649331"/>
              <a:gd name="connsiteX47" fmla="*/ 1264604 w 10419847"/>
              <a:gd name="connsiteY47" fmla="*/ 2363695 h 4649331"/>
              <a:gd name="connsiteX48" fmla="*/ 1126967 w 10419847"/>
              <a:gd name="connsiteY48" fmla="*/ 2202499 h 4649331"/>
              <a:gd name="connsiteX49" fmla="*/ 298053 w 10419847"/>
              <a:gd name="connsiteY49" fmla="*/ 595168 h 4649331"/>
              <a:gd name="connsiteX50" fmla="*/ 6437 w 10419847"/>
              <a:gd name="connsiteY50" fmla="*/ 361008 h 4649331"/>
              <a:gd name="connsiteX51" fmla="*/ 234367 w 10419847"/>
              <a:gd name="connsiteY51" fmla="*/ 6424 h 4649331"/>
              <a:gd name="connsiteX52" fmla="*/ 352573 w 10419847"/>
              <a:gd name="connsiteY52" fmla="*/ 5274 h 46493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0419847" h="4649331">
                <a:moveTo>
                  <a:pt x="352573" y="5274"/>
                </a:moveTo>
                <a:cubicBezTo>
                  <a:pt x="466486" y="26913"/>
                  <a:pt x="562015" y="113468"/>
                  <a:pt x="589668" y="233893"/>
                </a:cubicBezTo>
                <a:cubicBezTo>
                  <a:pt x="616483" y="367698"/>
                  <a:pt x="552797" y="498159"/>
                  <a:pt x="438833" y="558371"/>
                </a:cubicBezTo>
                <a:cubicBezTo>
                  <a:pt x="600143" y="1123281"/>
                  <a:pt x="871803" y="1649774"/>
                  <a:pt x="1242588" y="2110959"/>
                </a:cubicBezTo>
                <a:lnTo>
                  <a:pt x="1365601" y="2255324"/>
                </a:lnTo>
                <a:lnTo>
                  <a:pt x="1392807" y="2238320"/>
                </a:lnTo>
                <a:cubicBezTo>
                  <a:pt x="1516909" y="2176951"/>
                  <a:pt x="1670268" y="2207429"/>
                  <a:pt x="1760651" y="2319727"/>
                </a:cubicBezTo>
                <a:cubicBezTo>
                  <a:pt x="1843212" y="2428385"/>
                  <a:pt x="1842898" y="2573560"/>
                  <a:pt x="1766674" y="2677500"/>
                </a:cubicBezTo>
                <a:cubicBezTo>
                  <a:pt x="2158506" y="3115235"/>
                  <a:pt x="2632830" y="3470216"/>
                  <a:pt x="3167801" y="3723156"/>
                </a:cubicBezTo>
                <a:lnTo>
                  <a:pt x="3319916" y="3789834"/>
                </a:lnTo>
                <a:lnTo>
                  <a:pt x="3357955" y="3748504"/>
                </a:lnTo>
                <a:cubicBezTo>
                  <a:pt x="3444414" y="3671245"/>
                  <a:pt x="3571222" y="3648062"/>
                  <a:pt x="3683631" y="3699356"/>
                </a:cubicBezTo>
                <a:cubicBezTo>
                  <a:pt x="3806151" y="3759454"/>
                  <a:pt x="3870971" y="3889355"/>
                  <a:pt x="3849451" y="4016439"/>
                </a:cubicBezTo>
                <a:cubicBezTo>
                  <a:pt x="4395970" y="4231985"/>
                  <a:pt x="4979114" y="4336573"/>
                  <a:pt x="5570706" y="4322758"/>
                </a:cubicBezTo>
                <a:lnTo>
                  <a:pt x="5751974" y="4313342"/>
                </a:lnTo>
                <a:lnTo>
                  <a:pt x="5765225" y="4241563"/>
                </a:lnTo>
                <a:cubicBezTo>
                  <a:pt x="5808235" y="4133886"/>
                  <a:pt x="5911451" y="4056659"/>
                  <a:pt x="6034942" y="4052530"/>
                </a:cubicBezTo>
                <a:cubicBezTo>
                  <a:pt x="6171406" y="4051780"/>
                  <a:pt x="6287290" y="4139225"/>
                  <a:pt x="6324614" y="4262596"/>
                </a:cubicBezTo>
                <a:cubicBezTo>
                  <a:pt x="6909939" y="4212218"/>
                  <a:pt x="7478645" y="4046181"/>
                  <a:pt x="8002190" y="3770367"/>
                </a:cubicBezTo>
                <a:lnTo>
                  <a:pt x="8158717" y="3682109"/>
                </a:lnTo>
                <a:lnTo>
                  <a:pt x="8140167" y="3613932"/>
                </a:lnTo>
                <a:cubicBezTo>
                  <a:pt x="8132265" y="3498252"/>
                  <a:pt x="8191819" y="3383924"/>
                  <a:pt x="8301321" y="3326687"/>
                </a:cubicBezTo>
                <a:cubicBezTo>
                  <a:pt x="8423980" y="3266874"/>
                  <a:pt x="8566314" y="3295461"/>
                  <a:pt x="8653414" y="3390471"/>
                </a:cubicBezTo>
                <a:cubicBezTo>
                  <a:pt x="9231329" y="3048691"/>
                  <a:pt x="9724217" y="2580176"/>
                  <a:pt x="10097486" y="2011301"/>
                </a:cubicBezTo>
                <a:cubicBezTo>
                  <a:pt x="10059559" y="1958859"/>
                  <a:pt x="10057922" y="1886528"/>
                  <a:pt x="10093737" y="1825185"/>
                </a:cubicBezTo>
                <a:cubicBezTo>
                  <a:pt x="10131979" y="1763207"/>
                  <a:pt x="10202089" y="1733818"/>
                  <a:pt x="10269576" y="1744581"/>
                </a:cubicBezTo>
                <a:cubicBezTo>
                  <a:pt x="10292072" y="1748169"/>
                  <a:pt x="10314276" y="1756218"/>
                  <a:pt x="10334912" y="1769008"/>
                </a:cubicBezTo>
                <a:cubicBezTo>
                  <a:pt x="10416606" y="1816927"/>
                  <a:pt x="10445454" y="1927179"/>
                  <a:pt x="10394464" y="2009816"/>
                </a:cubicBezTo>
                <a:cubicBezTo>
                  <a:pt x="10355413" y="2072006"/>
                  <a:pt x="10286763" y="2100363"/>
                  <a:pt x="10219335" y="2093753"/>
                </a:cubicBezTo>
                <a:cubicBezTo>
                  <a:pt x="9836517" y="2678987"/>
                  <a:pt x="9324370" y="3166401"/>
                  <a:pt x="8724648" y="3517351"/>
                </a:cubicBezTo>
                <a:cubicBezTo>
                  <a:pt x="8759437" y="3650303"/>
                  <a:pt x="8696983" y="3794841"/>
                  <a:pt x="8571935" y="3858743"/>
                </a:cubicBezTo>
                <a:cubicBezTo>
                  <a:pt x="8461796" y="3913548"/>
                  <a:pt x="8334386" y="3894915"/>
                  <a:pt x="8245365" y="3820438"/>
                </a:cubicBezTo>
                <a:lnTo>
                  <a:pt x="8233852" y="3808713"/>
                </a:lnTo>
                <a:lnTo>
                  <a:pt x="8069947" y="3901351"/>
                </a:lnTo>
                <a:cubicBezTo>
                  <a:pt x="7530675" y="4185915"/>
                  <a:pt x="6939825" y="4358472"/>
                  <a:pt x="6333827" y="4407813"/>
                </a:cubicBezTo>
                <a:cubicBezTo>
                  <a:pt x="6307564" y="4542708"/>
                  <a:pt x="6188642" y="4645903"/>
                  <a:pt x="6048254" y="4649303"/>
                </a:cubicBezTo>
                <a:cubicBezTo>
                  <a:pt x="5925244" y="4650965"/>
                  <a:pt x="5818494" y="4578959"/>
                  <a:pt x="5770542" y="4473260"/>
                </a:cubicBezTo>
                <a:lnTo>
                  <a:pt x="5767447" y="4459915"/>
                </a:lnTo>
                <a:lnTo>
                  <a:pt x="5573045" y="4470210"/>
                </a:lnTo>
                <a:cubicBezTo>
                  <a:pt x="4963474" y="4484856"/>
                  <a:pt x="4357601" y="4376246"/>
                  <a:pt x="3793033" y="4150566"/>
                </a:cubicBezTo>
                <a:cubicBezTo>
                  <a:pt x="3709447" y="4259651"/>
                  <a:pt x="3557013" y="4299092"/>
                  <a:pt x="3429799" y="4239620"/>
                </a:cubicBezTo>
                <a:cubicBezTo>
                  <a:pt x="3318920" y="4186330"/>
                  <a:pt x="3255404" y="4074320"/>
                  <a:pt x="3259538" y="3958327"/>
                </a:cubicBezTo>
                <a:lnTo>
                  <a:pt x="3266916" y="3927317"/>
                </a:lnTo>
                <a:lnTo>
                  <a:pt x="3103769" y="3856000"/>
                </a:lnTo>
                <a:cubicBezTo>
                  <a:pt x="2552356" y="3595741"/>
                  <a:pt x="2059520" y="3226971"/>
                  <a:pt x="1656101" y="2772086"/>
                </a:cubicBezTo>
                <a:cubicBezTo>
                  <a:pt x="1532473" y="2832106"/>
                  <a:pt x="1378538" y="2799003"/>
                  <a:pt x="1291501" y="2688799"/>
                </a:cubicBezTo>
                <a:cubicBezTo>
                  <a:pt x="1241361" y="2623896"/>
                  <a:pt x="1221740" y="2545108"/>
                  <a:pt x="1230737" y="2469623"/>
                </a:cubicBezTo>
                <a:lnTo>
                  <a:pt x="1264604" y="2363695"/>
                </a:lnTo>
                <a:lnTo>
                  <a:pt x="1126967" y="2202499"/>
                </a:lnTo>
                <a:cubicBezTo>
                  <a:pt x="744588" y="1727549"/>
                  <a:pt x="462296" y="1180567"/>
                  <a:pt x="298053" y="595168"/>
                </a:cubicBezTo>
                <a:cubicBezTo>
                  <a:pt x="160625" y="595168"/>
                  <a:pt x="36605" y="498159"/>
                  <a:pt x="6437" y="361008"/>
                </a:cubicBezTo>
                <a:cubicBezTo>
                  <a:pt x="-27081" y="200442"/>
                  <a:pt x="73475" y="43220"/>
                  <a:pt x="234367" y="6424"/>
                </a:cubicBezTo>
                <a:cubicBezTo>
                  <a:pt x="274589" y="-1939"/>
                  <a:pt x="314603" y="-1939"/>
                  <a:pt x="352573" y="5274"/>
                </a:cubicBezTo>
                <a:close/>
              </a:path>
            </a:pathLst>
          </a:custGeom>
          <a:solidFill>
            <a:schemeClr val="bg1"/>
          </a:solidFill>
          <a:ln w="19050">
            <a:noFill/>
            <a:round/>
          </a:ln>
        </p:spPr>
        <p:txBody>
          <a:bodyPr rot="0" spcFirstLastPara="0" vert="horz" wrap="none" lIns="91440" tIns="45720" rIns="91440" bIns="45720" anchor="ctr" anchorCtr="1" forceAA="0" compatLnSpc="1">
            <a:normAutofit/>
          </a:bodyPr>
          <a:lstStyle/>
          <a:p>
            <a:pPr algn="ctr"/>
            <a:endParaRPr sz="2800">
              <a:solidFill>
                <a:schemeClr val="bg1"/>
              </a:solidFill>
              <a:cs typeface="+mn-ea"/>
              <a:sym typeface="+mn-lt"/>
            </a:endParaRPr>
          </a:p>
        </p:txBody>
      </p:sp>
      <p:sp>
        <p:nvSpPr>
          <p:cNvPr id="45" name="íSliḋe"/>
          <p:cNvSpPr/>
          <p:nvPr/>
        </p:nvSpPr>
        <p:spPr bwMode="auto">
          <a:xfrm>
            <a:off x="2913126" y="3558872"/>
            <a:ext cx="674579" cy="674579"/>
          </a:xfrm>
          <a:prstGeom prst="ellipse">
            <a:avLst/>
          </a:prstGeom>
          <a:solidFill>
            <a:schemeClr val="bg1"/>
          </a:solidFill>
          <a:ln w="19050">
            <a:noFill/>
            <a:round/>
          </a:ln>
        </p:spPr>
        <p:txBody>
          <a:bodyPr rot="0" spcFirstLastPara="0" vert="horz" wrap="none" lIns="91440" tIns="45720" rIns="91440" bIns="45720" anchor="ctr" anchorCtr="1" forceAA="0" compatLnSpc="1">
            <a:normAutofit fontScale="97500" lnSpcReduction="10000"/>
          </a:bodyPr>
          <a:lstStyle/>
          <a:p>
            <a:pPr algn="ctr"/>
            <a:endParaRPr sz="2800">
              <a:solidFill>
                <a:schemeClr val="bg1"/>
              </a:solidFill>
              <a:cs typeface="+mn-ea"/>
              <a:sym typeface="+mn-lt"/>
            </a:endParaRPr>
          </a:p>
        </p:txBody>
      </p:sp>
      <p:sp>
        <p:nvSpPr>
          <p:cNvPr id="46" name="îṣļiḋè"/>
          <p:cNvSpPr/>
          <p:nvPr/>
        </p:nvSpPr>
        <p:spPr bwMode="auto">
          <a:xfrm>
            <a:off x="3100787" y="3712269"/>
            <a:ext cx="299258" cy="367785"/>
          </a:xfrm>
          <a:custGeom>
            <a:gdLst>
              <a:gd name="connsiteX0" fmla="*/ 337979 w 494593"/>
              <a:gd name="connsiteY0" fmla="*/ 279269 h 607851"/>
              <a:gd name="connsiteX1" fmla="*/ 221300 w 494593"/>
              <a:gd name="connsiteY1" fmla="*/ 336550 h 607851"/>
              <a:gd name="connsiteX2" fmla="*/ 229058 w 494593"/>
              <a:gd name="connsiteY2" fmla="*/ 378487 h 607851"/>
              <a:gd name="connsiteX3" fmla="*/ 270165 w 494593"/>
              <a:gd name="connsiteY3" fmla="*/ 390032 h 607851"/>
              <a:gd name="connsiteX4" fmla="*/ 337979 w 494593"/>
              <a:gd name="connsiteY4" fmla="*/ 279269 h 607851"/>
              <a:gd name="connsiteX5" fmla="*/ 247261 w 494593"/>
              <a:gd name="connsiteY5" fmla="*/ 202100 h 607851"/>
              <a:gd name="connsiteX6" fmla="*/ 406316 w 494593"/>
              <a:gd name="connsiteY6" fmla="*/ 360908 h 607851"/>
              <a:gd name="connsiteX7" fmla="*/ 247261 w 494593"/>
              <a:gd name="connsiteY7" fmla="*/ 519715 h 607851"/>
              <a:gd name="connsiteX8" fmla="*/ 88207 w 494593"/>
              <a:gd name="connsiteY8" fmla="*/ 360908 h 607851"/>
              <a:gd name="connsiteX9" fmla="*/ 247261 w 494593"/>
              <a:gd name="connsiteY9" fmla="*/ 202100 h 607851"/>
              <a:gd name="connsiteX10" fmla="*/ 247297 w 494593"/>
              <a:gd name="connsiteY10" fmla="*/ 160521 h 607851"/>
              <a:gd name="connsiteX11" fmla="*/ 46625 w 494593"/>
              <a:gd name="connsiteY11" fmla="*/ 360907 h 607851"/>
              <a:gd name="connsiteX12" fmla="*/ 247297 w 494593"/>
              <a:gd name="connsiteY12" fmla="*/ 561293 h 607851"/>
              <a:gd name="connsiteX13" fmla="*/ 447968 w 494593"/>
              <a:gd name="connsiteY13" fmla="*/ 360907 h 607851"/>
              <a:gd name="connsiteX14" fmla="*/ 247297 w 494593"/>
              <a:gd name="connsiteY14" fmla="*/ 160521 h 607851"/>
              <a:gd name="connsiteX15" fmla="*/ 247297 w 494593"/>
              <a:gd name="connsiteY15" fmla="*/ 113963 h 607851"/>
              <a:gd name="connsiteX16" fmla="*/ 494593 w 494593"/>
              <a:gd name="connsiteY16" fmla="*/ 360907 h 607851"/>
              <a:gd name="connsiteX17" fmla="*/ 247297 w 494593"/>
              <a:gd name="connsiteY17" fmla="*/ 607851 h 607851"/>
              <a:gd name="connsiteX18" fmla="*/ 0 w 494593"/>
              <a:gd name="connsiteY18" fmla="*/ 360907 h 607851"/>
              <a:gd name="connsiteX19" fmla="*/ 247297 w 494593"/>
              <a:gd name="connsiteY19" fmla="*/ 113963 h 607851"/>
              <a:gd name="connsiteX20" fmla="*/ 106836 w 494593"/>
              <a:gd name="connsiteY20" fmla="*/ 58655 h 607851"/>
              <a:gd name="connsiteX21" fmla="*/ 119283 w 494593"/>
              <a:gd name="connsiteY21" fmla="*/ 68229 h 607851"/>
              <a:gd name="connsiteX22" fmla="*/ 139719 w 494593"/>
              <a:gd name="connsiteY22" fmla="*/ 103546 h 607851"/>
              <a:gd name="connsiteX23" fmla="*/ 68863 w 494593"/>
              <a:gd name="connsiteY23" fmla="*/ 144377 h 607851"/>
              <a:gd name="connsiteX24" fmla="*/ 48427 w 494593"/>
              <a:gd name="connsiteY24" fmla="*/ 109060 h 607851"/>
              <a:gd name="connsiteX25" fmla="*/ 55960 w 494593"/>
              <a:gd name="connsiteY25" fmla="*/ 81119 h 607851"/>
              <a:gd name="connsiteX26" fmla="*/ 91313 w 494593"/>
              <a:gd name="connsiteY26" fmla="*/ 60704 h 607851"/>
              <a:gd name="connsiteX27" fmla="*/ 106836 w 494593"/>
              <a:gd name="connsiteY27" fmla="*/ 58655 h 607851"/>
              <a:gd name="connsiteX28" fmla="*/ 385319 w 494593"/>
              <a:gd name="connsiteY28" fmla="*/ 58655 h 607851"/>
              <a:gd name="connsiteX29" fmla="*/ 400805 w 494593"/>
              <a:gd name="connsiteY29" fmla="*/ 60704 h 607851"/>
              <a:gd name="connsiteX30" fmla="*/ 436233 w 494593"/>
              <a:gd name="connsiteY30" fmla="*/ 81119 h 607851"/>
              <a:gd name="connsiteX31" fmla="*/ 443692 w 494593"/>
              <a:gd name="connsiteY31" fmla="*/ 109060 h 607851"/>
              <a:gd name="connsiteX32" fmla="*/ 423255 w 494593"/>
              <a:gd name="connsiteY32" fmla="*/ 144377 h 607851"/>
              <a:gd name="connsiteX33" fmla="*/ 352474 w 494593"/>
              <a:gd name="connsiteY33" fmla="*/ 103546 h 607851"/>
              <a:gd name="connsiteX34" fmla="*/ 372910 w 494593"/>
              <a:gd name="connsiteY34" fmla="*/ 68229 h 607851"/>
              <a:gd name="connsiteX35" fmla="*/ 385319 w 494593"/>
              <a:gd name="connsiteY35" fmla="*/ 58655 h 607851"/>
              <a:gd name="connsiteX36" fmla="*/ 202278 w 494593"/>
              <a:gd name="connsiteY36" fmla="*/ 0 h 607851"/>
              <a:gd name="connsiteX37" fmla="*/ 292455 w 494593"/>
              <a:gd name="connsiteY37" fmla="*/ 0 h 607851"/>
              <a:gd name="connsiteX38" fmla="*/ 311475 w 494593"/>
              <a:gd name="connsiteY38" fmla="*/ 18996 h 607851"/>
              <a:gd name="connsiteX39" fmla="*/ 311475 w 494593"/>
              <a:gd name="connsiteY39" fmla="*/ 61756 h 607851"/>
              <a:gd name="connsiteX40" fmla="*/ 285295 w 494593"/>
              <a:gd name="connsiteY40" fmla="*/ 61905 h 607851"/>
              <a:gd name="connsiteX41" fmla="*/ 285295 w 494593"/>
              <a:gd name="connsiteY41" fmla="*/ 94981 h 607851"/>
              <a:gd name="connsiteX42" fmla="*/ 247255 w 494593"/>
              <a:gd name="connsiteY42" fmla="*/ 91927 h 607851"/>
              <a:gd name="connsiteX43" fmla="*/ 209215 w 494593"/>
              <a:gd name="connsiteY43" fmla="*/ 94981 h 607851"/>
              <a:gd name="connsiteX44" fmla="*/ 209215 w 494593"/>
              <a:gd name="connsiteY44" fmla="*/ 61905 h 607851"/>
              <a:gd name="connsiteX45" fmla="*/ 183258 w 494593"/>
              <a:gd name="connsiteY45" fmla="*/ 61756 h 607851"/>
              <a:gd name="connsiteX46" fmla="*/ 183258 w 494593"/>
              <a:gd name="connsiteY46" fmla="*/ 18996 h 607851"/>
              <a:gd name="connsiteX47" fmla="*/ 202278 w 494593"/>
              <a:gd name="connsiteY47" fmla="*/ 0 h 6078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94593" h="607851">
                <a:moveTo>
                  <a:pt x="337979" y="279269"/>
                </a:moveTo>
                <a:cubicBezTo>
                  <a:pt x="312838" y="282845"/>
                  <a:pt x="230550" y="328207"/>
                  <a:pt x="221300" y="336550"/>
                </a:cubicBezTo>
                <a:cubicBezTo>
                  <a:pt x="212123" y="344967"/>
                  <a:pt x="215555" y="363664"/>
                  <a:pt x="229058" y="378487"/>
                </a:cubicBezTo>
                <a:cubicBezTo>
                  <a:pt x="242561" y="393235"/>
                  <a:pt x="260914" y="398375"/>
                  <a:pt x="270165" y="390032"/>
                </a:cubicBezTo>
                <a:cubicBezTo>
                  <a:pt x="279341" y="381615"/>
                  <a:pt x="332086" y="303925"/>
                  <a:pt x="337979" y="279269"/>
                </a:cubicBezTo>
                <a:close/>
                <a:moveTo>
                  <a:pt x="247261" y="202100"/>
                </a:moveTo>
                <a:cubicBezTo>
                  <a:pt x="335070" y="202100"/>
                  <a:pt x="406316" y="273236"/>
                  <a:pt x="406316" y="360908"/>
                </a:cubicBezTo>
                <a:cubicBezTo>
                  <a:pt x="406316" y="448579"/>
                  <a:pt x="335070" y="519715"/>
                  <a:pt x="247261" y="519715"/>
                </a:cubicBezTo>
                <a:cubicBezTo>
                  <a:pt x="159453" y="519715"/>
                  <a:pt x="88207" y="448579"/>
                  <a:pt x="88207" y="360908"/>
                </a:cubicBezTo>
                <a:cubicBezTo>
                  <a:pt x="88207" y="273236"/>
                  <a:pt x="159453" y="202100"/>
                  <a:pt x="247261" y="202100"/>
                </a:cubicBezTo>
                <a:close/>
                <a:moveTo>
                  <a:pt x="247297" y="160521"/>
                </a:moveTo>
                <a:cubicBezTo>
                  <a:pt x="136517" y="160521"/>
                  <a:pt x="46625" y="250211"/>
                  <a:pt x="46625" y="360907"/>
                </a:cubicBezTo>
                <a:cubicBezTo>
                  <a:pt x="46625" y="471603"/>
                  <a:pt x="136442" y="561293"/>
                  <a:pt x="247297" y="561293"/>
                </a:cubicBezTo>
                <a:cubicBezTo>
                  <a:pt x="358151" y="561293"/>
                  <a:pt x="447968" y="471603"/>
                  <a:pt x="447968" y="360907"/>
                </a:cubicBezTo>
                <a:cubicBezTo>
                  <a:pt x="447968" y="250285"/>
                  <a:pt x="358151" y="160521"/>
                  <a:pt x="247297" y="160521"/>
                </a:cubicBezTo>
                <a:close/>
                <a:moveTo>
                  <a:pt x="247297" y="113963"/>
                </a:moveTo>
                <a:cubicBezTo>
                  <a:pt x="383888" y="113963"/>
                  <a:pt x="494593" y="224510"/>
                  <a:pt x="494593" y="360907"/>
                </a:cubicBezTo>
                <a:cubicBezTo>
                  <a:pt x="494593" y="497304"/>
                  <a:pt x="383888" y="607851"/>
                  <a:pt x="247297" y="607851"/>
                </a:cubicBezTo>
                <a:cubicBezTo>
                  <a:pt x="110705" y="607851"/>
                  <a:pt x="0" y="497304"/>
                  <a:pt x="0" y="360907"/>
                </a:cubicBezTo>
                <a:cubicBezTo>
                  <a:pt x="0" y="224510"/>
                  <a:pt x="110705" y="113963"/>
                  <a:pt x="247297" y="113963"/>
                </a:cubicBezTo>
                <a:close/>
                <a:moveTo>
                  <a:pt x="106836" y="58655"/>
                </a:moveTo>
                <a:cubicBezTo>
                  <a:pt x="111899" y="60015"/>
                  <a:pt x="116449" y="63312"/>
                  <a:pt x="119283" y="68229"/>
                </a:cubicBezTo>
                <a:lnTo>
                  <a:pt x="139719" y="103546"/>
                </a:lnTo>
                <a:lnTo>
                  <a:pt x="68863" y="144377"/>
                </a:lnTo>
                <a:lnTo>
                  <a:pt x="48427" y="109060"/>
                </a:lnTo>
                <a:cubicBezTo>
                  <a:pt x="42833" y="99225"/>
                  <a:pt x="46189" y="86782"/>
                  <a:pt x="55960" y="81119"/>
                </a:cubicBezTo>
                <a:lnTo>
                  <a:pt x="91313" y="60704"/>
                </a:lnTo>
                <a:cubicBezTo>
                  <a:pt x="96199" y="57873"/>
                  <a:pt x="101774" y="57295"/>
                  <a:pt x="106836" y="58655"/>
                </a:cubicBezTo>
                <a:close/>
                <a:moveTo>
                  <a:pt x="385319" y="58655"/>
                </a:moveTo>
                <a:cubicBezTo>
                  <a:pt x="390363" y="57295"/>
                  <a:pt x="395920" y="57873"/>
                  <a:pt x="400805" y="60704"/>
                </a:cubicBezTo>
                <a:lnTo>
                  <a:pt x="436233" y="81119"/>
                </a:lnTo>
                <a:cubicBezTo>
                  <a:pt x="446004" y="86782"/>
                  <a:pt x="449360" y="99225"/>
                  <a:pt x="443692" y="109060"/>
                </a:cubicBezTo>
                <a:lnTo>
                  <a:pt x="423255" y="144377"/>
                </a:lnTo>
                <a:lnTo>
                  <a:pt x="352474" y="103546"/>
                </a:lnTo>
                <a:lnTo>
                  <a:pt x="372910" y="68229"/>
                </a:lnTo>
                <a:cubicBezTo>
                  <a:pt x="375744" y="63312"/>
                  <a:pt x="380276" y="60015"/>
                  <a:pt x="385319" y="58655"/>
                </a:cubicBezTo>
                <a:close/>
                <a:moveTo>
                  <a:pt x="202278" y="0"/>
                </a:moveTo>
                <a:lnTo>
                  <a:pt x="292455" y="0"/>
                </a:lnTo>
                <a:cubicBezTo>
                  <a:pt x="302972" y="0"/>
                  <a:pt x="311475" y="8492"/>
                  <a:pt x="311475" y="18996"/>
                </a:cubicBezTo>
                <a:lnTo>
                  <a:pt x="311475" y="61756"/>
                </a:lnTo>
                <a:lnTo>
                  <a:pt x="285295" y="61905"/>
                </a:lnTo>
                <a:lnTo>
                  <a:pt x="285295" y="94981"/>
                </a:lnTo>
                <a:cubicBezTo>
                  <a:pt x="272838" y="93193"/>
                  <a:pt x="260158" y="91927"/>
                  <a:pt x="247255" y="91927"/>
                </a:cubicBezTo>
                <a:cubicBezTo>
                  <a:pt x="234351" y="91927"/>
                  <a:pt x="221671" y="93193"/>
                  <a:pt x="209215" y="94981"/>
                </a:cubicBezTo>
                <a:lnTo>
                  <a:pt x="209215" y="61905"/>
                </a:lnTo>
                <a:lnTo>
                  <a:pt x="183258" y="61756"/>
                </a:lnTo>
                <a:lnTo>
                  <a:pt x="183258" y="18996"/>
                </a:lnTo>
                <a:cubicBezTo>
                  <a:pt x="183258" y="8492"/>
                  <a:pt x="191761" y="0"/>
                  <a:pt x="202278" y="0"/>
                </a:cubicBezTo>
                <a:close/>
              </a:path>
            </a:pathLst>
          </a:custGeom>
          <a:solidFill>
            <a:srgbClr val="6A0000"/>
          </a:solidFill>
          <a:ln w="9525">
            <a:noFill/>
            <a:round/>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1"/>
              </a:solidFill>
              <a:cs typeface="+mn-ea"/>
              <a:sym typeface="+mn-lt"/>
            </a:endParaRPr>
          </a:p>
        </p:txBody>
      </p:sp>
      <p:sp>
        <p:nvSpPr>
          <p:cNvPr id="47" name="iṣlïďè"/>
          <p:cNvSpPr/>
          <p:nvPr/>
        </p:nvSpPr>
        <p:spPr bwMode="auto">
          <a:xfrm>
            <a:off x="4895809" y="4554293"/>
            <a:ext cx="674579" cy="674579"/>
          </a:xfrm>
          <a:prstGeom prst="ellipse">
            <a:avLst/>
          </a:prstGeom>
          <a:solidFill>
            <a:schemeClr val="bg1"/>
          </a:solidFill>
          <a:ln w="19050">
            <a:noFill/>
            <a:round/>
          </a:ln>
        </p:spPr>
        <p:txBody>
          <a:bodyPr rot="0" spcFirstLastPara="0" vert="horz" wrap="none" lIns="91440" tIns="45720" rIns="91440" bIns="45720" anchor="ctr" anchorCtr="1" forceAA="0" compatLnSpc="1">
            <a:normAutofit fontScale="97500" lnSpcReduction="10000"/>
          </a:bodyPr>
          <a:lstStyle/>
          <a:p>
            <a:pPr algn="ctr"/>
            <a:endParaRPr sz="2800">
              <a:solidFill>
                <a:schemeClr val="bg1"/>
              </a:solidFill>
              <a:cs typeface="+mn-ea"/>
              <a:sym typeface="+mn-lt"/>
            </a:endParaRPr>
          </a:p>
        </p:txBody>
      </p:sp>
      <p:sp>
        <p:nvSpPr>
          <p:cNvPr id="48" name="ïśľiḓé"/>
          <p:cNvSpPr/>
          <p:nvPr/>
        </p:nvSpPr>
        <p:spPr bwMode="auto">
          <a:xfrm>
            <a:off x="5083470" y="4707690"/>
            <a:ext cx="299258" cy="367785"/>
          </a:xfrm>
          <a:custGeom>
            <a:gdLst>
              <a:gd name="connsiteX0" fmla="*/ 337979 w 494593"/>
              <a:gd name="connsiteY0" fmla="*/ 279269 h 607851"/>
              <a:gd name="connsiteX1" fmla="*/ 221300 w 494593"/>
              <a:gd name="connsiteY1" fmla="*/ 336550 h 607851"/>
              <a:gd name="connsiteX2" fmla="*/ 229058 w 494593"/>
              <a:gd name="connsiteY2" fmla="*/ 378487 h 607851"/>
              <a:gd name="connsiteX3" fmla="*/ 270165 w 494593"/>
              <a:gd name="connsiteY3" fmla="*/ 390032 h 607851"/>
              <a:gd name="connsiteX4" fmla="*/ 337979 w 494593"/>
              <a:gd name="connsiteY4" fmla="*/ 279269 h 607851"/>
              <a:gd name="connsiteX5" fmla="*/ 247261 w 494593"/>
              <a:gd name="connsiteY5" fmla="*/ 202100 h 607851"/>
              <a:gd name="connsiteX6" fmla="*/ 406316 w 494593"/>
              <a:gd name="connsiteY6" fmla="*/ 360908 h 607851"/>
              <a:gd name="connsiteX7" fmla="*/ 247261 w 494593"/>
              <a:gd name="connsiteY7" fmla="*/ 519715 h 607851"/>
              <a:gd name="connsiteX8" fmla="*/ 88207 w 494593"/>
              <a:gd name="connsiteY8" fmla="*/ 360908 h 607851"/>
              <a:gd name="connsiteX9" fmla="*/ 247261 w 494593"/>
              <a:gd name="connsiteY9" fmla="*/ 202100 h 607851"/>
              <a:gd name="connsiteX10" fmla="*/ 247297 w 494593"/>
              <a:gd name="connsiteY10" fmla="*/ 160521 h 607851"/>
              <a:gd name="connsiteX11" fmla="*/ 46625 w 494593"/>
              <a:gd name="connsiteY11" fmla="*/ 360907 h 607851"/>
              <a:gd name="connsiteX12" fmla="*/ 247297 w 494593"/>
              <a:gd name="connsiteY12" fmla="*/ 561293 h 607851"/>
              <a:gd name="connsiteX13" fmla="*/ 447968 w 494593"/>
              <a:gd name="connsiteY13" fmla="*/ 360907 h 607851"/>
              <a:gd name="connsiteX14" fmla="*/ 247297 w 494593"/>
              <a:gd name="connsiteY14" fmla="*/ 160521 h 607851"/>
              <a:gd name="connsiteX15" fmla="*/ 247297 w 494593"/>
              <a:gd name="connsiteY15" fmla="*/ 113963 h 607851"/>
              <a:gd name="connsiteX16" fmla="*/ 494593 w 494593"/>
              <a:gd name="connsiteY16" fmla="*/ 360907 h 607851"/>
              <a:gd name="connsiteX17" fmla="*/ 247297 w 494593"/>
              <a:gd name="connsiteY17" fmla="*/ 607851 h 607851"/>
              <a:gd name="connsiteX18" fmla="*/ 0 w 494593"/>
              <a:gd name="connsiteY18" fmla="*/ 360907 h 607851"/>
              <a:gd name="connsiteX19" fmla="*/ 247297 w 494593"/>
              <a:gd name="connsiteY19" fmla="*/ 113963 h 607851"/>
              <a:gd name="connsiteX20" fmla="*/ 106836 w 494593"/>
              <a:gd name="connsiteY20" fmla="*/ 58655 h 607851"/>
              <a:gd name="connsiteX21" fmla="*/ 119283 w 494593"/>
              <a:gd name="connsiteY21" fmla="*/ 68229 h 607851"/>
              <a:gd name="connsiteX22" fmla="*/ 139719 w 494593"/>
              <a:gd name="connsiteY22" fmla="*/ 103546 h 607851"/>
              <a:gd name="connsiteX23" fmla="*/ 68863 w 494593"/>
              <a:gd name="connsiteY23" fmla="*/ 144377 h 607851"/>
              <a:gd name="connsiteX24" fmla="*/ 48427 w 494593"/>
              <a:gd name="connsiteY24" fmla="*/ 109060 h 607851"/>
              <a:gd name="connsiteX25" fmla="*/ 55960 w 494593"/>
              <a:gd name="connsiteY25" fmla="*/ 81119 h 607851"/>
              <a:gd name="connsiteX26" fmla="*/ 91313 w 494593"/>
              <a:gd name="connsiteY26" fmla="*/ 60704 h 607851"/>
              <a:gd name="connsiteX27" fmla="*/ 106836 w 494593"/>
              <a:gd name="connsiteY27" fmla="*/ 58655 h 607851"/>
              <a:gd name="connsiteX28" fmla="*/ 385319 w 494593"/>
              <a:gd name="connsiteY28" fmla="*/ 58655 h 607851"/>
              <a:gd name="connsiteX29" fmla="*/ 400805 w 494593"/>
              <a:gd name="connsiteY29" fmla="*/ 60704 h 607851"/>
              <a:gd name="connsiteX30" fmla="*/ 436233 w 494593"/>
              <a:gd name="connsiteY30" fmla="*/ 81119 h 607851"/>
              <a:gd name="connsiteX31" fmla="*/ 443692 w 494593"/>
              <a:gd name="connsiteY31" fmla="*/ 109060 h 607851"/>
              <a:gd name="connsiteX32" fmla="*/ 423255 w 494593"/>
              <a:gd name="connsiteY32" fmla="*/ 144377 h 607851"/>
              <a:gd name="connsiteX33" fmla="*/ 352474 w 494593"/>
              <a:gd name="connsiteY33" fmla="*/ 103546 h 607851"/>
              <a:gd name="connsiteX34" fmla="*/ 372910 w 494593"/>
              <a:gd name="connsiteY34" fmla="*/ 68229 h 607851"/>
              <a:gd name="connsiteX35" fmla="*/ 385319 w 494593"/>
              <a:gd name="connsiteY35" fmla="*/ 58655 h 607851"/>
              <a:gd name="connsiteX36" fmla="*/ 202278 w 494593"/>
              <a:gd name="connsiteY36" fmla="*/ 0 h 607851"/>
              <a:gd name="connsiteX37" fmla="*/ 292455 w 494593"/>
              <a:gd name="connsiteY37" fmla="*/ 0 h 607851"/>
              <a:gd name="connsiteX38" fmla="*/ 311475 w 494593"/>
              <a:gd name="connsiteY38" fmla="*/ 18996 h 607851"/>
              <a:gd name="connsiteX39" fmla="*/ 311475 w 494593"/>
              <a:gd name="connsiteY39" fmla="*/ 61756 h 607851"/>
              <a:gd name="connsiteX40" fmla="*/ 285295 w 494593"/>
              <a:gd name="connsiteY40" fmla="*/ 61905 h 607851"/>
              <a:gd name="connsiteX41" fmla="*/ 285295 w 494593"/>
              <a:gd name="connsiteY41" fmla="*/ 94981 h 607851"/>
              <a:gd name="connsiteX42" fmla="*/ 247255 w 494593"/>
              <a:gd name="connsiteY42" fmla="*/ 91927 h 607851"/>
              <a:gd name="connsiteX43" fmla="*/ 209215 w 494593"/>
              <a:gd name="connsiteY43" fmla="*/ 94981 h 607851"/>
              <a:gd name="connsiteX44" fmla="*/ 209215 w 494593"/>
              <a:gd name="connsiteY44" fmla="*/ 61905 h 607851"/>
              <a:gd name="connsiteX45" fmla="*/ 183258 w 494593"/>
              <a:gd name="connsiteY45" fmla="*/ 61756 h 607851"/>
              <a:gd name="connsiteX46" fmla="*/ 183258 w 494593"/>
              <a:gd name="connsiteY46" fmla="*/ 18996 h 607851"/>
              <a:gd name="connsiteX47" fmla="*/ 202278 w 494593"/>
              <a:gd name="connsiteY47" fmla="*/ 0 h 6078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94593" h="607851">
                <a:moveTo>
                  <a:pt x="337979" y="279269"/>
                </a:moveTo>
                <a:cubicBezTo>
                  <a:pt x="312838" y="282845"/>
                  <a:pt x="230550" y="328207"/>
                  <a:pt x="221300" y="336550"/>
                </a:cubicBezTo>
                <a:cubicBezTo>
                  <a:pt x="212123" y="344967"/>
                  <a:pt x="215555" y="363664"/>
                  <a:pt x="229058" y="378487"/>
                </a:cubicBezTo>
                <a:cubicBezTo>
                  <a:pt x="242561" y="393235"/>
                  <a:pt x="260914" y="398375"/>
                  <a:pt x="270165" y="390032"/>
                </a:cubicBezTo>
                <a:cubicBezTo>
                  <a:pt x="279341" y="381615"/>
                  <a:pt x="332086" y="303925"/>
                  <a:pt x="337979" y="279269"/>
                </a:cubicBezTo>
                <a:close/>
                <a:moveTo>
                  <a:pt x="247261" y="202100"/>
                </a:moveTo>
                <a:cubicBezTo>
                  <a:pt x="335070" y="202100"/>
                  <a:pt x="406316" y="273236"/>
                  <a:pt x="406316" y="360908"/>
                </a:cubicBezTo>
                <a:cubicBezTo>
                  <a:pt x="406316" y="448579"/>
                  <a:pt x="335070" y="519715"/>
                  <a:pt x="247261" y="519715"/>
                </a:cubicBezTo>
                <a:cubicBezTo>
                  <a:pt x="159453" y="519715"/>
                  <a:pt x="88207" y="448579"/>
                  <a:pt x="88207" y="360908"/>
                </a:cubicBezTo>
                <a:cubicBezTo>
                  <a:pt x="88207" y="273236"/>
                  <a:pt x="159453" y="202100"/>
                  <a:pt x="247261" y="202100"/>
                </a:cubicBezTo>
                <a:close/>
                <a:moveTo>
                  <a:pt x="247297" y="160521"/>
                </a:moveTo>
                <a:cubicBezTo>
                  <a:pt x="136517" y="160521"/>
                  <a:pt x="46625" y="250211"/>
                  <a:pt x="46625" y="360907"/>
                </a:cubicBezTo>
                <a:cubicBezTo>
                  <a:pt x="46625" y="471603"/>
                  <a:pt x="136442" y="561293"/>
                  <a:pt x="247297" y="561293"/>
                </a:cubicBezTo>
                <a:cubicBezTo>
                  <a:pt x="358151" y="561293"/>
                  <a:pt x="447968" y="471603"/>
                  <a:pt x="447968" y="360907"/>
                </a:cubicBezTo>
                <a:cubicBezTo>
                  <a:pt x="447968" y="250285"/>
                  <a:pt x="358151" y="160521"/>
                  <a:pt x="247297" y="160521"/>
                </a:cubicBezTo>
                <a:close/>
                <a:moveTo>
                  <a:pt x="247297" y="113963"/>
                </a:moveTo>
                <a:cubicBezTo>
                  <a:pt x="383888" y="113963"/>
                  <a:pt x="494593" y="224510"/>
                  <a:pt x="494593" y="360907"/>
                </a:cubicBezTo>
                <a:cubicBezTo>
                  <a:pt x="494593" y="497304"/>
                  <a:pt x="383888" y="607851"/>
                  <a:pt x="247297" y="607851"/>
                </a:cubicBezTo>
                <a:cubicBezTo>
                  <a:pt x="110705" y="607851"/>
                  <a:pt x="0" y="497304"/>
                  <a:pt x="0" y="360907"/>
                </a:cubicBezTo>
                <a:cubicBezTo>
                  <a:pt x="0" y="224510"/>
                  <a:pt x="110705" y="113963"/>
                  <a:pt x="247297" y="113963"/>
                </a:cubicBezTo>
                <a:close/>
                <a:moveTo>
                  <a:pt x="106836" y="58655"/>
                </a:moveTo>
                <a:cubicBezTo>
                  <a:pt x="111899" y="60015"/>
                  <a:pt x="116449" y="63312"/>
                  <a:pt x="119283" y="68229"/>
                </a:cubicBezTo>
                <a:lnTo>
                  <a:pt x="139719" y="103546"/>
                </a:lnTo>
                <a:lnTo>
                  <a:pt x="68863" y="144377"/>
                </a:lnTo>
                <a:lnTo>
                  <a:pt x="48427" y="109060"/>
                </a:lnTo>
                <a:cubicBezTo>
                  <a:pt x="42833" y="99225"/>
                  <a:pt x="46189" y="86782"/>
                  <a:pt x="55960" y="81119"/>
                </a:cubicBezTo>
                <a:lnTo>
                  <a:pt x="91313" y="60704"/>
                </a:lnTo>
                <a:cubicBezTo>
                  <a:pt x="96199" y="57873"/>
                  <a:pt x="101774" y="57295"/>
                  <a:pt x="106836" y="58655"/>
                </a:cubicBezTo>
                <a:close/>
                <a:moveTo>
                  <a:pt x="385319" y="58655"/>
                </a:moveTo>
                <a:cubicBezTo>
                  <a:pt x="390363" y="57295"/>
                  <a:pt x="395920" y="57873"/>
                  <a:pt x="400805" y="60704"/>
                </a:cubicBezTo>
                <a:lnTo>
                  <a:pt x="436233" y="81119"/>
                </a:lnTo>
                <a:cubicBezTo>
                  <a:pt x="446004" y="86782"/>
                  <a:pt x="449360" y="99225"/>
                  <a:pt x="443692" y="109060"/>
                </a:cubicBezTo>
                <a:lnTo>
                  <a:pt x="423255" y="144377"/>
                </a:lnTo>
                <a:lnTo>
                  <a:pt x="352474" y="103546"/>
                </a:lnTo>
                <a:lnTo>
                  <a:pt x="372910" y="68229"/>
                </a:lnTo>
                <a:cubicBezTo>
                  <a:pt x="375744" y="63312"/>
                  <a:pt x="380276" y="60015"/>
                  <a:pt x="385319" y="58655"/>
                </a:cubicBezTo>
                <a:close/>
                <a:moveTo>
                  <a:pt x="202278" y="0"/>
                </a:moveTo>
                <a:lnTo>
                  <a:pt x="292455" y="0"/>
                </a:lnTo>
                <a:cubicBezTo>
                  <a:pt x="302972" y="0"/>
                  <a:pt x="311475" y="8492"/>
                  <a:pt x="311475" y="18996"/>
                </a:cubicBezTo>
                <a:lnTo>
                  <a:pt x="311475" y="61756"/>
                </a:lnTo>
                <a:lnTo>
                  <a:pt x="285295" y="61905"/>
                </a:lnTo>
                <a:lnTo>
                  <a:pt x="285295" y="94981"/>
                </a:lnTo>
                <a:cubicBezTo>
                  <a:pt x="272838" y="93193"/>
                  <a:pt x="260158" y="91927"/>
                  <a:pt x="247255" y="91927"/>
                </a:cubicBezTo>
                <a:cubicBezTo>
                  <a:pt x="234351" y="91927"/>
                  <a:pt x="221671" y="93193"/>
                  <a:pt x="209215" y="94981"/>
                </a:cubicBezTo>
                <a:lnTo>
                  <a:pt x="209215" y="61905"/>
                </a:lnTo>
                <a:lnTo>
                  <a:pt x="183258" y="61756"/>
                </a:lnTo>
                <a:lnTo>
                  <a:pt x="183258" y="18996"/>
                </a:lnTo>
                <a:cubicBezTo>
                  <a:pt x="183258" y="8492"/>
                  <a:pt x="191761" y="0"/>
                  <a:pt x="202278" y="0"/>
                </a:cubicBezTo>
                <a:close/>
              </a:path>
            </a:pathLst>
          </a:custGeom>
          <a:solidFill>
            <a:srgbClr val="6A0000"/>
          </a:solidFill>
          <a:ln w="9525">
            <a:noFill/>
            <a:round/>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1"/>
              </a:solidFill>
              <a:cs typeface="+mn-ea"/>
              <a:sym typeface="+mn-lt"/>
            </a:endParaRPr>
          </a:p>
        </p:txBody>
      </p:sp>
      <p:sp>
        <p:nvSpPr>
          <p:cNvPr id="49" name="ïṩliḑe"/>
          <p:cNvSpPr/>
          <p:nvPr/>
        </p:nvSpPr>
        <p:spPr bwMode="auto">
          <a:xfrm>
            <a:off x="7066153" y="4554293"/>
            <a:ext cx="674579" cy="674579"/>
          </a:xfrm>
          <a:prstGeom prst="ellipse">
            <a:avLst/>
          </a:prstGeom>
          <a:solidFill>
            <a:schemeClr val="bg1"/>
          </a:solidFill>
          <a:ln w="19050">
            <a:noFill/>
            <a:round/>
          </a:ln>
        </p:spPr>
        <p:txBody>
          <a:bodyPr rot="0" spcFirstLastPara="0" vert="horz" wrap="none" lIns="91440" tIns="45720" rIns="91440" bIns="45720" anchor="ctr" anchorCtr="1" forceAA="0" compatLnSpc="1">
            <a:normAutofit fontScale="97500" lnSpcReduction="10000"/>
          </a:bodyPr>
          <a:lstStyle/>
          <a:p>
            <a:pPr algn="ctr"/>
            <a:endParaRPr sz="2800">
              <a:solidFill>
                <a:schemeClr val="bg1"/>
              </a:solidFill>
              <a:cs typeface="+mn-ea"/>
              <a:sym typeface="+mn-lt"/>
            </a:endParaRPr>
          </a:p>
        </p:txBody>
      </p:sp>
      <p:sp>
        <p:nvSpPr>
          <p:cNvPr id="50" name="íşḻiḋe"/>
          <p:cNvSpPr/>
          <p:nvPr/>
        </p:nvSpPr>
        <p:spPr bwMode="auto">
          <a:xfrm>
            <a:off x="7253814" y="4707690"/>
            <a:ext cx="299258" cy="367785"/>
          </a:xfrm>
          <a:custGeom>
            <a:gdLst>
              <a:gd name="connsiteX0" fmla="*/ 337979 w 494593"/>
              <a:gd name="connsiteY0" fmla="*/ 279269 h 607851"/>
              <a:gd name="connsiteX1" fmla="*/ 221300 w 494593"/>
              <a:gd name="connsiteY1" fmla="*/ 336550 h 607851"/>
              <a:gd name="connsiteX2" fmla="*/ 229058 w 494593"/>
              <a:gd name="connsiteY2" fmla="*/ 378487 h 607851"/>
              <a:gd name="connsiteX3" fmla="*/ 270165 w 494593"/>
              <a:gd name="connsiteY3" fmla="*/ 390032 h 607851"/>
              <a:gd name="connsiteX4" fmla="*/ 337979 w 494593"/>
              <a:gd name="connsiteY4" fmla="*/ 279269 h 607851"/>
              <a:gd name="connsiteX5" fmla="*/ 247261 w 494593"/>
              <a:gd name="connsiteY5" fmla="*/ 202100 h 607851"/>
              <a:gd name="connsiteX6" fmla="*/ 406316 w 494593"/>
              <a:gd name="connsiteY6" fmla="*/ 360908 h 607851"/>
              <a:gd name="connsiteX7" fmla="*/ 247261 w 494593"/>
              <a:gd name="connsiteY7" fmla="*/ 519715 h 607851"/>
              <a:gd name="connsiteX8" fmla="*/ 88207 w 494593"/>
              <a:gd name="connsiteY8" fmla="*/ 360908 h 607851"/>
              <a:gd name="connsiteX9" fmla="*/ 247261 w 494593"/>
              <a:gd name="connsiteY9" fmla="*/ 202100 h 607851"/>
              <a:gd name="connsiteX10" fmla="*/ 247297 w 494593"/>
              <a:gd name="connsiteY10" fmla="*/ 160521 h 607851"/>
              <a:gd name="connsiteX11" fmla="*/ 46625 w 494593"/>
              <a:gd name="connsiteY11" fmla="*/ 360907 h 607851"/>
              <a:gd name="connsiteX12" fmla="*/ 247297 w 494593"/>
              <a:gd name="connsiteY12" fmla="*/ 561293 h 607851"/>
              <a:gd name="connsiteX13" fmla="*/ 447968 w 494593"/>
              <a:gd name="connsiteY13" fmla="*/ 360907 h 607851"/>
              <a:gd name="connsiteX14" fmla="*/ 247297 w 494593"/>
              <a:gd name="connsiteY14" fmla="*/ 160521 h 607851"/>
              <a:gd name="connsiteX15" fmla="*/ 247297 w 494593"/>
              <a:gd name="connsiteY15" fmla="*/ 113963 h 607851"/>
              <a:gd name="connsiteX16" fmla="*/ 494593 w 494593"/>
              <a:gd name="connsiteY16" fmla="*/ 360907 h 607851"/>
              <a:gd name="connsiteX17" fmla="*/ 247297 w 494593"/>
              <a:gd name="connsiteY17" fmla="*/ 607851 h 607851"/>
              <a:gd name="connsiteX18" fmla="*/ 0 w 494593"/>
              <a:gd name="connsiteY18" fmla="*/ 360907 h 607851"/>
              <a:gd name="connsiteX19" fmla="*/ 247297 w 494593"/>
              <a:gd name="connsiteY19" fmla="*/ 113963 h 607851"/>
              <a:gd name="connsiteX20" fmla="*/ 106836 w 494593"/>
              <a:gd name="connsiteY20" fmla="*/ 58655 h 607851"/>
              <a:gd name="connsiteX21" fmla="*/ 119283 w 494593"/>
              <a:gd name="connsiteY21" fmla="*/ 68229 h 607851"/>
              <a:gd name="connsiteX22" fmla="*/ 139719 w 494593"/>
              <a:gd name="connsiteY22" fmla="*/ 103546 h 607851"/>
              <a:gd name="connsiteX23" fmla="*/ 68863 w 494593"/>
              <a:gd name="connsiteY23" fmla="*/ 144377 h 607851"/>
              <a:gd name="connsiteX24" fmla="*/ 48427 w 494593"/>
              <a:gd name="connsiteY24" fmla="*/ 109060 h 607851"/>
              <a:gd name="connsiteX25" fmla="*/ 55960 w 494593"/>
              <a:gd name="connsiteY25" fmla="*/ 81119 h 607851"/>
              <a:gd name="connsiteX26" fmla="*/ 91313 w 494593"/>
              <a:gd name="connsiteY26" fmla="*/ 60704 h 607851"/>
              <a:gd name="connsiteX27" fmla="*/ 106836 w 494593"/>
              <a:gd name="connsiteY27" fmla="*/ 58655 h 607851"/>
              <a:gd name="connsiteX28" fmla="*/ 385319 w 494593"/>
              <a:gd name="connsiteY28" fmla="*/ 58655 h 607851"/>
              <a:gd name="connsiteX29" fmla="*/ 400805 w 494593"/>
              <a:gd name="connsiteY29" fmla="*/ 60704 h 607851"/>
              <a:gd name="connsiteX30" fmla="*/ 436233 w 494593"/>
              <a:gd name="connsiteY30" fmla="*/ 81119 h 607851"/>
              <a:gd name="connsiteX31" fmla="*/ 443692 w 494593"/>
              <a:gd name="connsiteY31" fmla="*/ 109060 h 607851"/>
              <a:gd name="connsiteX32" fmla="*/ 423255 w 494593"/>
              <a:gd name="connsiteY32" fmla="*/ 144377 h 607851"/>
              <a:gd name="connsiteX33" fmla="*/ 352474 w 494593"/>
              <a:gd name="connsiteY33" fmla="*/ 103546 h 607851"/>
              <a:gd name="connsiteX34" fmla="*/ 372910 w 494593"/>
              <a:gd name="connsiteY34" fmla="*/ 68229 h 607851"/>
              <a:gd name="connsiteX35" fmla="*/ 385319 w 494593"/>
              <a:gd name="connsiteY35" fmla="*/ 58655 h 607851"/>
              <a:gd name="connsiteX36" fmla="*/ 202278 w 494593"/>
              <a:gd name="connsiteY36" fmla="*/ 0 h 607851"/>
              <a:gd name="connsiteX37" fmla="*/ 292455 w 494593"/>
              <a:gd name="connsiteY37" fmla="*/ 0 h 607851"/>
              <a:gd name="connsiteX38" fmla="*/ 311475 w 494593"/>
              <a:gd name="connsiteY38" fmla="*/ 18996 h 607851"/>
              <a:gd name="connsiteX39" fmla="*/ 311475 w 494593"/>
              <a:gd name="connsiteY39" fmla="*/ 61756 h 607851"/>
              <a:gd name="connsiteX40" fmla="*/ 285295 w 494593"/>
              <a:gd name="connsiteY40" fmla="*/ 61905 h 607851"/>
              <a:gd name="connsiteX41" fmla="*/ 285295 w 494593"/>
              <a:gd name="connsiteY41" fmla="*/ 94981 h 607851"/>
              <a:gd name="connsiteX42" fmla="*/ 247255 w 494593"/>
              <a:gd name="connsiteY42" fmla="*/ 91927 h 607851"/>
              <a:gd name="connsiteX43" fmla="*/ 209215 w 494593"/>
              <a:gd name="connsiteY43" fmla="*/ 94981 h 607851"/>
              <a:gd name="connsiteX44" fmla="*/ 209215 w 494593"/>
              <a:gd name="connsiteY44" fmla="*/ 61905 h 607851"/>
              <a:gd name="connsiteX45" fmla="*/ 183258 w 494593"/>
              <a:gd name="connsiteY45" fmla="*/ 61756 h 607851"/>
              <a:gd name="connsiteX46" fmla="*/ 183258 w 494593"/>
              <a:gd name="connsiteY46" fmla="*/ 18996 h 607851"/>
              <a:gd name="connsiteX47" fmla="*/ 202278 w 494593"/>
              <a:gd name="connsiteY47" fmla="*/ 0 h 6078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94593" h="607851">
                <a:moveTo>
                  <a:pt x="337979" y="279269"/>
                </a:moveTo>
                <a:cubicBezTo>
                  <a:pt x="312838" y="282845"/>
                  <a:pt x="230550" y="328207"/>
                  <a:pt x="221300" y="336550"/>
                </a:cubicBezTo>
                <a:cubicBezTo>
                  <a:pt x="212123" y="344967"/>
                  <a:pt x="215555" y="363664"/>
                  <a:pt x="229058" y="378487"/>
                </a:cubicBezTo>
                <a:cubicBezTo>
                  <a:pt x="242561" y="393235"/>
                  <a:pt x="260914" y="398375"/>
                  <a:pt x="270165" y="390032"/>
                </a:cubicBezTo>
                <a:cubicBezTo>
                  <a:pt x="279341" y="381615"/>
                  <a:pt x="332086" y="303925"/>
                  <a:pt x="337979" y="279269"/>
                </a:cubicBezTo>
                <a:close/>
                <a:moveTo>
                  <a:pt x="247261" y="202100"/>
                </a:moveTo>
                <a:cubicBezTo>
                  <a:pt x="335070" y="202100"/>
                  <a:pt x="406316" y="273236"/>
                  <a:pt x="406316" y="360908"/>
                </a:cubicBezTo>
                <a:cubicBezTo>
                  <a:pt x="406316" y="448579"/>
                  <a:pt x="335070" y="519715"/>
                  <a:pt x="247261" y="519715"/>
                </a:cubicBezTo>
                <a:cubicBezTo>
                  <a:pt x="159453" y="519715"/>
                  <a:pt x="88207" y="448579"/>
                  <a:pt x="88207" y="360908"/>
                </a:cubicBezTo>
                <a:cubicBezTo>
                  <a:pt x="88207" y="273236"/>
                  <a:pt x="159453" y="202100"/>
                  <a:pt x="247261" y="202100"/>
                </a:cubicBezTo>
                <a:close/>
                <a:moveTo>
                  <a:pt x="247297" y="160521"/>
                </a:moveTo>
                <a:cubicBezTo>
                  <a:pt x="136517" y="160521"/>
                  <a:pt x="46625" y="250211"/>
                  <a:pt x="46625" y="360907"/>
                </a:cubicBezTo>
                <a:cubicBezTo>
                  <a:pt x="46625" y="471603"/>
                  <a:pt x="136442" y="561293"/>
                  <a:pt x="247297" y="561293"/>
                </a:cubicBezTo>
                <a:cubicBezTo>
                  <a:pt x="358151" y="561293"/>
                  <a:pt x="447968" y="471603"/>
                  <a:pt x="447968" y="360907"/>
                </a:cubicBezTo>
                <a:cubicBezTo>
                  <a:pt x="447968" y="250285"/>
                  <a:pt x="358151" y="160521"/>
                  <a:pt x="247297" y="160521"/>
                </a:cubicBezTo>
                <a:close/>
                <a:moveTo>
                  <a:pt x="247297" y="113963"/>
                </a:moveTo>
                <a:cubicBezTo>
                  <a:pt x="383888" y="113963"/>
                  <a:pt x="494593" y="224510"/>
                  <a:pt x="494593" y="360907"/>
                </a:cubicBezTo>
                <a:cubicBezTo>
                  <a:pt x="494593" y="497304"/>
                  <a:pt x="383888" y="607851"/>
                  <a:pt x="247297" y="607851"/>
                </a:cubicBezTo>
                <a:cubicBezTo>
                  <a:pt x="110705" y="607851"/>
                  <a:pt x="0" y="497304"/>
                  <a:pt x="0" y="360907"/>
                </a:cubicBezTo>
                <a:cubicBezTo>
                  <a:pt x="0" y="224510"/>
                  <a:pt x="110705" y="113963"/>
                  <a:pt x="247297" y="113963"/>
                </a:cubicBezTo>
                <a:close/>
                <a:moveTo>
                  <a:pt x="106836" y="58655"/>
                </a:moveTo>
                <a:cubicBezTo>
                  <a:pt x="111899" y="60015"/>
                  <a:pt x="116449" y="63312"/>
                  <a:pt x="119283" y="68229"/>
                </a:cubicBezTo>
                <a:lnTo>
                  <a:pt x="139719" y="103546"/>
                </a:lnTo>
                <a:lnTo>
                  <a:pt x="68863" y="144377"/>
                </a:lnTo>
                <a:lnTo>
                  <a:pt x="48427" y="109060"/>
                </a:lnTo>
                <a:cubicBezTo>
                  <a:pt x="42833" y="99225"/>
                  <a:pt x="46189" y="86782"/>
                  <a:pt x="55960" y="81119"/>
                </a:cubicBezTo>
                <a:lnTo>
                  <a:pt x="91313" y="60704"/>
                </a:lnTo>
                <a:cubicBezTo>
                  <a:pt x="96199" y="57873"/>
                  <a:pt x="101774" y="57295"/>
                  <a:pt x="106836" y="58655"/>
                </a:cubicBezTo>
                <a:close/>
                <a:moveTo>
                  <a:pt x="385319" y="58655"/>
                </a:moveTo>
                <a:cubicBezTo>
                  <a:pt x="390363" y="57295"/>
                  <a:pt x="395920" y="57873"/>
                  <a:pt x="400805" y="60704"/>
                </a:cubicBezTo>
                <a:lnTo>
                  <a:pt x="436233" y="81119"/>
                </a:lnTo>
                <a:cubicBezTo>
                  <a:pt x="446004" y="86782"/>
                  <a:pt x="449360" y="99225"/>
                  <a:pt x="443692" y="109060"/>
                </a:cubicBezTo>
                <a:lnTo>
                  <a:pt x="423255" y="144377"/>
                </a:lnTo>
                <a:lnTo>
                  <a:pt x="352474" y="103546"/>
                </a:lnTo>
                <a:lnTo>
                  <a:pt x="372910" y="68229"/>
                </a:lnTo>
                <a:cubicBezTo>
                  <a:pt x="375744" y="63312"/>
                  <a:pt x="380276" y="60015"/>
                  <a:pt x="385319" y="58655"/>
                </a:cubicBezTo>
                <a:close/>
                <a:moveTo>
                  <a:pt x="202278" y="0"/>
                </a:moveTo>
                <a:lnTo>
                  <a:pt x="292455" y="0"/>
                </a:lnTo>
                <a:cubicBezTo>
                  <a:pt x="302972" y="0"/>
                  <a:pt x="311475" y="8492"/>
                  <a:pt x="311475" y="18996"/>
                </a:cubicBezTo>
                <a:lnTo>
                  <a:pt x="311475" y="61756"/>
                </a:lnTo>
                <a:lnTo>
                  <a:pt x="285295" y="61905"/>
                </a:lnTo>
                <a:lnTo>
                  <a:pt x="285295" y="94981"/>
                </a:lnTo>
                <a:cubicBezTo>
                  <a:pt x="272838" y="93193"/>
                  <a:pt x="260158" y="91927"/>
                  <a:pt x="247255" y="91927"/>
                </a:cubicBezTo>
                <a:cubicBezTo>
                  <a:pt x="234351" y="91927"/>
                  <a:pt x="221671" y="93193"/>
                  <a:pt x="209215" y="94981"/>
                </a:cubicBezTo>
                <a:lnTo>
                  <a:pt x="209215" y="61905"/>
                </a:lnTo>
                <a:lnTo>
                  <a:pt x="183258" y="61756"/>
                </a:lnTo>
                <a:lnTo>
                  <a:pt x="183258" y="18996"/>
                </a:lnTo>
                <a:cubicBezTo>
                  <a:pt x="183258" y="8492"/>
                  <a:pt x="191761" y="0"/>
                  <a:pt x="202278" y="0"/>
                </a:cubicBezTo>
                <a:close/>
              </a:path>
            </a:pathLst>
          </a:custGeom>
          <a:solidFill>
            <a:srgbClr val="6A0000"/>
          </a:solidFill>
          <a:ln w="9525">
            <a:noFill/>
            <a:round/>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1"/>
              </a:solidFill>
              <a:cs typeface="+mn-ea"/>
              <a:sym typeface="+mn-lt"/>
            </a:endParaRPr>
          </a:p>
        </p:txBody>
      </p:sp>
      <p:sp>
        <p:nvSpPr>
          <p:cNvPr id="51" name="íş1iḑê"/>
          <p:cNvSpPr/>
          <p:nvPr/>
        </p:nvSpPr>
        <p:spPr bwMode="auto">
          <a:xfrm>
            <a:off x="8959085" y="3558872"/>
            <a:ext cx="674579" cy="674579"/>
          </a:xfrm>
          <a:prstGeom prst="ellipse">
            <a:avLst/>
          </a:prstGeom>
          <a:solidFill>
            <a:schemeClr val="bg1"/>
          </a:solidFill>
          <a:ln w="19050">
            <a:noFill/>
            <a:round/>
          </a:ln>
        </p:spPr>
        <p:txBody>
          <a:bodyPr rot="0" spcFirstLastPara="0" vert="horz" wrap="none" lIns="91440" tIns="45720" rIns="91440" bIns="45720" anchor="ctr" anchorCtr="1" forceAA="0" compatLnSpc="1">
            <a:normAutofit fontScale="97500" lnSpcReduction="10000"/>
          </a:bodyPr>
          <a:lstStyle/>
          <a:p>
            <a:pPr algn="ctr"/>
            <a:endParaRPr sz="2800">
              <a:solidFill>
                <a:schemeClr val="bg1"/>
              </a:solidFill>
              <a:cs typeface="+mn-ea"/>
              <a:sym typeface="+mn-lt"/>
            </a:endParaRPr>
          </a:p>
        </p:txBody>
      </p:sp>
      <p:sp>
        <p:nvSpPr>
          <p:cNvPr id="52" name="ïṥ1ïdé"/>
          <p:cNvSpPr/>
          <p:nvPr/>
        </p:nvSpPr>
        <p:spPr bwMode="auto">
          <a:xfrm>
            <a:off x="9146746" y="3712269"/>
            <a:ext cx="299258" cy="367785"/>
          </a:xfrm>
          <a:custGeom>
            <a:gdLst>
              <a:gd name="connsiteX0" fmla="*/ 337979 w 494593"/>
              <a:gd name="connsiteY0" fmla="*/ 279269 h 607851"/>
              <a:gd name="connsiteX1" fmla="*/ 221300 w 494593"/>
              <a:gd name="connsiteY1" fmla="*/ 336550 h 607851"/>
              <a:gd name="connsiteX2" fmla="*/ 229058 w 494593"/>
              <a:gd name="connsiteY2" fmla="*/ 378487 h 607851"/>
              <a:gd name="connsiteX3" fmla="*/ 270165 w 494593"/>
              <a:gd name="connsiteY3" fmla="*/ 390032 h 607851"/>
              <a:gd name="connsiteX4" fmla="*/ 337979 w 494593"/>
              <a:gd name="connsiteY4" fmla="*/ 279269 h 607851"/>
              <a:gd name="connsiteX5" fmla="*/ 247261 w 494593"/>
              <a:gd name="connsiteY5" fmla="*/ 202100 h 607851"/>
              <a:gd name="connsiteX6" fmla="*/ 406316 w 494593"/>
              <a:gd name="connsiteY6" fmla="*/ 360908 h 607851"/>
              <a:gd name="connsiteX7" fmla="*/ 247261 w 494593"/>
              <a:gd name="connsiteY7" fmla="*/ 519715 h 607851"/>
              <a:gd name="connsiteX8" fmla="*/ 88207 w 494593"/>
              <a:gd name="connsiteY8" fmla="*/ 360908 h 607851"/>
              <a:gd name="connsiteX9" fmla="*/ 247261 w 494593"/>
              <a:gd name="connsiteY9" fmla="*/ 202100 h 607851"/>
              <a:gd name="connsiteX10" fmla="*/ 247297 w 494593"/>
              <a:gd name="connsiteY10" fmla="*/ 160521 h 607851"/>
              <a:gd name="connsiteX11" fmla="*/ 46625 w 494593"/>
              <a:gd name="connsiteY11" fmla="*/ 360907 h 607851"/>
              <a:gd name="connsiteX12" fmla="*/ 247297 w 494593"/>
              <a:gd name="connsiteY12" fmla="*/ 561293 h 607851"/>
              <a:gd name="connsiteX13" fmla="*/ 447968 w 494593"/>
              <a:gd name="connsiteY13" fmla="*/ 360907 h 607851"/>
              <a:gd name="connsiteX14" fmla="*/ 247297 w 494593"/>
              <a:gd name="connsiteY14" fmla="*/ 160521 h 607851"/>
              <a:gd name="connsiteX15" fmla="*/ 247297 w 494593"/>
              <a:gd name="connsiteY15" fmla="*/ 113963 h 607851"/>
              <a:gd name="connsiteX16" fmla="*/ 494593 w 494593"/>
              <a:gd name="connsiteY16" fmla="*/ 360907 h 607851"/>
              <a:gd name="connsiteX17" fmla="*/ 247297 w 494593"/>
              <a:gd name="connsiteY17" fmla="*/ 607851 h 607851"/>
              <a:gd name="connsiteX18" fmla="*/ 0 w 494593"/>
              <a:gd name="connsiteY18" fmla="*/ 360907 h 607851"/>
              <a:gd name="connsiteX19" fmla="*/ 247297 w 494593"/>
              <a:gd name="connsiteY19" fmla="*/ 113963 h 607851"/>
              <a:gd name="connsiteX20" fmla="*/ 106836 w 494593"/>
              <a:gd name="connsiteY20" fmla="*/ 58655 h 607851"/>
              <a:gd name="connsiteX21" fmla="*/ 119283 w 494593"/>
              <a:gd name="connsiteY21" fmla="*/ 68229 h 607851"/>
              <a:gd name="connsiteX22" fmla="*/ 139719 w 494593"/>
              <a:gd name="connsiteY22" fmla="*/ 103546 h 607851"/>
              <a:gd name="connsiteX23" fmla="*/ 68863 w 494593"/>
              <a:gd name="connsiteY23" fmla="*/ 144377 h 607851"/>
              <a:gd name="connsiteX24" fmla="*/ 48427 w 494593"/>
              <a:gd name="connsiteY24" fmla="*/ 109060 h 607851"/>
              <a:gd name="connsiteX25" fmla="*/ 55960 w 494593"/>
              <a:gd name="connsiteY25" fmla="*/ 81119 h 607851"/>
              <a:gd name="connsiteX26" fmla="*/ 91313 w 494593"/>
              <a:gd name="connsiteY26" fmla="*/ 60704 h 607851"/>
              <a:gd name="connsiteX27" fmla="*/ 106836 w 494593"/>
              <a:gd name="connsiteY27" fmla="*/ 58655 h 607851"/>
              <a:gd name="connsiteX28" fmla="*/ 385319 w 494593"/>
              <a:gd name="connsiteY28" fmla="*/ 58655 h 607851"/>
              <a:gd name="connsiteX29" fmla="*/ 400805 w 494593"/>
              <a:gd name="connsiteY29" fmla="*/ 60704 h 607851"/>
              <a:gd name="connsiteX30" fmla="*/ 436233 w 494593"/>
              <a:gd name="connsiteY30" fmla="*/ 81119 h 607851"/>
              <a:gd name="connsiteX31" fmla="*/ 443692 w 494593"/>
              <a:gd name="connsiteY31" fmla="*/ 109060 h 607851"/>
              <a:gd name="connsiteX32" fmla="*/ 423255 w 494593"/>
              <a:gd name="connsiteY32" fmla="*/ 144377 h 607851"/>
              <a:gd name="connsiteX33" fmla="*/ 352474 w 494593"/>
              <a:gd name="connsiteY33" fmla="*/ 103546 h 607851"/>
              <a:gd name="connsiteX34" fmla="*/ 372910 w 494593"/>
              <a:gd name="connsiteY34" fmla="*/ 68229 h 607851"/>
              <a:gd name="connsiteX35" fmla="*/ 385319 w 494593"/>
              <a:gd name="connsiteY35" fmla="*/ 58655 h 607851"/>
              <a:gd name="connsiteX36" fmla="*/ 202278 w 494593"/>
              <a:gd name="connsiteY36" fmla="*/ 0 h 607851"/>
              <a:gd name="connsiteX37" fmla="*/ 292455 w 494593"/>
              <a:gd name="connsiteY37" fmla="*/ 0 h 607851"/>
              <a:gd name="connsiteX38" fmla="*/ 311475 w 494593"/>
              <a:gd name="connsiteY38" fmla="*/ 18996 h 607851"/>
              <a:gd name="connsiteX39" fmla="*/ 311475 w 494593"/>
              <a:gd name="connsiteY39" fmla="*/ 61756 h 607851"/>
              <a:gd name="connsiteX40" fmla="*/ 285295 w 494593"/>
              <a:gd name="connsiteY40" fmla="*/ 61905 h 607851"/>
              <a:gd name="connsiteX41" fmla="*/ 285295 w 494593"/>
              <a:gd name="connsiteY41" fmla="*/ 94981 h 607851"/>
              <a:gd name="connsiteX42" fmla="*/ 247255 w 494593"/>
              <a:gd name="connsiteY42" fmla="*/ 91927 h 607851"/>
              <a:gd name="connsiteX43" fmla="*/ 209215 w 494593"/>
              <a:gd name="connsiteY43" fmla="*/ 94981 h 607851"/>
              <a:gd name="connsiteX44" fmla="*/ 209215 w 494593"/>
              <a:gd name="connsiteY44" fmla="*/ 61905 h 607851"/>
              <a:gd name="connsiteX45" fmla="*/ 183258 w 494593"/>
              <a:gd name="connsiteY45" fmla="*/ 61756 h 607851"/>
              <a:gd name="connsiteX46" fmla="*/ 183258 w 494593"/>
              <a:gd name="connsiteY46" fmla="*/ 18996 h 607851"/>
              <a:gd name="connsiteX47" fmla="*/ 202278 w 494593"/>
              <a:gd name="connsiteY47" fmla="*/ 0 h 6078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94593" h="607851">
                <a:moveTo>
                  <a:pt x="337979" y="279269"/>
                </a:moveTo>
                <a:cubicBezTo>
                  <a:pt x="312838" y="282845"/>
                  <a:pt x="230550" y="328207"/>
                  <a:pt x="221300" y="336550"/>
                </a:cubicBezTo>
                <a:cubicBezTo>
                  <a:pt x="212123" y="344967"/>
                  <a:pt x="215555" y="363664"/>
                  <a:pt x="229058" y="378487"/>
                </a:cubicBezTo>
                <a:cubicBezTo>
                  <a:pt x="242561" y="393235"/>
                  <a:pt x="260914" y="398375"/>
                  <a:pt x="270165" y="390032"/>
                </a:cubicBezTo>
                <a:cubicBezTo>
                  <a:pt x="279341" y="381615"/>
                  <a:pt x="332086" y="303925"/>
                  <a:pt x="337979" y="279269"/>
                </a:cubicBezTo>
                <a:close/>
                <a:moveTo>
                  <a:pt x="247261" y="202100"/>
                </a:moveTo>
                <a:cubicBezTo>
                  <a:pt x="335070" y="202100"/>
                  <a:pt x="406316" y="273236"/>
                  <a:pt x="406316" y="360908"/>
                </a:cubicBezTo>
                <a:cubicBezTo>
                  <a:pt x="406316" y="448579"/>
                  <a:pt x="335070" y="519715"/>
                  <a:pt x="247261" y="519715"/>
                </a:cubicBezTo>
                <a:cubicBezTo>
                  <a:pt x="159453" y="519715"/>
                  <a:pt x="88207" y="448579"/>
                  <a:pt x="88207" y="360908"/>
                </a:cubicBezTo>
                <a:cubicBezTo>
                  <a:pt x="88207" y="273236"/>
                  <a:pt x="159453" y="202100"/>
                  <a:pt x="247261" y="202100"/>
                </a:cubicBezTo>
                <a:close/>
                <a:moveTo>
                  <a:pt x="247297" y="160521"/>
                </a:moveTo>
                <a:cubicBezTo>
                  <a:pt x="136517" y="160521"/>
                  <a:pt x="46625" y="250211"/>
                  <a:pt x="46625" y="360907"/>
                </a:cubicBezTo>
                <a:cubicBezTo>
                  <a:pt x="46625" y="471603"/>
                  <a:pt x="136442" y="561293"/>
                  <a:pt x="247297" y="561293"/>
                </a:cubicBezTo>
                <a:cubicBezTo>
                  <a:pt x="358151" y="561293"/>
                  <a:pt x="447968" y="471603"/>
                  <a:pt x="447968" y="360907"/>
                </a:cubicBezTo>
                <a:cubicBezTo>
                  <a:pt x="447968" y="250285"/>
                  <a:pt x="358151" y="160521"/>
                  <a:pt x="247297" y="160521"/>
                </a:cubicBezTo>
                <a:close/>
                <a:moveTo>
                  <a:pt x="247297" y="113963"/>
                </a:moveTo>
                <a:cubicBezTo>
                  <a:pt x="383888" y="113963"/>
                  <a:pt x="494593" y="224510"/>
                  <a:pt x="494593" y="360907"/>
                </a:cubicBezTo>
                <a:cubicBezTo>
                  <a:pt x="494593" y="497304"/>
                  <a:pt x="383888" y="607851"/>
                  <a:pt x="247297" y="607851"/>
                </a:cubicBezTo>
                <a:cubicBezTo>
                  <a:pt x="110705" y="607851"/>
                  <a:pt x="0" y="497304"/>
                  <a:pt x="0" y="360907"/>
                </a:cubicBezTo>
                <a:cubicBezTo>
                  <a:pt x="0" y="224510"/>
                  <a:pt x="110705" y="113963"/>
                  <a:pt x="247297" y="113963"/>
                </a:cubicBezTo>
                <a:close/>
                <a:moveTo>
                  <a:pt x="106836" y="58655"/>
                </a:moveTo>
                <a:cubicBezTo>
                  <a:pt x="111899" y="60015"/>
                  <a:pt x="116449" y="63312"/>
                  <a:pt x="119283" y="68229"/>
                </a:cubicBezTo>
                <a:lnTo>
                  <a:pt x="139719" y="103546"/>
                </a:lnTo>
                <a:lnTo>
                  <a:pt x="68863" y="144377"/>
                </a:lnTo>
                <a:lnTo>
                  <a:pt x="48427" y="109060"/>
                </a:lnTo>
                <a:cubicBezTo>
                  <a:pt x="42833" y="99225"/>
                  <a:pt x="46189" y="86782"/>
                  <a:pt x="55960" y="81119"/>
                </a:cubicBezTo>
                <a:lnTo>
                  <a:pt x="91313" y="60704"/>
                </a:lnTo>
                <a:cubicBezTo>
                  <a:pt x="96199" y="57873"/>
                  <a:pt x="101774" y="57295"/>
                  <a:pt x="106836" y="58655"/>
                </a:cubicBezTo>
                <a:close/>
                <a:moveTo>
                  <a:pt x="385319" y="58655"/>
                </a:moveTo>
                <a:cubicBezTo>
                  <a:pt x="390363" y="57295"/>
                  <a:pt x="395920" y="57873"/>
                  <a:pt x="400805" y="60704"/>
                </a:cubicBezTo>
                <a:lnTo>
                  <a:pt x="436233" y="81119"/>
                </a:lnTo>
                <a:cubicBezTo>
                  <a:pt x="446004" y="86782"/>
                  <a:pt x="449360" y="99225"/>
                  <a:pt x="443692" y="109060"/>
                </a:cubicBezTo>
                <a:lnTo>
                  <a:pt x="423255" y="144377"/>
                </a:lnTo>
                <a:lnTo>
                  <a:pt x="352474" y="103546"/>
                </a:lnTo>
                <a:lnTo>
                  <a:pt x="372910" y="68229"/>
                </a:lnTo>
                <a:cubicBezTo>
                  <a:pt x="375744" y="63312"/>
                  <a:pt x="380276" y="60015"/>
                  <a:pt x="385319" y="58655"/>
                </a:cubicBezTo>
                <a:close/>
                <a:moveTo>
                  <a:pt x="202278" y="0"/>
                </a:moveTo>
                <a:lnTo>
                  <a:pt x="292455" y="0"/>
                </a:lnTo>
                <a:cubicBezTo>
                  <a:pt x="302972" y="0"/>
                  <a:pt x="311475" y="8492"/>
                  <a:pt x="311475" y="18996"/>
                </a:cubicBezTo>
                <a:lnTo>
                  <a:pt x="311475" y="61756"/>
                </a:lnTo>
                <a:lnTo>
                  <a:pt x="285295" y="61905"/>
                </a:lnTo>
                <a:lnTo>
                  <a:pt x="285295" y="94981"/>
                </a:lnTo>
                <a:cubicBezTo>
                  <a:pt x="272838" y="93193"/>
                  <a:pt x="260158" y="91927"/>
                  <a:pt x="247255" y="91927"/>
                </a:cubicBezTo>
                <a:cubicBezTo>
                  <a:pt x="234351" y="91927"/>
                  <a:pt x="221671" y="93193"/>
                  <a:pt x="209215" y="94981"/>
                </a:cubicBezTo>
                <a:lnTo>
                  <a:pt x="209215" y="61905"/>
                </a:lnTo>
                <a:lnTo>
                  <a:pt x="183258" y="61756"/>
                </a:lnTo>
                <a:lnTo>
                  <a:pt x="183258" y="18996"/>
                </a:lnTo>
                <a:cubicBezTo>
                  <a:pt x="183258" y="8492"/>
                  <a:pt x="191761" y="0"/>
                  <a:pt x="202278" y="0"/>
                </a:cubicBezTo>
                <a:close/>
              </a:path>
            </a:pathLst>
          </a:custGeom>
          <a:solidFill>
            <a:srgbClr val="6A0000"/>
          </a:solidFill>
          <a:ln w="9525">
            <a:noFill/>
            <a:round/>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bg1"/>
              </a:solidFill>
              <a:cs typeface="+mn-ea"/>
              <a:sym typeface="+mn-lt"/>
            </a:endParaRPr>
          </a:p>
        </p:txBody>
      </p:sp>
      <p:sp>
        <p:nvSpPr>
          <p:cNvPr id="53" name="îṥļîḋê"/>
          <p:cNvSpPr txBox="1"/>
          <p:nvPr/>
        </p:nvSpPr>
        <p:spPr>
          <a:xfrm>
            <a:off x="2382590" y="2815534"/>
            <a:ext cx="1865820" cy="379438"/>
          </a:xfrm>
          <a:prstGeom prst="rect">
            <a:avLst/>
          </a:prstGeom>
          <a:noFill/>
        </p:spPr>
        <p:txBody>
          <a:bodyPr wrap="square" lIns="91440" tIns="45720" rIns="91440" bIns="45720" anchor="ctr">
            <a:normAutofit/>
          </a:bodyPr>
          <a:lstStyle/>
          <a:p>
            <a:pPr algn="ctr">
              <a:spcBef>
                <a:spcPct val="0"/>
              </a:spcBef>
            </a:pPr>
            <a:r>
              <a:rPr lang="zh-CN" altLang="en-US">
                <a:solidFill>
                  <a:schemeClr val="bg1"/>
                </a:solidFill>
                <a:cs typeface="+mn-ea"/>
                <a:sym typeface="+mn-lt"/>
              </a:rPr>
              <a:t>添加标题</a:t>
            </a:r>
            <a:endParaRPr lang="en-US" altLang="zh-CN">
              <a:solidFill>
                <a:schemeClr val="bg1"/>
              </a:solidFill>
              <a:cs typeface="+mn-ea"/>
              <a:sym typeface="+mn-lt"/>
            </a:endParaRPr>
          </a:p>
        </p:txBody>
      </p:sp>
      <p:sp>
        <p:nvSpPr>
          <p:cNvPr id="54" name="íṩlîdê"/>
          <p:cNvSpPr txBox="1"/>
          <p:nvPr/>
        </p:nvSpPr>
        <p:spPr>
          <a:xfrm>
            <a:off x="4414417" y="5419999"/>
            <a:ext cx="1637363" cy="379438"/>
          </a:xfrm>
          <a:prstGeom prst="rect">
            <a:avLst/>
          </a:prstGeom>
          <a:noFill/>
        </p:spPr>
        <p:txBody>
          <a:bodyPr wrap="square" lIns="91440" tIns="45720" rIns="91440" bIns="45720" anchor="ctr">
            <a:normAutofit/>
          </a:bodyPr>
          <a:lstStyle/>
          <a:p>
            <a:pPr algn="ctr">
              <a:spcBef>
                <a:spcPct val="0"/>
              </a:spcBef>
            </a:pPr>
            <a:r>
              <a:rPr lang="zh-CN" altLang="en-US">
                <a:solidFill>
                  <a:schemeClr val="bg1"/>
                </a:solidFill>
                <a:cs typeface="+mn-ea"/>
                <a:sym typeface="+mn-lt"/>
              </a:rPr>
              <a:t>添加标题</a:t>
            </a:r>
            <a:endParaRPr lang="en-US" altLang="zh-CN">
              <a:solidFill>
                <a:schemeClr val="bg1"/>
              </a:solidFill>
              <a:cs typeface="+mn-ea"/>
              <a:sym typeface="+mn-lt"/>
            </a:endParaRPr>
          </a:p>
        </p:txBody>
      </p:sp>
      <p:sp>
        <p:nvSpPr>
          <p:cNvPr id="55" name="iś1îḓe"/>
          <p:cNvSpPr txBox="1"/>
          <p:nvPr/>
        </p:nvSpPr>
        <p:spPr>
          <a:xfrm>
            <a:off x="6584761" y="5419999"/>
            <a:ext cx="1637363" cy="379438"/>
          </a:xfrm>
          <a:prstGeom prst="rect">
            <a:avLst/>
          </a:prstGeom>
          <a:noFill/>
        </p:spPr>
        <p:txBody>
          <a:bodyPr wrap="square" lIns="91440" tIns="45720" rIns="91440" bIns="45720" anchor="ctr">
            <a:normAutofit/>
          </a:bodyPr>
          <a:lstStyle/>
          <a:p>
            <a:pPr algn="ctr">
              <a:spcBef>
                <a:spcPct val="0"/>
              </a:spcBef>
            </a:pPr>
            <a:r>
              <a:rPr lang="zh-CN" altLang="en-US">
                <a:solidFill>
                  <a:schemeClr val="bg1"/>
                </a:solidFill>
                <a:cs typeface="+mn-ea"/>
                <a:sym typeface="+mn-lt"/>
              </a:rPr>
              <a:t>添加标题</a:t>
            </a:r>
            <a:endParaRPr lang="en-US" altLang="zh-CN">
              <a:solidFill>
                <a:schemeClr val="bg1"/>
              </a:solidFill>
              <a:cs typeface="+mn-ea"/>
              <a:sym typeface="+mn-lt"/>
            </a:endParaRPr>
          </a:p>
        </p:txBody>
      </p:sp>
      <p:sp>
        <p:nvSpPr>
          <p:cNvPr id="56" name="îşľïḍe"/>
          <p:cNvSpPr txBox="1"/>
          <p:nvPr/>
        </p:nvSpPr>
        <p:spPr>
          <a:xfrm>
            <a:off x="8139944" y="2734183"/>
            <a:ext cx="1865820" cy="379438"/>
          </a:xfrm>
          <a:prstGeom prst="rect">
            <a:avLst/>
          </a:prstGeom>
          <a:noFill/>
        </p:spPr>
        <p:txBody>
          <a:bodyPr wrap="square" lIns="91440" tIns="45720" rIns="91440" bIns="45720" anchor="ctr">
            <a:normAutofit/>
          </a:bodyPr>
          <a:lstStyle/>
          <a:p>
            <a:pPr algn="ctr">
              <a:spcBef>
                <a:spcPct val="0"/>
              </a:spcBef>
            </a:pPr>
            <a:r>
              <a:rPr lang="zh-CN" altLang="en-US">
                <a:solidFill>
                  <a:schemeClr val="bg1"/>
                </a:solidFill>
                <a:cs typeface="+mn-ea"/>
                <a:sym typeface="+mn-lt"/>
              </a:rPr>
              <a:t>添加标题</a:t>
            </a:r>
            <a:endParaRPr lang="en-US" altLang="zh-CN">
              <a:solidFill>
                <a:schemeClr val="bg1"/>
              </a:solidFill>
              <a:cs typeface="+mn-ea"/>
              <a:sym typeface="+mn-lt"/>
            </a:endParaRPr>
          </a:p>
        </p:txBody>
      </p:sp>
      <p:sp>
        <p:nvSpPr>
          <p:cNvPr id="57" name="íşḷîḋe"/>
          <p:cNvSpPr txBox="1"/>
          <p:nvPr/>
        </p:nvSpPr>
        <p:spPr>
          <a:xfrm>
            <a:off x="2328470" y="4374542"/>
            <a:ext cx="1843892" cy="510309"/>
          </a:xfrm>
          <a:prstGeom prst="rect">
            <a:avLst/>
          </a:prstGeom>
          <a:noFill/>
        </p:spPr>
        <p:txBody>
          <a:bodyPr wrap="square" lIns="91440" tIns="45720" rIns="91440" bIns="45720">
            <a:normAutofit lnSpcReduction="10000"/>
          </a:bodyPr>
          <a:lstStyle/>
          <a:p>
            <a:pPr algn="ctr">
              <a:lnSpc>
                <a:spcPct val="140000"/>
              </a:lnSpc>
            </a:pPr>
            <a:r>
              <a:rPr lang="en-US" altLang="zh-CN" sz="1100">
                <a:solidFill>
                  <a:schemeClr val="bg1"/>
                </a:solidFill>
                <a:cs typeface="+mn-ea"/>
                <a:sym typeface="+mn-lt"/>
              </a:rPr>
              <a:t>Supporting text here. </a:t>
            </a:r>
          </a:p>
          <a:p>
            <a:pPr algn="ctr">
              <a:lnSpc>
                <a:spcPct val="140000"/>
              </a:lnSpc>
            </a:pPr>
            <a:r>
              <a:rPr lang="en-US" altLang="zh-CN" sz="1100">
                <a:solidFill>
                  <a:schemeClr val="bg1"/>
                </a:solidFill>
                <a:cs typeface="+mn-ea"/>
                <a:sym typeface="+mn-lt"/>
              </a:rPr>
              <a:t>……</a:t>
            </a:r>
          </a:p>
        </p:txBody>
      </p:sp>
      <p:sp>
        <p:nvSpPr>
          <p:cNvPr id="58" name="îsľîḑe"/>
          <p:cNvSpPr txBox="1"/>
          <p:nvPr/>
        </p:nvSpPr>
        <p:spPr>
          <a:xfrm>
            <a:off x="2328470" y="4884851"/>
            <a:ext cx="1843892" cy="510309"/>
          </a:xfrm>
          <a:prstGeom prst="rect">
            <a:avLst/>
          </a:prstGeom>
          <a:noFill/>
        </p:spPr>
        <p:txBody>
          <a:bodyPr wrap="square" lIns="91440" tIns="45720" rIns="91440" bIns="45720">
            <a:normAutofit lnSpcReduction="10000"/>
          </a:bodyPr>
          <a:lstStyle/>
          <a:p>
            <a:pPr algn="ctr">
              <a:lnSpc>
                <a:spcPct val="140000"/>
              </a:lnSpc>
            </a:pPr>
            <a:r>
              <a:rPr lang="en-US" altLang="zh-CN" sz="1100">
                <a:solidFill>
                  <a:schemeClr val="bg1"/>
                </a:solidFill>
                <a:cs typeface="+mn-ea"/>
                <a:sym typeface="+mn-lt"/>
              </a:rPr>
              <a:t>Supporting text here. </a:t>
            </a:r>
          </a:p>
          <a:p>
            <a:pPr algn="ctr">
              <a:lnSpc>
                <a:spcPct val="140000"/>
              </a:lnSpc>
            </a:pPr>
            <a:r>
              <a:rPr lang="en-US" altLang="zh-CN" sz="1100">
                <a:solidFill>
                  <a:schemeClr val="bg1"/>
                </a:solidFill>
                <a:cs typeface="+mn-ea"/>
                <a:sym typeface="+mn-lt"/>
              </a:rPr>
              <a:t>……</a:t>
            </a:r>
          </a:p>
        </p:txBody>
      </p:sp>
      <p:sp>
        <p:nvSpPr>
          <p:cNvPr id="59" name="îṧḷiḓê"/>
          <p:cNvSpPr txBox="1"/>
          <p:nvPr/>
        </p:nvSpPr>
        <p:spPr>
          <a:xfrm>
            <a:off x="4311153" y="3406487"/>
            <a:ext cx="1843892" cy="510309"/>
          </a:xfrm>
          <a:prstGeom prst="rect">
            <a:avLst/>
          </a:prstGeom>
          <a:noFill/>
        </p:spPr>
        <p:txBody>
          <a:bodyPr wrap="square" lIns="91440" tIns="45720" rIns="91440" bIns="45720">
            <a:normAutofit lnSpcReduction="10000"/>
          </a:bodyPr>
          <a:lstStyle/>
          <a:p>
            <a:pPr algn="ctr">
              <a:lnSpc>
                <a:spcPct val="140000"/>
              </a:lnSpc>
            </a:pPr>
            <a:r>
              <a:rPr lang="en-US" altLang="zh-CN" sz="1100">
                <a:solidFill>
                  <a:schemeClr val="bg1"/>
                </a:solidFill>
                <a:cs typeface="+mn-ea"/>
                <a:sym typeface="+mn-lt"/>
              </a:rPr>
              <a:t>Supporting text here. </a:t>
            </a:r>
          </a:p>
          <a:p>
            <a:pPr algn="ctr">
              <a:lnSpc>
                <a:spcPct val="140000"/>
              </a:lnSpc>
            </a:pPr>
            <a:r>
              <a:rPr lang="en-US" altLang="zh-CN" sz="1100">
                <a:solidFill>
                  <a:schemeClr val="bg1"/>
                </a:solidFill>
                <a:cs typeface="+mn-ea"/>
                <a:sym typeface="+mn-lt"/>
              </a:rPr>
              <a:t>……</a:t>
            </a:r>
          </a:p>
        </p:txBody>
      </p:sp>
      <p:sp>
        <p:nvSpPr>
          <p:cNvPr id="60" name="ïšḷíďe"/>
          <p:cNvSpPr txBox="1"/>
          <p:nvPr/>
        </p:nvSpPr>
        <p:spPr>
          <a:xfrm>
            <a:off x="4311153" y="3916796"/>
            <a:ext cx="1843892" cy="510309"/>
          </a:xfrm>
          <a:prstGeom prst="rect">
            <a:avLst/>
          </a:prstGeom>
          <a:noFill/>
        </p:spPr>
        <p:txBody>
          <a:bodyPr wrap="square" lIns="91440" tIns="45720" rIns="91440" bIns="45720">
            <a:normAutofit lnSpcReduction="10000"/>
          </a:bodyPr>
          <a:lstStyle/>
          <a:p>
            <a:pPr algn="ctr">
              <a:lnSpc>
                <a:spcPct val="140000"/>
              </a:lnSpc>
            </a:pPr>
            <a:r>
              <a:rPr lang="en-US" altLang="zh-CN" sz="1100">
                <a:solidFill>
                  <a:schemeClr val="bg1"/>
                </a:solidFill>
                <a:cs typeface="+mn-ea"/>
                <a:sym typeface="+mn-lt"/>
              </a:rPr>
              <a:t>Supporting text here. </a:t>
            </a:r>
          </a:p>
          <a:p>
            <a:pPr algn="ctr">
              <a:lnSpc>
                <a:spcPct val="140000"/>
              </a:lnSpc>
            </a:pPr>
            <a:r>
              <a:rPr lang="en-US" altLang="zh-CN" sz="1100">
                <a:solidFill>
                  <a:schemeClr val="bg1"/>
                </a:solidFill>
                <a:cs typeface="+mn-ea"/>
                <a:sym typeface="+mn-lt"/>
              </a:rPr>
              <a:t>……</a:t>
            </a:r>
          </a:p>
        </p:txBody>
      </p:sp>
      <p:sp>
        <p:nvSpPr>
          <p:cNvPr id="61" name="ï$ḷïḋe"/>
          <p:cNvSpPr txBox="1"/>
          <p:nvPr/>
        </p:nvSpPr>
        <p:spPr>
          <a:xfrm>
            <a:off x="6481497" y="3406487"/>
            <a:ext cx="1843892" cy="510309"/>
          </a:xfrm>
          <a:prstGeom prst="rect">
            <a:avLst/>
          </a:prstGeom>
          <a:noFill/>
        </p:spPr>
        <p:txBody>
          <a:bodyPr wrap="square" lIns="91440" tIns="45720" rIns="91440" bIns="45720">
            <a:normAutofit lnSpcReduction="10000"/>
          </a:bodyPr>
          <a:lstStyle/>
          <a:p>
            <a:pPr algn="ctr">
              <a:lnSpc>
                <a:spcPct val="140000"/>
              </a:lnSpc>
            </a:pPr>
            <a:r>
              <a:rPr lang="en-US" altLang="zh-CN" sz="1100">
                <a:solidFill>
                  <a:schemeClr val="bg1"/>
                </a:solidFill>
                <a:cs typeface="+mn-ea"/>
                <a:sym typeface="+mn-lt"/>
              </a:rPr>
              <a:t>Supporting text here. </a:t>
            </a:r>
          </a:p>
          <a:p>
            <a:pPr algn="ctr">
              <a:lnSpc>
                <a:spcPct val="140000"/>
              </a:lnSpc>
            </a:pPr>
            <a:r>
              <a:rPr lang="en-US" altLang="zh-CN" sz="1100">
                <a:solidFill>
                  <a:schemeClr val="bg1"/>
                </a:solidFill>
                <a:cs typeface="+mn-ea"/>
                <a:sym typeface="+mn-lt"/>
              </a:rPr>
              <a:t>……</a:t>
            </a:r>
          </a:p>
        </p:txBody>
      </p:sp>
      <p:sp>
        <p:nvSpPr>
          <p:cNvPr id="62" name="iṧ1íḋè"/>
          <p:cNvSpPr txBox="1"/>
          <p:nvPr/>
        </p:nvSpPr>
        <p:spPr>
          <a:xfrm>
            <a:off x="6481497" y="3916796"/>
            <a:ext cx="1843892" cy="510309"/>
          </a:xfrm>
          <a:prstGeom prst="rect">
            <a:avLst/>
          </a:prstGeom>
          <a:noFill/>
        </p:spPr>
        <p:txBody>
          <a:bodyPr wrap="square" lIns="91440" tIns="45720" rIns="91440" bIns="45720">
            <a:normAutofit lnSpcReduction="10000"/>
          </a:bodyPr>
          <a:lstStyle/>
          <a:p>
            <a:pPr algn="ctr">
              <a:lnSpc>
                <a:spcPct val="140000"/>
              </a:lnSpc>
            </a:pPr>
            <a:r>
              <a:rPr lang="en-US" altLang="zh-CN" sz="1100">
                <a:solidFill>
                  <a:schemeClr val="bg1"/>
                </a:solidFill>
                <a:cs typeface="+mn-ea"/>
                <a:sym typeface="+mn-lt"/>
              </a:rPr>
              <a:t>Supporting text here. </a:t>
            </a:r>
          </a:p>
          <a:p>
            <a:pPr algn="ctr">
              <a:lnSpc>
                <a:spcPct val="140000"/>
              </a:lnSpc>
            </a:pPr>
            <a:r>
              <a:rPr lang="en-US" altLang="zh-CN" sz="1100">
                <a:solidFill>
                  <a:schemeClr val="bg1"/>
                </a:solidFill>
                <a:cs typeface="+mn-ea"/>
                <a:sym typeface="+mn-lt"/>
              </a:rPr>
              <a:t>……</a:t>
            </a:r>
          </a:p>
        </p:txBody>
      </p:sp>
      <p:sp>
        <p:nvSpPr>
          <p:cNvPr id="63" name="iṧliďe"/>
          <p:cNvSpPr txBox="1"/>
          <p:nvPr/>
        </p:nvSpPr>
        <p:spPr>
          <a:xfrm>
            <a:off x="8374428" y="4374542"/>
            <a:ext cx="1843892" cy="510309"/>
          </a:xfrm>
          <a:prstGeom prst="rect">
            <a:avLst/>
          </a:prstGeom>
          <a:noFill/>
        </p:spPr>
        <p:txBody>
          <a:bodyPr wrap="square" lIns="91440" tIns="45720" rIns="91440" bIns="45720">
            <a:normAutofit lnSpcReduction="10000"/>
          </a:bodyPr>
          <a:lstStyle/>
          <a:p>
            <a:pPr algn="ctr">
              <a:lnSpc>
                <a:spcPct val="140000"/>
              </a:lnSpc>
            </a:pPr>
            <a:r>
              <a:rPr lang="en-US" altLang="zh-CN" sz="1100">
                <a:solidFill>
                  <a:schemeClr val="bg1"/>
                </a:solidFill>
                <a:cs typeface="+mn-ea"/>
                <a:sym typeface="+mn-lt"/>
              </a:rPr>
              <a:t>Supporting text here. </a:t>
            </a:r>
          </a:p>
          <a:p>
            <a:pPr algn="ctr">
              <a:lnSpc>
                <a:spcPct val="140000"/>
              </a:lnSpc>
            </a:pPr>
            <a:r>
              <a:rPr lang="en-US" altLang="zh-CN" sz="1100">
                <a:solidFill>
                  <a:schemeClr val="bg1"/>
                </a:solidFill>
                <a:cs typeface="+mn-ea"/>
                <a:sym typeface="+mn-lt"/>
              </a:rPr>
              <a:t>……</a:t>
            </a:r>
          </a:p>
        </p:txBody>
      </p:sp>
      <p:sp>
        <p:nvSpPr>
          <p:cNvPr id="64" name="íṡḷïde"/>
          <p:cNvSpPr txBox="1"/>
          <p:nvPr/>
        </p:nvSpPr>
        <p:spPr>
          <a:xfrm>
            <a:off x="8374428" y="4884851"/>
            <a:ext cx="1843892" cy="510309"/>
          </a:xfrm>
          <a:prstGeom prst="rect">
            <a:avLst/>
          </a:prstGeom>
          <a:noFill/>
        </p:spPr>
        <p:txBody>
          <a:bodyPr wrap="square" lIns="91440" tIns="45720" rIns="91440" bIns="45720">
            <a:normAutofit lnSpcReduction="10000"/>
          </a:bodyPr>
          <a:lstStyle/>
          <a:p>
            <a:pPr algn="ctr">
              <a:lnSpc>
                <a:spcPct val="140000"/>
              </a:lnSpc>
            </a:pPr>
            <a:r>
              <a:rPr lang="en-US" altLang="zh-CN" sz="1100">
                <a:solidFill>
                  <a:schemeClr val="bg1"/>
                </a:solidFill>
                <a:cs typeface="+mn-ea"/>
                <a:sym typeface="+mn-lt"/>
              </a:rPr>
              <a:t>Supporting text here. </a:t>
            </a:r>
          </a:p>
          <a:p>
            <a:pPr algn="ctr">
              <a:lnSpc>
                <a:spcPct val="140000"/>
              </a:lnSpc>
            </a:pPr>
            <a:r>
              <a:rPr lang="en-US" altLang="zh-CN" sz="1100">
                <a:solidFill>
                  <a:schemeClr val="bg1"/>
                </a:solidFill>
                <a:cs typeface="+mn-ea"/>
                <a:sym typeface="+mn-lt"/>
              </a:rPr>
              <a:t>……</a:t>
            </a:r>
          </a:p>
        </p:txBody>
      </p:sp>
      <p:grpSp>
        <p:nvGrpSpPr>
          <p:cNvPr id="17" name="组合 16"/>
          <p:cNvGrpSpPr/>
          <p:nvPr/>
        </p:nvGrpSpPr>
        <p:grpSpPr>
          <a:xfrm>
            <a:off x="746760" y="0"/>
            <a:ext cx="762000" cy="1828800"/>
            <a:chOff x="746760" y="0"/>
            <a:chExt cx="762000" cy="1828800"/>
          </a:xfrm>
        </p:grpSpPr>
        <p:sp>
          <p:nvSpPr>
            <p:cNvPr id="18" name="矩形 17"/>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第二章</a:t>
              </a:r>
            </a:p>
          </p:txBody>
        </p:sp>
      </p:gr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anim calcmode="lin" valueType="num">
                                      <p:cBhvr>
                                        <p:cTn id="33" dur="1000" fill="hold"/>
                                        <p:tgtEl>
                                          <p:spTgt spid="50"/>
                                        </p:tgtEl>
                                        <p:attrNameLst>
                                          <p:attrName>ppt_x</p:attrName>
                                        </p:attrNameLst>
                                      </p:cBhvr>
                                      <p:tavLst>
                                        <p:tav tm="0">
                                          <p:val>
                                            <p:strVal val="#ppt_x"/>
                                          </p:val>
                                        </p:tav>
                                        <p:tav tm="100000">
                                          <p:val>
                                            <p:strVal val="#ppt_x"/>
                                          </p:val>
                                        </p:tav>
                                      </p:tavLst>
                                    </p:anim>
                                    <p:anim calcmode="lin" valueType="num">
                                      <p:cBhvr>
                                        <p:cTn id="34" dur="1000" fill="hold"/>
                                        <p:tgtEl>
                                          <p:spTgt spid="5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anim calcmode="lin" valueType="num">
                                      <p:cBhvr>
                                        <p:cTn id="38" dur="1000" fill="hold"/>
                                        <p:tgtEl>
                                          <p:spTgt spid="51"/>
                                        </p:tgtEl>
                                        <p:attrNameLst>
                                          <p:attrName>ppt_x</p:attrName>
                                        </p:attrNameLst>
                                      </p:cBhvr>
                                      <p:tavLst>
                                        <p:tav tm="0">
                                          <p:val>
                                            <p:strVal val="#ppt_x"/>
                                          </p:val>
                                        </p:tav>
                                        <p:tav tm="100000">
                                          <p:val>
                                            <p:strVal val="#ppt_x"/>
                                          </p:val>
                                        </p:tav>
                                      </p:tavLst>
                                    </p:anim>
                                    <p:anim calcmode="lin" valueType="num">
                                      <p:cBhvr>
                                        <p:cTn id="39" dur="1000" fill="hold"/>
                                        <p:tgtEl>
                                          <p:spTgt spid="51"/>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1000"/>
                                        <p:tgtEl>
                                          <p:spTgt spid="52"/>
                                        </p:tgtEl>
                                      </p:cBhvr>
                                    </p:animEffect>
                                    <p:anim calcmode="lin" valueType="num">
                                      <p:cBhvr>
                                        <p:cTn id="43" dur="1000" fill="hold"/>
                                        <p:tgtEl>
                                          <p:spTgt spid="52"/>
                                        </p:tgtEl>
                                        <p:attrNameLst>
                                          <p:attrName>ppt_x</p:attrName>
                                        </p:attrNameLst>
                                      </p:cBhvr>
                                      <p:tavLst>
                                        <p:tav tm="0">
                                          <p:val>
                                            <p:strVal val="#ppt_x"/>
                                          </p:val>
                                        </p:tav>
                                        <p:tav tm="100000">
                                          <p:val>
                                            <p:strVal val="#ppt_x"/>
                                          </p:val>
                                        </p:tav>
                                      </p:tavLst>
                                    </p:anim>
                                    <p:anim calcmode="lin" valueType="num">
                                      <p:cBhvr>
                                        <p:cTn id="44" dur="1000" fill="hold"/>
                                        <p:tgtEl>
                                          <p:spTgt spid="5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1000"/>
                                        <p:tgtEl>
                                          <p:spTgt spid="54"/>
                                        </p:tgtEl>
                                      </p:cBhvr>
                                    </p:animEffect>
                                    <p:anim calcmode="lin" valueType="num">
                                      <p:cBhvr>
                                        <p:cTn id="53" dur="1000" fill="hold"/>
                                        <p:tgtEl>
                                          <p:spTgt spid="54"/>
                                        </p:tgtEl>
                                        <p:attrNameLst>
                                          <p:attrName>ppt_x</p:attrName>
                                        </p:attrNameLst>
                                      </p:cBhvr>
                                      <p:tavLst>
                                        <p:tav tm="0">
                                          <p:val>
                                            <p:strVal val="#ppt_x"/>
                                          </p:val>
                                        </p:tav>
                                        <p:tav tm="100000">
                                          <p:val>
                                            <p:strVal val="#ppt_x"/>
                                          </p:val>
                                        </p:tav>
                                      </p:tavLst>
                                    </p:anim>
                                    <p:anim calcmode="lin" valueType="num">
                                      <p:cBhvr>
                                        <p:cTn id="54" dur="1000" fill="hold"/>
                                        <p:tgtEl>
                                          <p:spTgt spid="54"/>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1000"/>
                                        <p:tgtEl>
                                          <p:spTgt spid="55"/>
                                        </p:tgtEl>
                                      </p:cBhvr>
                                    </p:animEffect>
                                    <p:anim calcmode="lin" valueType="num">
                                      <p:cBhvr>
                                        <p:cTn id="58" dur="1000" fill="hold"/>
                                        <p:tgtEl>
                                          <p:spTgt spid="55"/>
                                        </p:tgtEl>
                                        <p:attrNameLst>
                                          <p:attrName>ppt_x</p:attrName>
                                        </p:attrNameLst>
                                      </p:cBhvr>
                                      <p:tavLst>
                                        <p:tav tm="0">
                                          <p:val>
                                            <p:strVal val="#ppt_x"/>
                                          </p:val>
                                        </p:tav>
                                        <p:tav tm="100000">
                                          <p:val>
                                            <p:strVal val="#ppt_x"/>
                                          </p:val>
                                        </p:tav>
                                      </p:tavLst>
                                    </p:anim>
                                    <p:anim calcmode="lin" valueType="num">
                                      <p:cBhvr>
                                        <p:cTn id="59" dur="1000" fill="hold"/>
                                        <p:tgtEl>
                                          <p:spTgt spid="55"/>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1000"/>
                                        <p:tgtEl>
                                          <p:spTgt spid="56"/>
                                        </p:tgtEl>
                                      </p:cBhvr>
                                    </p:animEffect>
                                    <p:anim calcmode="lin" valueType="num">
                                      <p:cBhvr>
                                        <p:cTn id="63" dur="1000" fill="hold"/>
                                        <p:tgtEl>
                                          <p:spTgt spid="56"/>
                                        </p:tgtEl>
                                        <p:attrNameLst>
                                          <p:attrName>ppt_x</p:attrName>
                                        </p:attrNameLst>
                                      </p:cBhvr>
                                      <p:tavLst>
                                        <p:tav tm="0">
                                          <p:val>
                                            <p:strVal val="#ppt_x"/>
                                          </p:val>
                                        </p:tav>
                                        <p:tav tm="100000">
                                          <p:val>
                                            <p:strVal val="#ppt_x"/>
                                          </p:val>
                                        </p:tav>
                                      </p:tavLst>
                                    </p:anim>
                                    <p:anim calcmode="lin" valueType="num">
                                      <p:cBhvr>
                                        <p:cTn id="64" dur="1000" fill="hold"/>
                                        <p:tgtEl>
                                          <p:spTgt spid="56"/>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1000"/>
                                        <p:tgtEl>
                                          <p:spTgt spid="57"/>
                                        </p:tgtEl>
                                      </p:cBhvr>
                                    </p:animEffect>
                                    <p:anim calcmode="lin" valueType="num">
                                      <p:cBhvr>
                                        <p:cTn id="68" dur="1000" fill="hold"/>
                                        <p:tgtEl>
                                          <p:spTgt spid="57"/>
                                        </p:tgtEl>
                                        <p:attrNameLst>
                                          <p:attrName>ppt_x</p:attrName>
                                        </p:attrNameLst>
                                      </p:cBhvr>
                                      <p:tavLst>
                                        <p:tav tm="0">
                                          <p:val>
                                            <p:strVal val="#ppt_x"/>
                                          </p:val>
                                        </p:tav>
                                        <p:tav tm="100000">
                                          <p:val>
                                            <p:strVal val="#ppt_x"/>
                                          </p:val>
                                        </p:tav>
                                      </p:tavLst>
                                    </p:anim>
                                    <p:anim calcmode="lin" valueType="num">
                                      <p:cBhvr>
                                        <p:cTn id="69" dur="1000" fill="hold"/>
                                        <p:tgtEl>
                                          <p:spTgt spid="5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1000"/>
                                        <p:tgtEl>
                                          <p:spTgt spid="58"/>
                                        </p:tgtEl>
                                      </p:cBhvr>
                                    </p:animEffect>
                                    <p:anim calcmode="lin" valueType="num">
                                      <p:cBhvr>
                                        <p:cTn id="73" dur="1000" fill="hold"/>
                                        <p:tgtEl>
                                          <p:spTgt spid="58"/>
                                        </p:tgtEl>
                                        <p:attrNameLst>
                                          <p:attrName>ppt_x</p:attrName>
                                        </p:attrNameLst>
                                      </p:cBhvr>
                                      <p:tavLst>
                                        <p:tav tm="0">
                                          <p:val>
                                            <p:strVal val="#ppt_x"/>
                                          </p:val>
                                        </p:tav>
                                        <p:tav tm="100000">
                                          <p:val>
                                            <p:strVal val="#ppt_x"/>
                                          </p:val>
                                        </p:tav>
                                      </p:tavLst>
                                    </p:anim>
                                    <p:anim calcmode="lin" valueType="num">
                                      <p:cBhvr>
                                        <p:cTn id="74" dur="1000" fill="hold"/>
                                        <p:tgtEl>
                                          <p:spTgt spid="5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1000"/>
                                        <p:tgtEl>
                                          <p:spTgt spid="59"/>
                                        </p:tgtEl>
                                      </p:cBhvr>
                                    </p:animEffect>
                                    <p:anim calcmode="lin" valueType="num">
                                      <p:cBhvr>
                                        <p:cTn id="78" dur="1000" fill="hold"/>
                                        <p:tgtEl>
                                          <p:spTgt spid="59"/>
                                        </p:tgtEl>
                                        <p:attrNameLst>
                                          <p:attrName>ppt_x</p:attrName>
                                        </p:attrNameLst>
                                      </p:cBhvr>
                                      <p:tavLst>
                                        <p:tav tm="0">
                                          <p:val>
                                            <p:strVal val="#ppt_x"/>
                                          </p:val>
                                        </p:tav>
                                        <p:tav tm="100000">
                                          <p:val>
                                            <p:strVal val="#ppt_x"/>
                                          </p:val>
                                        </p:tav>
                                      </p:tavLst>
                                    </p:anim>
                                    <p:anim calcmode="lin" valueType="num">
                                      <p:cBhvr>
                                        <p:cTn id="79" dur="1000" fill="hold"/>
                                        <p:tgtEl>
                                          <p:spTgt spid="5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1000"/>
                                        <p:tgtEl>
                                          <p:spTgt spid="60"/>
                                        </p:tgtEl>
                                      </p:cBhvr>
                                    </p:animEffect>
                                    <p:anim calcmode="lin" valueType="num">
                                      <p:cBhvr>
                                        <p:cTn id="83" dur="1000" fill="hold"/>
                                        <p:tgtEl>
                                          <p:spTgt spid="60"/>
                                        </p:tgtEl>
                                        <p:attrNameLst>
                                          <p:attrName>ppt_x</p:attrName>
                                        </p:attrNameLst>
                                      </p:cBhvr>
                                      <p:tavLst>
                                        <p:tav tm="0">
                                          <p:val>
                                            <p:strVal val="#ppt_x"/>
                                          </p:val>
                                        </p:tav>
                                        <p:tav tm="100000">
                                          <p:val>
                                            <p:strVal val="#ppt_x"/>
                                          </p:val>
                                        </p:tav>
                                      </p:tavLst>
                                    </p:anim>
                                    <p:anim calcmode="lin" valueType="num">
                                      <p:cBhvr>
                                        <p:cTn id="84" dur="1000" fill="hold"/>
                                        <p:tgtEl>
                                          <p:spTgt spid="60"/>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1000"/>
                                        <p:tgtEl>
                                          <p:spTgt spid="61"/>
                                        </p:tgtEl>
                                      </p:cBhvr>
                                    </p:animEffect>
                                    <p:anim calcmode="lin" valueType="num">
                                      <p:cBhvr>
                                        <p:cTn id="88" dur="1000" fill="hold"/>
                                        <p:tgtEl>
                                          <p:spTgt spid="61"/>
                                        </p:tgtEl>
                                        <p:attrNameLst>
                                          <p:attrName>ppt_x</p:attrName>
                                        </p:attrNameLst>
                                      </p:cBhvr>
                                      <p:tavLst>
                                        <p:tav tm="0">
                                          <p:val>
                                            <p:strVal val="#ppt_x"/>
                                          </p:val>
                                        </p:tav>
                                        <p:tav tm="100000">
                                          <p:val>
                                            <p:strVal val="#ppt_x"/>
                                          </p:val>
                                        </p:tav>
                                      </p:tavLst>
                                    </p:anim>
                                    <p:anim calcmode="lin" valueType="num">
                                      <p:cBhvr>
                                        <p:cTn id="89" dur="1000" fill="hold"/>
                                        <p:tgtEl>
                                          <p:spTgt spid="61"/>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fade">
                                      <p:cBhvr>
                                        <p:cTn id="92" dur="1000"/>
                                        <p:tgtEl>
                                          <p:spTgt spid="62"/>
                                        </p:tgtEl>
                                      </p:cBhvr>
                                    </p:animEffect>
                                    <p:anim calcmode="lin" valueType="num">
                                      <p:cBhvr>
                                        <p:cTn id="93" dur="1000" fill="hold"/>
                                        <p:tgtEl>
                                          <p:spTgt spid="62"/>
                                        </p:tgtEl>
                                        <p:attrNameLst>
                                          <p:attrName>ppt_x</p:attrName>
                                        </p:attrNameLst>
                                      </p:cBhvr>
                                      <p:tavLst>
                                        <p:tav tm="0">
                                          <p:val>
                                            <p:strVal val="#ppt_x"/>
                                          </p:val>
                                        </p:tav>
                                        <p:tav tm="100000">
                                          <p:val>
                                            <p:strVal val="#ppt_x"/>
                                          </p:val>
                                        </p:tav>
                                      </p:tavLst>
                                    </p:anim>
                                    <p:anim calcmode="lin" valueType="num">
                                      <p:cBhvr>
                                        <p:cTn id="94" dur="1000" fill="hold"/>
                                        <p:tgtEl>
                                          <p:spTgt spid="6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1000"/>
                                        <p:tgtEl>
                                          <p:spTgt spid="63"/>
                                        </p:tgtEl>
                                      </p:cBhvr>
                                    </p:animEffect>
                                    <p:anim calcmode="lin" valueType="num">
                                      <p:cBhvr>
                                        <p:cTn id="98" dur="1000" fill="hold"/>
                                        <p:tgtEl>
                                          <p:spTgt spid="63"/>
                                        </p:tgtEl>
                                        <p:attrNameLst>
                                          <p:attrName>ppt_x</p:attrName>
                                        </p:attrNameLst>
                                      </p:cBhvr>
                                      <p:tavLst>
                                        <p:tav tm="0">
                                          <p:val>
                                            <p:strVal val="#ppt_x"/>
                                          </p:val>
                                        </p:tav>
                                        <p:tav tm="100000">
                                          <p:val>
                                            <p:strVal val="#ppt_x"/>
                                          </p:val>
                                        </p:tav>
                                      </p:tavLst>
                                    </p:anim>
                                    <p:anim calcmode="lin" valueType="num">
                                      <p:cBhvr>
                                        <p:cTn id="99" dur="1000" fill="hold"/>
                                        <p:tgtEl>
                                          <p:spTgt spid="6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fade">
                                      <p:cBhvr>
                                        <p:cTn id="102" dur="1000"/>
                                        <p:tgtEl>
                                          <p:spTgt spid="64"/>
                                        </p:tgtEl>
                                      </p:cBhvr>
                                    </p:animEffect>
                                    <p:anim calcmode="lin" valueType="num">
                                      <p:cBhvr>
                                        <p:cTn id="103" dur="1000" fill="hold"/>
                                        <p:tgtEl>
                                          <p:spTgt spid="64"/>
                                        </p:tgtEl>
                                        <p:attrNameLst>
                                          <p:attrName>ppt_x</p:attrName>
                                        </p:attrNameLst>
                                      </p:cBhvr>
                                      <p:tavLst>
                                        <p:tav tm="0">
                                          <p:val>
                                            <p:strVal val="#ppt_x"/>
                                          </p:val>
                                        </p:tav>
                                        <p:tav tm="100000">
                                          <p:val>
                                            <p:strVal val="#ppt_x"/>
                                          </p:val>
                                        </p:tav>
                                      </p:tavLst>
                                    </p:anim>
                                    <p:anim calcmode="lin" valueType="num">
                                      <p:cBhvr>
                                        <p:cTn id="104"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7" name="组合 16"/>
          <p:cNvGrpSpPr/>
          <p:nvPr/>
        </p:nvGrpSpPr>
        <p:grpSpPr>
          <a:xfrm>
            <a:off x="746760" y="0"/>
            <a:ext cx="762000" cy="1828800"/>
            <a:chOff x="746760" y="0"/>
            <a:chExt cx="762000" cy="1828800"/>
          </a:xfrm>
        </p:grpSpPr>
        <p:sp>
          <p:nvSpPr>
            <p:cNvPr id="18" name="矩形 17"/>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第二章</a:t>
              </a:r>
            </a:p>
          </p:txBody>
        </p:sp>
      </p:grpSp>
      <p:sp>
        <p:nvSpPr>
          <p:cNvPr id="5" name="矩形 4"/>
          <p:cNvSpPr/>
          <p:nvPr/>
        </p:nvSpPr>
        <p:spPr>
          <a:xfrm>
            <a:off x="766445" y="4503420"/>
            <a:ext cx="10829290" cy="1141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 name="矩形 5"/>
          <p:cNvSpPr/>
          <p:nvPr/>
        </p:nvSpPr>
        <p:spPr>
          <a:xfrm>
            <a:off x="6184265" y="2079625"/>
            <a:ext cx="4342986" cy="570541"/>
          </a:xfrm>
          <a:prstGeom prst="rect">
            <a:avLst/>
          </a:prstGeom>
        </p:spPr>
        <p:txBody>
          <a:bodyPr vert="horz" wrap="square">
            <a:spAutoFit/>
          </a:bodyPr>
          <a:lstStyle/>
          <a:p>
            <a:pPr marL="171450" indent="-171450">
              <a:lnSpc>
                <a:spcPct val="150000"/>
              </a:lnSpc>
              <a:buFont typeface="Arial" panose="020b0604020202020204" pitchFamily="34" charset="0"/>
              <a:buChar char="•"/>
            </a:pPr>
            <a:r>
              <a:rPr lang="zh-CN" altLang="en-US" sz="1100">
                <a:solidFill>
                  <a:schemeClr val="bg1"/>
                </a:solidFill>
                <a:cs typeface="+mn-ea"/>
                <a:sym typeface="+mn-lt"/>
              </a:rPr>
              <a:t>点击添加相关标题文字，点击添加相关标题文字，点击添加相关标题文字点击添加相关标题文字</a:t>
            </a:r>
          </a:p>
        </p:txBody>
      </p:sp>
      <p:sp>
        <p:nvSpPr>
          <p:cNvPr id="8" name="矩形 7"/>
          <p:cNvSpPr/>
          <p:nvPr/>
        </p:nvSpPr>
        <p:spPr>
          <a:xfrm>
            <a:off x="6184265" y="2781811"/>
            <a:ext cx="4342986" cy="570541"/>
          </a:xfrm>
          <a:prstGeom prst="rect">
            <a:avLst/>
          </a:prstGeom>
        </p:spPr>
        <p:txBody>
          <a:bodyPr vert="horz" wrap="square">
            <a:spAutoFit/>
          </a:bodyPr>
          <a:lstStyle/>
          <a:p>
            <a:pPr marL="171450" indent="-171450">
              <a:lnSpc>
                <a:spcPct val="150000"/>
              </a:lnSpc>
              <a:buFont typeface="Arial" panose="020b0604020202020204" pitchFamily="34" charset="0"/>
              <a:buChar char="•"/>
            </a:pPr>
            <a:r>
              <a:rPr lang="zh-CN" altLang="en-US" sz="1100">
                <a:solidFill>
                  <a:schemeClr val="bg1"/>
                </a:solidFill>
                <a:cs typeface="+mn-ea"/>
                <a:sym typeface="+mn-lt"/>
              </a:rPr>
              <a:t>点击添加相关标题文字，点击添加相关标题文字，点击添加相关标题文字点击添加相关标题文字</a:t>
            </a:r>
          </a:p>
        </p:txBody>
      </p:sp>
      <p:sp>
        <p:nvSpPr>
          <p:cNvPr id="9" name="文本框 8"/>
          <p:cNvSpPr txBox="1"/>
          <p:nvPr/>
        </p:nvSpPr>
        <p:spPr>
          <a:xfrm>
            <a:off x="5231075" y="3641276"/>
            <a:ext cx="2310363" cy="461665"/>
          </a:xfrm>
          <a:prstGeom prst="rect">
            <a:avLst/>
          </a:prstGeom>
          <a:noFill/>
        </p:spPr>
        <p:txBody>
          <a:bodyPr vert="horz" wrap="square" rtlCol="0">
            <a:spAutoFit/>
          </a:bodyPr>
          <a:lstStyle>
            <a:defPPr>
              <a:defRPr lang="zh-CN"/>
            </a:defPPr>
            <a:lvl1pPr>
              <a:defRPr sz="2800">
                <a:solidFill>
                  <a:schemeClr val="tx1">
                    <a:lumMod val="75000"/>
                    <a:lumOff val="25000"/>
                  </a:schemeClr>
                </a:solidFill>
                <a:latin typeface="苏新诗古印宋简" panose="02010609000101010101" pitchFamily="49" charset="-122"/>
                <a:ea typeface="苏新诗古印宋简" panose="02010609000101010101" pitchFamily="49" charset="-122"/>
              </a:defRPr>
            </a:lvl1pPr>
          </a:lstStyle>
          <a:p>
            <a:r>
              <a:rPr lang="zh-CN" altLang="en-US" sz="2400">
                <a:solidFill>
                  <a:schemeClr val="bg1"/>
                </a:solidFill>
                <a:latin typeface="+mn-lt"/>
                <a:ea typeface="+mn-ea"/>
                <a:cs typeface="+mn-ea"/>
                <a:sym typeface="+mn-lt"/>
              </a:rPr>
              <a:t>这里填写标题</a:t>
            </a:r>
          </a:p>
        </p:txBody>
      </p:sp>
      <p:sp>
        <p:nvSpPr>
          <p:cNvPr id="13" name="矩形 12"/>
          <p:cNvSpPr/>
          <p:nvPr/>
        </p:nvSpPr>
        <p:spPr>
          <a:xfrm>
            <a:off x="5285020" y="3985141"/>
            <a:ext cx="3645446" cy="337015"/>
          </a:xfrm>
          <a:prstGeom prst="rect">
            <a:avLst/>
          </a:prstGeom>
          <a:noFill/>
        </p:spPr>
        <p:txBody>
          <a:bodyPr wrap="square">
            <a:spAutoFit/>
          </a:bodyPr>
          <a:lstStyle/>
          <a:p>
            <a:pPr>
              <a:lnSpc>
                <a:spcPct val="150000"/>
              </a:lnSpc>
              <a:spcBef>
                <a:spcPts val="800"/>
              </a:spcBef>
            </a:pPr>
            <a:r>
              <a:rPr lang="zh-CN" altLang="en-US" sz="1200">
                <a:solidFill>
                  <a:schemeClr val="bg1"/>
                </a:solidFill>
                <a:cs typeface="+mn-ea"/>
                <a:sym typeface="+mn-lt"/>
              </a:rPr>
              <a:t>副标题建议正文</a:t>
            </a:r>
            <a:r>
              <a:rPr lang="en-US" altLang="zh-CN" sz="1200">
                <a:solidFill>
                  <a:schemeClr val="bg1"/>
                </a:solidFill>
                <a:cs typeface="+mn-ea"/>
                <a:sym typeface="+mn-lt"/>
              </a:rPr>
              <a:t>14</a:t>
            </a:r>
            <a:r>
              <a:rPr lang="zh-CN" altLang="en-US" sz="1200">
                <a:solidFill>
                  <a:schemeClr val="bg1"/>
                </a:solidFill>
                <a:cs typeface="+mn-ea"/>
                <a:sym typeface="+mn-lt"/>
              </a:rPr>
              <a:t>号字，</a:t>
            </a:r>
            <a:r>
              <a:rPr lang="en-US" altLang="zh-CN" sz="1200">
                <a:solidFill>
                  <a:schemeClr val="bg1"/>
                </a:solidFill>
                <a:cs typeface="+mn-ea"/>
                <a:sym typeface="+mn-lt"/>
              </a:rPr>
              <a:t>1.3</a:t>
            </a:r>
            <a:r>
              <a:rPr lang="zh-CN" altLang="en-US" sz="1200">
                <a:solidFill>
                  <a:schemeClr val="bg1"/>
                </a:solidFill>
                <a:cs typeface="+mn-ea"/>
                <a:sym typeface="+mn-lt"/>
              </a:rPr>
              <a:t>倍字间距</a:t>
            </a:r>
          </a:p>
        </p:txBody>
      </p:sp>
      <p:sp>
        <p:nvSpPr>
          <p:cNvPr id="15" name="矩形 14"/>
          <p:cNvSpPr/>
          <p:nvPr/>
        </p:nvSpPr>
        <p:spPr>
          <a:xfrm>
            <a:off x="5231075" y="4637574"/>
            <a:ext cx="5400727" cy="1506855"/>
          </a:xfrm>
          <a:prstGeom prst="rect">
            <a:avLst/>
          </a:prstGeom>
        </p:spPr>
        <p:txBody>
          <a:bodyPr wrap="square">
            <a:spAutoFit/>
          </a:bodyPr>
          <a:lstStyle/>
          <a:p>
            <a:pPr>
              <a:lnSpc>
                <a:spcPct val="170000"/>
              </a:lnSpc>
            </a:pPr>
            <a:r>
              <a:rPr lang="zh-CN" altLang="en-US" sz="1100">
                <a:solidFill>
                  <a:srgbClr val="6A0000"/>
                </a:solidFill>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1200">
              <a:solidFill>
                <a:schemeClr val="bg1"/>
              </a:solidFill>
              <a:cs typeface="+mn-ea"/>
              <a:sym typeface="+mn-lt"/>
            </a:endParaRPr>
          </a:p>
          <a:p>
            <a:pPr>
              <a:lnSpc>
                <a:spcPct val="150000"/>
              </a:lnSpc>
            </a:pPr>
            <a:endParaRPr lang="en-US" altLang="zh-CN" sz="1200">
              <a:solidFill>
                <a:schemeClr val="bg1"/>
              </a:solidFill>
              <a:cs typeface="+mn-ea"/>
              <a:sym typeface="+mn-lt"/>
            </a:endParaRPr>
          </a:p>
          <a:p>
            <a:pPr>
              <a:lnSpc>
                <a:spcPct val="150000"/>
              </a:lnSpc>
            </a:pPr>
            <a:endParaRPr lang="en-US" altLang="zh-CN" sz="1200">
              <a:solidFill>
                <a:schemeClr val="bg1"/>
              </a:solidFill>
              <a:cs typeface="+mn-ea"/>
              <a:sym typeface="+mn-lt"/>
            </a:endParaRPr>
          </a:p>
        </p:txBody>
      </p:sp>
      <p:pic>
        <p:nvPicPr>
          <p:cNvPr id="26" name="图片 25" descr="摄图网_400758162"/>
          <p:cNvPicPr>
            <a:picLocks noChangeAspect="1"/>
          </p:cNvPicPr>
          <p:nvPr/>
        </p:nvPicPr>
        <p:blipFill>
          <a:blip r:embed="rId2"/>
          <a:stretch>
            <a:fillRect/>
          </a:stretch>
        </p:blipFill>
        <p:spPr>
          <a:xfrm>
            <a:off x="1427480" y="1073150"/>
            <a:ext cx="4572000" cy="4572000"/>
          </a:xfrm>
          <a:prstGeom prst="rect">
            <a:avLst/>
          </a:prstGeom>
        </p:spPr>
      </p:pic>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7" name="组合 16"/>
          <p:cNvGrpSpPr/>
          <p:nvPr/>
        </p:nvGrpSpPr>
        <p:grpSpPr>
          <a:xfrm>
            <a:off x="746760" y="0"/>
            <a:ext cx="762000" cy="1828800"/>
            <a:chOff x="746760" y="0"/>
            <a:chExt cx="762000" cy="1828800"/>
          </a:xfrm>
        </p:grpSpPr>
        <p:sp>
          <p:nvSpPr>
            <p:cNvPr id="3" name="矩形 2"/>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第二章</a:t>
              </a:r>
            </a:p>
          </p:txBody>
        </p:sp>
      </p:grpSp>
      <p:sp>
        <p:nvSpPr>
          <p:cNvPr id="4" name="矩形 3"/>
          <p:cNvSpPr/>
          <p:nvPr/>
        </p:nvSpPr>
        <p:spPr>
          <a:xfrm>
            <a:off x="1834829" y="1693169"/>
            <a:ext cx="6588688" cy="3564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6A0000"/>
              </a:solidFill>
              <a:effectLst/>
              <a:uLnTx/>
              <a:uFillTx/>
              <a:cs typeface="+mn-ea"/>
              <a:sym typeface="+mn-lt"/>
            </a:endParaRPr>
          </a:p>
        </p:txBody>
      </p:sp>
      <p:sp>
        <p:nvSpPr>
          <p:cNvPr id="5" name="矩形 4"/>
          <p:cNvSpPr/>
          <p:nvPr/>
        </p:nvSpPr>
        <p:spPr>
          <a:xfrm>
            <a:off x="8578131" y="1693169"/>
            <a:ext cx="2763289" cy="1710178"/>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矩形 5"/>
          <p:cNvSpPr/>
          <p:nvPr/>
        </p:nvSpPr>
        <p:spPr>
          <a:xfrm>
            <a:off x="8578132" y="3547363"/>
            <a:ext cx="2763289" cy="1710178"/>
          </a:xfrm>
          <a:prstGeom prst="rect">
            <a:avLst/>
          </a:prstGeom>
          <a:blipFill rotWithShape="1">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文本框 6"/>
          <p:cNvSpPr txBox="1"/>
          <p:nvPr/>
        </p:nvSpPr>
        <p:spPr>
          <a:xfrm>
            <a:off x="2337715" y="2244349"/>
            <a:ext cx="4493538" cy="2577759"/>
          </a:xfrm>
          <a:prstGeom prst="rect">
            <a:avLst/>
          </a:prstGeom>
          <a:noFill/>
        </p:spPr>
        <p:txBody>
          <a:bodyPr vert="eaVert" wrap="square" rtlCol="0">
            <a:spAutoFit/>
          </a:bodyPr>
          <a:lstStyle/>
          <a:p>
            <a:pPr>
              <a:lnSpc>
                <a:spcPct val="200000"/>
              </a:lnSpc>
              <a:defRPr/>
            </a:pPr>
            <a:r>
              <a:rPr lang="zh-CN" altLang="en-US" sz="1400">
                <a:solidFill>
                  <a:srgbClr val="6A0000"/>
                </a:solidFill>
                <a:cs typeface="+mn-ea"/>
                <a:sym typeface="+mn-lt"/>
              </a:rPr>
              <a:t>您的内容打在这里，或者通过复制您的文本后，在此框中选择粘贴。您的内容打在这里，或者通过复制您的文本后，在此框中选择粘贴。</a:t>
            </a:r>
            <a:endParaRPr lang="en-US" altLang="zh-CN" sz="1400">
              <a:solidFill>
                <a:srgbClr val="6A0000"/>
              </a:solidFill>
              <a:cs typeface="+mn-ea"/>
              <a:sym typeface="+mn-lt"/>
            </a:endParaRPr>
          </a:p>
          <a:p>
            <a:pPr>
              <a:lnSpc>
                <a:spcPct val="200000"/>
              </a:lnSpc>
              <a:defRPr/>
            </a:pPr>
            <a:r>
              <a:rPr lang="zh-CN" altLang="en-US" sz="1400">
                <a:solidFill>
                  <a:srgbClr val="6A0000"/>
                </a:solidFill>
                <a:cs typeface="+mn-ea"/>
                <a:sym typeface="+mn-lt"/>
              </a:rPr>
              <a:t>您的内容打在这里，或者通过复制您的文本后，在此框中选择粘贴。您的内容打在这里，或者通过复制您的文本后，在此框中选择粘贴。</a:t>
            </a:r>
          </a:p>
        </p:txBody>
      </p:sp>
      <p:grpSp>
        <p:nvGrpSpPr>
          <p:cNvPr id="12" name="组合 11"/>
          <p:cNvGrpSpPr/>
          <p:nvPr/>
        </p:nvGrpSpPr>
        <p:grpSpPr>
          <a:xfrm>
            <a:off x="6924303" y="2244349"/>
            <a:ext cx="772530" cy="2074843"/>
            <a:chOff x="6288965" y="2914986"/>
            <a:chExt cx="872009" cy="2342023"/>
          </a:xfrm>
        </p:grpSpPr>
        <p:pic>
          <p:nvPicPr>
            <p:cNvPr id="16" name="图片 15"/>
            <p:cNvPicPr>
              <a:picLocks noChangeAspect="1"/>
            </p:cNvPicPr>
            <p:nvPr/>
          </p:nvPicPr>
          <p:blipFill>
            <a:blip r:embed="rId5"/>
            <a:stretch>
              <a:fillRect/>
            </a:stretch>
          </p:blipFill>
          <p:spPr>
            <a:xfrm>
              <a:off x="6288965" y="2914986"/>
              <a:ext cx="872009" cy="2342023"/>
            </a:xfrm>
            <a:prstGeom prst="rect">
              <a:avLst/>
            </a:prstGeom>
          </p:spPr>
        </p:pic>
        <p:sp>
          <p:nvSpPr>
            <p:cNvPr id="20" name="文本框 19"/>
            <p:cNvSpPr txBox="1"/>
            <p:nvPr/>
          </p:nvSpPr>
          <p:spPr>
            <a:xfrm>
              <a:off x="6374149" y="3218037"/>
              <a:ext cx="678489" cy="1563342"/>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6A0000"/>
                  </a:solidFill>
                  <a:effectLst/>
                  <a:uLnTx/>
                  <a:uFillTx/>
                  <a:cs typeface="+mn-ea"/>
                  <a:sym typeface="+mn-lt"/>
                </a:rPr>
                <a:t>中国风</a:t>
              </a:r>
            </a:p>
          </p:txBody>
        </p:sp>
      </p:gr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 name="图片 17" descr="30dd45"/>
          <p:cNvPicPr>
            <a:picLocks noChangeAspect="1"/>
          </p:cNvPicPr>
          <p:nvPr/>
        </p:nvPicPr>
        <p:blipFill>
          <a:blip r:embed="rId2"/>
          <a:srcRect t="15208" b="6578"/>
          <a:stretch>
            <a:fillRect/>
          </a:stretch>
        </p:blipFill>
        <p:spPr>
          <a:xfrm flipH="1">
            <a:off x="-169545" y="528955"/>
            <a:ext cx="6846570" cy="8034020"/>
          </a:xfrm>
          <a:prstGeom prst="rect">
            <a:avLst/>
          </a:prstGeom>
        </p:spPr>
      </p:pic>
      <p:grpSp>
        <p:nvGrpSpPr>
          <p:cNvPr id="15" name="组合 14"/>
          <p:cNvGrpSpPr/>
          <p:nvPr/>
        </p:nvGrpSpPr>
        <p:grpSpPr>
          <a:xfrm flipH="1">
            <a:off x="5125720" y="1306195"/>
            <a:ext cx="6539865" cy="2577465"/>
            <a:chOff x="1654" y="2723"/>
            <a:chExt cx="10299" cy="4059"/>
          </a:xfrm>
        </p:grpSpPr>
        <p:sp>
          <p:nvSpPr>
            <p:cNvPr id="7" name="文本框 6"/>
            <p:cNvSpPr txBox="1"/>
            <p:nvPr/>
          </p:nvSpPr>
          <p:spPr>
            <a:xfrm>
              <a:off x="4782" y="3955"/>
              <a:ext cx="6283" cy="1113"/>
            </a:xfrm>
            <a:prstGeom prst="rect">
              <a:avLst/>
            </a:prstGeom>
            <a:noFill/>
          </p:spPr>
          <p:txBody>
            <a:bodyPr wrap="square" rtlCol="0">
              <a:spAutoFit/>
            </a:bodyPr>
            <a:lstStyle/>
            <a:p>
              <a:r>
                <a:rPr kumimoji="1" lang="zh-CN" altLang="en-US" sz="4000">
                  <a:solidFill>
                    <a:schemeClr val="bg1"/>
                  </a:solidFill>
                  <a:effectLst>
                    <a:outerShdw blurRad="38100" dist="38100" dir="2700000" algn="tl">
                      <a:srgbClr val="000000">
                        <a:alpha val="43137"/>
                      </a:srgbClr>
                    </a:outerShdw>
                  </a:effectLst>
                  <a:cs typeface="+mn-ea"/>
                  <a:sym typeface="+mn-lt"/>
                </a:rPr>
                <a:t>输入标题内容</a:t>
              </a:r>
            </a:p>
          </p:txBody>
        </p:sp>
        <p:sp>
          <p:nvSpPr>
            <p:cNvPr id="8" name="Content Placeholder 2"/>
            <p:cNvSpPr txBox="1"/>
            <p:nvPr/>
          </p:nvSpPr>
          <p:spPr>
            <a:xfrm>
              <a:off x="4748" y="5176"/>
              <a:ext cx="6912" cy="160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50000"/>
                </a:lnSpc>
                <a:buNone/>
              </a:pPr>
              <a:r>
                <a:rPr lang="zh-CN" altLang="en-US" sz="1600" spc="300">
                  <a:solidFill>
                    <a:schemeClr val="bg1"/>
                  </a:solidFill>
                  <a:cs typeface="+mn-ea"/>
                  <a:sym typeface="+mn-lt"/>
                </a:rPr>
                <a:t>请替换文字内容，修改文字内容，也可以直接复制你的内容到此。</a:t>
              </a:r>
              <a:endParaRPr kumimoji="1" lang="zh-CN" altLang="en-US" sz="1600">
                <a:solidFill>
                  <a:schemeClr val="bg1"/>
                </a:solidFill>
                <a:effectLst>
                  <a:outerShdw blurRad="38100" dist="38100" dir="2700000" algn="tl">
                    <a:srgbClr val="000000">
                      <a:alpha val="43137"/>
                    </a:srgbClr>
                  </a:outerShdw>
                </a:effectLst>
                <a:cs typeface="+mn-ea"/>
                <a:sym typeface="+mn-lt"/>
              </a:endParaRPr>
            </a:p>
          </p:txBody>
        </p:sp>
        <p:grpSp>
          <p:nvGrpSpPr>
            <p:cNvPr id="9" name="组合 8"/>
            <p:cNvGrpSpPr/>
            <p:nvPr/>
          </p:nvGrpSpPr>
          <p:grpSpPr>
            <a:xfrm>
              <a:off x="1654" y="2723"/>
              <a:ext cx="3094" cy="3232"/>
              <a:chOff x="4019286" y="1301966"/>
              <a:chExt cx="766979" cy="801238"/>
            </a:xfrm>
          </p:grpSpPr>
          <p:sp>
            <p:nvSpPr>
              <p:cNvPr id="10" name="矩形 9"/>
              <p:cNvSpPr/>
              <p:nvPr/>
            </p:nvSpPr>
            <p:spPr>
              <a:xfrm>
                <a:off x="4176477" y="1435674"/>
                <a:ext cx="452598" cy="612332"/>
              </a:xfrm>
              <a:prstGeom prst="rect">
                <a:avLst/>
              </a:prstGeom>
            </p:spPr>
            <p:txBody>
              <a:bodyPr wrap="square">
                <a:spAutoFit/>
              </a:bodyPr>
              <a:lstStyle/>
              <a:p>
                <a:pPr algn="ctr"/>
                <a:r>
                  <a:rPr lang="zh-CN" altLang="en-US" sz="9600">
                    <a:solidFill>
                      <a:schemeClr val="bg1"/>
                    </a:solidFill>
                    <a:effectLst>
                      <a:outerShdw blurRad="38100" dist="38100" dir="2700000" algn="tl">
                        <a:srgbClr val="000000">
                          <a:alpha val="43137"/>
                        </a:srgbClr>
                      </a:outerShdw>
                    </a:effectLst>
                    <a:cs typeface="+mn-ea"/>
                    <a:sym typeface="+mn-lt"/>
                  </a:rPr>
                  <a:t>叁</a:t>
                </a:r>
              </a:p>
            </p:txBody>
          </p:sp>
          <p:sp>
            <p:nvSpPr>
              <p:cNvPr id="11" name="任意多边形: 形状 47"/>
              <p:cNvSpPr/>
              <p:nvPr/>
            </p:nvSpPr>
            <p:spPr>
              <a:xfrm>
                <a:off x="4019286" y="1301966"/>
                <a:ext cx="766979" cy="801238"/>
              </a:xfrm>
              <a:custGeom>
                <a:gdLst>
                  <a:gd name="connsiteX0" fmla="*/ 2115093 w 3189121"/>
                  <a:gd name="connsiteY0" fmla="*/ 3287898 h 3351079"/>
                  <a:gd name="connsiteX1" fmla="*/ 2140493 w 3189121"/>
                  <a:gd name="connsiteY1" fmla="*/ 3300598 h 3351079"/>
                  <a:gd name="connsiteX2" fmla="*/ 2115093 w 3189121"/>
                  <a:gd name="connsiteY2" fmla="*/ 3313298 h 3351079"/>
                  <a:gd name="connsiteX3" fmla="*/ 2089693 w 3189121"/>
                  <a:gd name="connsiteY3" fmla="*/ 3300598 h 3351079"/>
                  <a:gd name="connsiteX4" fmla="*/ 2115093 w 3189121"/>
                  <a:gd name="connsiteY4" fmla="*/ 3287898 h 3351079"/>
                  <a:gd name="connsiteX5" fmla="*/ 1993868 w 3189121"/>
                  <a:gd name="connsiteY5" fmla="*/ 3205214 h 3351079"/>
                  <a:gd name="connsiteX6" fmla="*/ 1997618 w 3189121"/>
                  <a:gd name="connsiteY6" fmla="*/ 3206821 h 3351079"/>
                  <a:gd name="connsiteX7" fmla="*/ 2021960 w 3189121"/>
                  <a:gd name="connsiteY7" fmla="*/ 3211698 h 3351079"/>
                  <a:gd name="connsiteX8" fmla="*/ 2023488 w 3189121"/>
                  <a:gd name="connsiteY8" fmla="*/ 3211919 h 3351079"/>
                  <a:gd name="connsiteX9" fmla="*/ 2024771 w 3189121"/>
                  <a:gd name="connsiteY9" fmla="*/ 3212211 h 3351079"/>
                  <a:gd name="connsiteX10" fmla="*/ 2031485 w 3189121"/>
                  <a:gd name="connsiteY10" fmla="*/ 3213075 h 3351079"/>
                  <a:gd name="connsiteX11" fmla="*/ 2023488 w 3189121"/>
                  <a:gd name="connsiteY11" fmla="*/ 3211919 h 3351079"/>
                  <a:gd name="connsiteX12" fmla="*/ 2007143 w 3189121"/>
                  <a:gd name="connsiteY12" fmla="*/ 3208199 h 3351079"/>
                  <a:gd name="connsiteX13" fmla="*/ 1993868 w 3189121"/>
                  <a:gd name="connsiteY13" fmla="*/ 3205214 h 3351079"/>
                  <a:gd name="connsiteX14" fmla="*/ 2166581 w 3189121"/>
                  <a:gd name="connsiteY14" fmla="*/ 3161670 h 3351079"/>
                  <a:gd name="connsiteX15" fmla="*/ 2133637 w 3189121"/>
                  <a:gd name="connsiteY15" fmla="*/ 3178748 h 3351079"/>
                  <a:gd name="connsiteX16" fmla="*/ 2143909 w 3189121"/>
                  <a:gd name="connsiteY16" fmla="*/ 3189967 h 3351079"/>
                  <a:gd name="connsiteX17" fmla="*/ 2178593 w 3189121"/>
                  <a:gd name="connsiteY17" fmla="*/ 3172117 h 3351079"/>
                  <a:gd name="connsiteX18" fmla="*/ 2166581 w 3189121"/>
                  <a:gd name="connsiteY18" fmla="*/ 3161670 h 3351079"/>
                  <a:gd name="connsiteX19" fmla="*/ 2223043 w 3189121"/>
                  <a:gd name="connsiteY19" fmla="*/ 3135498 h 3351079"/>
                  <a:gd name="connsiteX20" fmla="*/ 2203993 w 3189121"/>
                  <a:gd name="connsiteY20" fmla="*/ 3148198 h 3351079"/>
                  <a:gd name="connsiteX21" fmla="*/ 2223043 w 3189121"/>
                  <a:gd name="connsiteY21" fmla="*/ 3160898 h 3351079"/>
                  <a:gd name="connsiteX22" fmla="*/ 2242093 w 3189121"/>
                  <a:gd name="connsiteY22" fmla="*/ 3148198 h 3351079"/>
                  <a:gd name="connsiteX23" fmla="*/ 2223043 w 3189121"/>
                  <a:gd name="connsiteY23" fmla="*/ 3135498 h 3351079"/>
                  <a:gd name="connsiteX24" fmla="*/ 2506570 w 3189121"/>
                  <a:gd name="connsiteY24" fmla="*/ 2981347 h 3351079"/>
                  <a:gd name="connsiteX25" fmla="*/ 2438943 w 3189121"/>
                  <a:gd name="connsiteY25" fmla="*/ 3008854 h 3351079"/>
                  <a:gd name="connsiteX26" fmla="*/ 2327818 w 3189121"/>
                  <a:gd name="connsiteY26" fmla="*/ 3084339 h 3351079"/>
                  <a:gd name="connsiteX27" fmla="*/ 2315118 w 3189121"/>
                  <a:gd name="connsiteY27" fmla="*/ 3120301 h 3351079"/>
                  <a:gd name="connsiteX28" fmla="*/ 2517524 w 3189121"/>
                  <a:gd name="connsiteY28" fmla="*/ 2996115 h 3351079"/>
                  <a:gd name="connsiteX29" fmla="*/ 2506570 w 3189121"/>
                  <a:gd name="connsiteY29" fmla="*/ 2981347 h 3351079"/>
                  <a:gd name="connsiteX30" fmla="*/ 393182 w 3189121"/>
                  <a:gd name="connsiteY30" fmla="*/ 2197072 h 3351079"/>
                  <a:gd name="connsiteX31" fmla="*/ 395716 w 3189121"/>
                  <a:gd name="connsiteY31" fmla="*/ 2216894 h 3351079"/>
                  <a:gd name="connsiteX32" fmla="*/ 438809 w 3189121"/>
                  <a:gd name="connsiteY32" fmla="*/ 2335398 h 3351079"/>
                  <a:gd name="connsiteX33" fmla="*/ 560821 w 3189121"/>
                  <a:gd name="connsiteY33" fmla="*/ 2529971 h 3351079"/>
                  <a:gd name="connsiteX34" fmla="*/ 591093 w 3189121"/>
                  <a:gd name="connsiteY34" fmla="*/ 2576328 h 3351079"/>
                  <a:gd name="connsiteX35" fmla="*/ 687356 w 3189121"/>
                  <a:gd name="connsiteY35" fmla="*/ 2686479 h 3351079"/>
                  <a:gd name="connsiteX36" fmla="*/ 782708 w 3189121"/>
                  <a:gd name="connsiteY36" fmla="*/ 2773548 h 3351079"/>
                  <a:gd name="connsiteX37" fmla="*/ 689620 w 3189121"/>
                  <a:gd name="connsiteY37" fmla="*/ 2663181 h 3351079"/>
                  <a:gd name="connsiteX38" fmla="*/ 570073 w 3189121"/>
                  <a:gd name="connsiteY38" fmla="*/ 2529468 h 3351079"/>
                  <a:gd name="connsiteX39" fmla="*/ 403022 w 3189121"/>
                  <a:gd name="connsiteY39" fmla="*/ 2218049 h 3351079"/>
                  <a:gd name="connsiteX40" fmla="*/ 393182 w 3189121"/>
                  <a:gd name="connsiteY40" fmla="*/ 2197072 h 3351079"/>
                  <a:gd name="connsiteX41" fmla="*/ 353803 w 3189121"/>
                  <a:gd name="connsiteY41" fmla="*/ 2073312 h 3351079"/>
                  <a:gd name="connsiteX42" fmla="*/ 351543 w 3189121"/>
                  <a:gd name="connsiteY42" fmla="*/ 2094098 h 3351079"/>
                  <a:gd name="connsiteX43" fmla="*/ 370170 w 3189121"/>
                  <a:gd name="connsiteY43" fmla="*/ 2157598 h 3351079"/>
                  <a:gd name="connsiteX44" fmla="*/ 380849 w 3189121"/>
                  <a:gd name="connsiteY44" fmla="*/ 2163948 h 3351079"/>
                  <a:gd name="connsiteX45" fmla="*/ 362222 w 3189121"/>
                  <a:gd name="connsiteY45" fmla="*/ 2100448 h 3351079"/>
                  <a:gd name="connsiteX46" fmla="*/ 353803 w 3189121"/>
                  <a:gd name="connsiteY46" fmla="*/ 2073312 h 3351079"/>
                  <a:gd name="connsiteX47" fmla="*/ 330743 w 3189121"/>
                  <a:gd name="connsiteY47" fmla="*/ 1636898 h 3351079"/>
                  <a:gd name="connsiteX48" fmla="*/ 320740 w 3189121"/>
                  <a:gd name="connsiteY48" fmla="*/ 1773423 h 3351079"/>
                  <a:gd name="connsiteX49" fmla="*/ 320939 w 3189121"/>
                  <a:gd name="connsiteY49" fmla="*/ 1776598 h 3351079"/>
                  <a:gd name="connsiteX50" fmla="*/ 330942 w 3189121"/>
                  <a:gd name="connsiteY50" fmla="*/ 1640073 h 3351079"/>
                  <a:gd name="connsiteX51" fmla="*/ 330743 w 3189121"/>
                  <a:gd name="connsiteY51" fmla="*/ 1636898 h 3351079"/>
                  <a:gd name="connsiteX52" fmla="*/ 2990829 w 3189121"/>
                  <a:gd name="connsiteY52" fmla="*/ 977066 h 3351079"/>
                  <a:gd name="connsiteX53" fmla="*/ 2978693 w 3189121"/>
                  <a:gd name="connsiteY53" fmla="*/ 987643 h 3351079"/>
                  <a:gd name="connsiteX54" fmla="*/ 2997743 w 3189121"/>
                  <a:gd name="connsiteY54" fmla="*/ 1014598 h 3351079"/>
                  <a:gd name="connsiteX55" fmla="*/ 3009084 w 3189121"/>
                  <a:gd name="connsiteY55" fmla="*/ 996587 h 3351079"/>
                  <a:gd name="connsiteX56" fmla="*/ 2990829 w 3189121"/>
                  <a:gd name="connsiteY56" fmla="*/ 977066 h 3351079"/>
                  <a:gd name="connsiteX57" fmla="*/ 2681406 w 3189121"/>
                  <a:gd name="connsiteY57" fmla="*/ 498909 h 3351079"/>
                  <a:gd name="connsiteX58" fmla="*/ 2676563 w 3189121"/>
                  <a:gd name="connsiteY58" fmla="*/ 508895 h 3351079"/>
                  <a:gd name="connsiteX59" fmla="*/ 2687607 w 3189121"/>
                  <a:gd name="connsiteY59" fmla="*/ 538975 h 3351079"/>
                  <a:gd name="connsiteX60" fmla="*/ 2690691 w 3189121"/>
                  <a:gd name="connsiteY60" fmla="*/ 517627 h 3351079"/>
                  <a:gd name="connsiteX61" fmla="*/ 2681406 w 3189121"/>
                  <a:gd name="connsiteY61" fmla="*/ 498909 h 3351079"/>
                  <a:gd name="connsiteX62" fmla="*/ 2511968 w 3189121"/>
                  <a:gd name="connsiteY62" fmla="*/ 393568 h 3351079"/>
                  <a:gd name="connsiteX63" fmla="*/ 2508793 w 3189121"/>
                  <a:gd name="connsiteY63" fmla="*/ 402458 h 3351079"/>
                  <a:gd name="connsiteX64" fmla="*/ 2524033 w 3189121"/>
                  <a:gd name="connsiteY64" fmla="*/ 417698 h 3351079"/>
                  <a:gd name="connsiteX65" fmla="*/ 2524033 w 3189121"/>
                  <a:gd name="connsiteY65" fmla="*/ 402458 h 3351079"/>
                  <a:gd name="connsiteX66" fmla="*/ 2511968 w 3189121"/>
                  <a:gd name="connsiteY66" fmla="*/ 393568 h 3351079"/>
                  <a:gd name="connsiteX67" fmla="*/ 1235325 w 3189121"/>
                  <a:gd name="connsiteY67" fmla="*/ 237647 h 3351079"/>
                  <a:gd name="connsiteX68" fmla="*/ 1230772 w 3189121"/>
                  <a:gd name="connsiteY68" fmla="*/ 237783 h 3351079"/>
                  <a:gd name="connsiteX69" fmla="*/ 1226981 w 3189121"/>
                  <a:gd name="connsiteY69" fmla="*/ 238406 h 3351079"/>
                  <a:gd name="connsiteX70" fmla="*/ 1226093 w 3189121"/>
                  <a:gd name="connsiteY70" fmla="*/ 238487 h 3351079"/>
                  <a:gd name="connsiteX71" fmla="*/ 1224778 w 3189121"/>
                  <a:gd name="connsiteY71" fmla="*/ 238768 h 3351079"/>
                  <a:gd name="connsiteX72" fmla="*/ 1179164 w 3189121"/>
                  <a:gd name="connsiteY72" fmla="*/ 246266 h 3351079"/>
                  <a:gd name="connsiteX73" fmla="*/ 1002452 w 3189121"/>
                  <a:gd name="connsiteY73" fmla="*/ 307609 h 3351079"/>
                  <a:gd name="connsiteX74" fmla="*/ 877817 w 3189121"/>
                  <a:gd name="connsiteY74" fmla="*/ 373338 h 3351079"/>
                  <a:gd name="connsiteX75" fmla="*/ 811259 w 3189121"/>
                  <a:gd name="connsiteY75" fmla="*/ 413497 h 3351079"/>
                  <a:gd name="connsiteX76" fmla="*/ 897794 w 3189121"/>
                  <a:gd name="connsiteY76" fmla="*/ 372312 h 3351079"/>
                  <a:gd name="connsiteX77" fmla="*/ 1203318 w 3189121"/>
                  <a:gd name="connsiteY77" fmla="*/ 243360 h 3351079"/>
                  <a:gd name="connsiteX78" fmla="*/ 1224778 w 3189121"/>
                  <a:gd name="connsiteY78" fmla="*/ 238768 h 3351079"/>
                  <a:gd name="connsiteX79" fmla="*/ 1226981 w 3189121"/>
                  <a:gd name="connsiteY79" fmla="*/ 238406 h 3351079"/>
                  <a:gd name="connsiteX80" fmla="*/ 1244568 w 3189121"/>
                  <a:gd name="connsiteY80" fmla="*/ 220714 h 3351079"/>
                  <a:gd name="connsiteX81" fmla="*/ 1248318 w 3189121"/>
                  <a:gd name="connsiteY81" fmla="*/ 222321 h 3351079"/>
                  <a:gd name="connsiteX82" fmla="*/ 1272660 w 3189121"/>
                  <a:gd name="connsiteY82" fmla="*/ 227198 h 3351079"/>
                  <a:gd name="connsiteX83" fmla="*/ 1274188 w 3189121"/>
                  <a:gd name="connsiteY83" fmla="*/ 227419 h 3351079"/>
                  <a:gd name="connsiteX84" fmla="*/ 1275471 w 3189121"/>
                  <a:gd name="connsiteY84" fmla="*/ 227711 h 3351079"/>
                  <a:gd name="connsiteX85" fmla="*/ 1282185 w 3189121"/>
                  <a:gd name="connsiteY85" fmla="*/ 228575 h 3351079"/>
                  <a:gd name="connsiteX86" fmla="*/ 1274188 w 3189121"/>
                  <a:gd name="connsiteY86" fmla="*/ 227419 h 3351079"/>
                  <a:gd name="connsiteX87" fmla="*/ 1257843 w 3189121"/>
                  <a:gd name="connsiteY87" fmla="*/ 223699 h 3351079"/>
                  <a:gd name="connsiteX88" fmla="*/ 1244568 w 3189121"/>
                  <a:gd name="connsiteY88" fmla="*/ 220714 h 3351079"/>
                  <a:gd name="connsiteX89" fmla="*/ 1587378 w 3189121"/>
                  <a:gd name="connsiteY89" fmla="*/ 90765 h 3351079"/>
                  <a:gd name="connsiteX90" fmla="*/ 1676278 w 3189121"/>
                  <a:gd name="connsiteY90" fmla="*/ 91012 h 3351079"/>
                  <a:gd name="connsiteX91" fmla="*/ 1821546 w 3189121"/>
                  <a:gd name="connsiteY91" fmla="*/ 114869 h 3351079"/>
                  <a:gd name="connsiteX92" fmla="*/ 1993214 w 3189121"/>
                  <a:gd name="connsiteY92" fmla="*/ 136516 h 3351079"/>
                  <a:gd name="connsiteX93" fmla="*/ 2107575 w 3189121"/>
                  <a:gd name="connsiteY93" fmla="*/ 161481 h 3351079"/>
                  <a:gd name="connsiteX94" fmla="*/ 2130977 w 3189121"/>
                  <a:gd name="connsiteY94" fmla="*/ 197385 h 3351079"/>
                  <a:gd name="connsiteX95" fmla="*/ 2261143 w 3189121"/>
                  <a:gd name="connsiteY95" fmla="*/ 251858 h 3351079"/>
                  <a:gd name="connsiteX96" fmla="*/ 2340917 w 3189121"/>
                  <a:gd name="connsiteY96" fmla="*/ 283420 h 3351079"/>
                  <a:gd name="connsiteX97" fmla="*/ 2389715 w 3189121"/>
                  <a:gd name="connsiteY97" fmla="*/ 309265 h 3351079"/>
                  <a:gd name="connsiteX98" fmla="*/ 2417891 w 3189121"/>
                  <a:gd name="connsiteY98" fmla="*/ 331229 h 3351079"/>
                  <a:gd name="connsiteX99" fmla="*/ 2451643 w 3189121"/>
                  <a:gd name="connsiteY99" fmla="*/ 336598 h 3351079"/>
                  <a:gd name="connsiteX100" fmla="*/ 2560382 w 3189121"/>
                  <a:gd name="connsiteY100" fmla="*/ 404291 h 3351079"/>
                  <a:gd name="connsiteX101" fmla="*/ 2630246 w 3189121"/>
                  <a:gd name="connsiteY101" fmla="*/ 447382 h 3351079"/>
                  <a:gd name="connsiteX102" fmla="*/ 2648493 w 3189121"/>
                  <a:gd name="connsiteY102" fmla="*/ 455189 h 3351079"/>
                  <a:gd name="connsiteX103" fmla="*/ 2659649 w 3189121"/>
                  <a:gd name="connsiteY103" fmla="*/ 463102 h 3351079"/>
                  <a:gd name="connsiteX104" fmla="*/ 2731956 w 3189121"/>
                  <a:gd name="connsiteY104" fmla="*/ 513152 h 3351079"/>
                  <a:gd name="connsiteX105" fmla="*/ 2800057 w 3189121"/>
                  <a:gd name="connsiteY105" fmla="*/ 570098 h 3351079"/>
                  <a:gd name="connsiteX106" fmla="*/ 2947112 w 3189121"/>
                  <a:gd name="connsiteY106" fmla="*/ 734925 h 3351079"/>
                  <a:gd name="connsiteX107" fmla="*/ 2967785 w 3189121"/>
                  <a:gd name="connsiteY107" fmla="*/ 752046 h 3351079"/>
                  <a:gd name="connsiteX108" fmla="*/ 2987960 w 3189121"/>
                  <a:gd name="connsiteY108" fmla="*/ 776627 h 3351079"/>
                  <a:gd name="connsiteX109" fmla="*/ 3005360 w 3189121"/>
                  <a:gd name="connsiteY109" fmla="*/ 809242 h 3351079"/>
                  <a:gd name="connsiteX110" fmla="*/ 3029493 w 3189121"/>
                  <a:gd name="connsiteY110" fmla="*/ 843256 h 3351079"/>
                  <a:gd name="connsiteX111" fmla="*/ 3040190 w 3189121"/>
                  <a:gd name="connsiteY111" fmla="*/ 862198 h 3351079"/>
                  <a:gd name="connsiteX112" fmla="*/ 3143793 w 3189121"/>
                  <a:gd name="connsiteY112" fmla="*/ 1078782 h 3351079"/>
                  <a:gd name="connsiteX113" fmla="*/ 3169193 w 3189121"/>
                  <a:gd name="connsiteY113" fmla="*/ 1113251 h 3351079"/>
                  <a:gd name="connsiteX114" fmla="*/ 3188048 w 3189121"/>
                  <a:gd name="connsiteY114" fmla="*/ 1151231 h 3351079"/>
                  <a:gd name="connsiteX115" fmla="*/ 3176946 w 3189121"/>
                  <a:gd name="connsiteY115" fmla="*/ 1196913 h 3351079"/>
                  <a:gd name="connsiteX116" fmla="*/ 3139041 w 3189121"/>
                  <a:gd name="connsiteY116" fmla="*/ 1198627 h 3351079"/>
                  <a:gd name="connsiteX117" fmla="*/ 3098814 w 3189121"/>
                  <a:gd name="connsiteY117" fmla="*/ 1143312 h 3351079"/>
                  <a:gd name="connsiteX118" fmla="*/ 3009378 w 3189121"/>
                  <a:gd name="connsiteY118" fmla="*/ 1028357 h 3351079"/>
                  <a:gd name="connsiteX119" fmla="*/ 3002812 w 3189121"/>
                  <a:gd name="connsiteY119" fmla="*/ 1098882 h 3351079"/>
                  <a:gd name="connsiteX120" fmla="*/ 3022928 w 3189121"/>
                  <a:gd name="connsiteY120" fmla="*/ 1171508 h 3351079"/>
                  <a:gd name="connsiteX121" fmla="*/ 2976353 w 3189121"/>
                  <a:gd name="connsiteY121" fmla="*/ 1332098 h 3351079"/>
                  <a:gd name="connsiteX122" fmla="*/ 2961400 w 3189121"/>
                  <a:gd name="connsiteY122" fmla="*/ 1351148 h 3351079"/>
                  <a:gd name="connsiteX123" fmla="*/ 2928431 w 3189121"/>
                  <a:gd name="connsiteY123" fmla="*/ 1354887 h 3351079"/>
                  <a:gd name="connsiteX124" fmla="*/ 2874628 w 3189121"/>
                  <a:gd name="connsiteY124" fmla="*/ 1353734 h 3351079"/>
                  <a:gd name="connsiteX125" fmla="*/ 2737156 w 3189121"/>
                  <a:gd name="connsiteY125" fmla="*/ 1352938 h 3351079"/>
                  <a:gd name="connsiteX126" fmla="*/ 2703274 w 3189121"/>
                  <a:gd name="connsiteY126" fmla="*/ 1292848 h 3351079"/>
                  <a:gd name="connsiteX127" fmla="*/ 2691005 w 3189121"/>
                  <a:gd name="connsiteY127" fmla="*/ 1268598 h 3351079"/>
                  <a:gd name="connsiteX128" fmla="*/ 2679701 w 3189121"/>
                  <a:gd name="connsiteY128" fmla="*/ 1256776 h 3351079"/>
                  <a:gd name="connsiteX129" fmla="*/ 2674100 w 3189121"/>
                  <a:gd name="connsiteY129" fmla="*/ 1236976 h 3351079"/>
                  <a:gd name="connsiteX130" fmla="*/ 2661193 w 3189121"/>
                  <a:gd name="connsiteY130" fmla="*/ 1267849 h 3351079"/>
                  <a:gd name="connsiteX131" fmla="*/ 2599036 w 3189121"/>
                  <a:gd name="connsiteY131" fmla="*/ 1269853 h 3351079"/>
                  <a:gd name="connsiteX132" fmla="*/ 2559593 w 3189121"/>
                  <a:gd name="connsiteY132" fmla="*/ 1198510 h 3351079"/>
                  <a:gd name="connsiteX133" fmla="*/ 2303915 w 3189121"/>
                  <a:gd name="connsiteY133" fmla="*/ 911859 h 3351079"/>
                  <a:gd name="connsiteX134" fmla="*/ 1528336 w 3189121"/>
                  <a:gd name="connsiteY134" fmla="*/ 693624 h 3351079"/>
                  <a:gd name="connsiteX135" fmla="*/ 1334043 w 3189121"/>
                  <a:gd name="connsiteY135" fmla="*/ 692949 h 3351079"/>
                  <a:gd name="connsiteX136" fmla="*/ 1230057 w 3189121"/>
                  <a:gd name="connsiteY136" fmla="*/ 737589 h 3351079"/>
                  <a:gd name="connsiteX137" fmla="*/ 823061 w 3189121"/>
                  <a:gd name="connsiteY137" fmla="*/ 981850 h 3351079"/>
                  <a:gd name="connsiteX138" fmla="*/ 524452 w 3189121"/>
                  <a:gd name="connsiteY138" fmla="*/ 1395598 h 3351079"/>
                  <a:gd name="connsiteX139" fmla="*/ 555277 w 3189121"/>
                  <a:gd name="connsiteY139" fmla="*/ 2217403 h 3351079"/>
                  <a:gd name="connsiteX140" fmla="*/ 931493 w 3189121"/>
                  <a:gd name="connsiteY140" fmla="*/ 2692825 h 3351079"/>
                  <a:gd name="connsiteX141" fmla="*/ 988867 w 3189121"/>
                  <a:gd name="connsiteY141" fmla="*/ 2732948 h 3351079"/>
                  <a:gd name="connsiteX142" fmla="*/ 1096504 w 3189121"/>
                  <a:gd name="connsiteY142" fmla="*/ 2796080 h 3351079"/>
                  <a:gd name="connsiteX143" fmla="*/ 2095093 w 3189121"/>
                  <a:gd name="connsiteY143" fmla="*/ 2869701 h 3351079"/>
                  <a:gd name="connsiteX144" fmla="*/ 2299243 w 3189121"/>
                  <a:gd name="connsiteY144" fmla="*/ 2766409 h 3351079"/>
                  <a:gd name="connsiteX145" fmla="*/ 2480948 w 3189121"/>
                  <a:gd name="connsiteY145" fmla="*/ 2657284 h 3351079"/>
                  <a:gd name="connsiteX146" fmla="*/ 2626998 w 3189121"/>
                  <a:gd name="connsiteY146" fmla="*/ 2542036 h 3351079"/>
                  <a:gd name="connsiteX147" fmla="*/ 2782023 w 3189121"/>
                  <a:gd name="connsiteY147" fmla="*/ 2386198 h 3351079"/>
                  <a:gd name="connsiteX148" fmla="*/ 2800893 w 3189121"/>
                  <a:gd name="connsiteY148" fmla="*/ 2393881 h 3351079"/>
                  <a:gd name="connsiteX149" fmla="*/ 2677847 w 3189121"/>
                  <a:gd name="connsiteY149" fmla="*/ 2552583 h 3351079"/>
                  <a:gd name="connsiteX150" fmla="*/ 2476804 w 3189121"/>
                  <a:gd name="connsiteY150" fmla="*/ 2739163 h 3351079"/>
                  <a:gd name="connsiteX151" fmla="*/ 2157891 w 3189121"/>
                  <a:gd name="connsiteY151" fmla="*/ 2933768 h 3351079"/>
                  <a:gd name="connsiteX152" fmla="*/ 1594393 w 3189121"/>
                  <a:gd name="connsiteY152" fmla="*/ 3005728 h 3351079"/>
                  <a:gd name="connsiteX153" fmla="*/ 1448343 w 3189121"/>
                  <a:gd name="connsiteY153" fmla="*/ 3011502 h 3351079"/>
                  <a:gd name="connsiteX154" fmla="*/ 2016668 w 3189121"/>
                  <a:gd name="connsiteY154" fmla="*/ 3005511 h 3351079"/>
                  <a:gd name="connsiteX155" fmla="*/ 2108938 w 3189121"/>
                  <a:gd name="connsiteY155" fmla="*/ 2987725 h 3351079"/>
                  <a:gd name="connsiteX156" fmla="*/ 2112113 w 3189121"/>
                  <a:gd name="connsiteY156" fmla="*/ 2976558 h 3351079"/>
                  <a:gd name="connsiteX157" fmla="*/ 2214189 w 3189121"/>
                  <a:gd name="connsiteY157" fmla="*/ 2935111 h 3351079"/>
                  <a:gd name="connsiteX158" fmla="*/ 2573601 w 3189121"/>
                  <a:gd name="connsiteY158" fmla="*/ 2678718 h 3351079"/>
                  <a:gd name="connsiteX159" fmla="*/ 2732471 w 3189121"/>
                  <a:gd name="connsiteY159" fmla="*/ 2542143 h 3351079"/>
                  <a:gd name="connsiteX160" fmla="*/ 2711445 w 3189121"/>
                  <a:gd name="connsiteY160" fmla="*/ 2579477 h 3351079"/>
                  <a:gd name="connsiteX161" fmla="*/ 2618139 w 3189121"/>
                  <a:gd name="connsiteY161" fmla="*/ 2688612 h 3351079"/>
                  <a:gd name="connsiteX162" fmla="*/ 2115093 w 3189121"/>
                  <a:gd name="connsiteY162" fmla="*/ 2995833 h 3351079"/>
                  <a:gd name="connsiteX163" fmla="*/ 2041677 w 3189121"/>
                  <a:gd name="connsiteY163" fmla="*/ 3029089 h 3351079"/>
                  <a:gd name="connsiteX164" fmla="*/ 1683293 w 3189121"/>
                  <a:gd name="connsiteY164" fmla="*/ 3071542 h 3351079"/>
                  <a:gd name="connsiteX165" fmla="*/ 1289593 w 3189121"/>
                  <a:gd name="connsiteY165" fmla="*/ 3016538 h 3351079"/>
                  <a:gd name="connsiteX166" fmla="*/ 871362 w 3189121"/>
                  <a:gd name="connsiteY166" fmla="*/ 2821133 h 3351079"/>
                  <a:gd name="connsiteX167" fmla="*/ 816560 w 3189121"/>
                  <a:gd name="connsiteY167" fmla="*/ 2795759 h 3351079"/>
                  <a:gd name="connsiteX168" fmla="*/ 1045118 w 3189121"/>
                  <a:gd name="connsiteY168" fmla="*/ 2949351 h 3351079"/>
                  <a:gd name="connsiteX169" fmla="*/ 1124493 w 3189121"/>
                  <a:gd name="connsiteY169" fmla="*/ 3003901 h 3351079"/>
                  <a:gd name="connsiteX170" fmla="*/ 1159418 w 3189121"/>
                  <a:gd name="connsiteY170" fmla="*/ 3036281 h 3351079"/>
                  <a:gd name="connsiteX171" fmla="*/ 2208250 w 3189121"/>
                  <a:gd name="connsiteY171" fmla="*/ 3058279 h 3351079"/>
                  <a:gd name="connsiteX172" fmla="*/ 2673893 w 3189121"/>
                  <a:gd name="connsiteY172" fmla="*/ 2754116 h 3351079"/>
                  <a:gd name="connsiteX173" fmla="*/ 2878184 w 3189121"/>
                  <a:gd name="connsiteY173" fmla="*/ 2510180 h 3351079"/>
                  <a:gd name="connsiteX174" fmla="*/ 2924718 w 3189121"/>
                  <a:gd name="connsiteY174" fmla="*/ 2468905 h 3351079"/>
                  <a:gd name="connsiteX175" fmla="*/ 2918368 w 3189121"/>
                  <a:gd name="connsiteY175" fmla="*/ 2521392 h 3351079"/>
                  <a:gd name="connsiteX176" fmla="*/ 2838993 w 3189121"/>
                  <a:gd name="connsiteY176" fmla="*/ 2658764 h 3351079"/>
                  <a:gd name="connsiteX177" fmla="*/ 2590863 w 3189121"/>
                  <a:gd name="connsiteY177" fmla="*/ 2919969 h 3351079"/>
                  <a:gd name="connsiteX178" fmla="*/ 2536036 w 3189121"/>
                  <a:gd name="connsiteY178" fmla="*/ 2984237 h 3351079"/>
                  <a:gd name="connsiteX179" fmla="*/ 2856015 w 3189121"/>
                  <a:gd name="connsiteY179" fmla="*/ 2671948 h 3351079"/>
                  <a:gd name="connsiteX180" fmla="*/ 2902752 w 3189121"/>
                  <a:gd name="connsiteY180" fmla="*/ 2648946 h 3351079"/>
                  <a:gd name="connsiteX181" fmla="*/ 2724955 w 3189121"/>
                  <a:gd name="connsiteY181" fmla="*/ 2869358 h 3351079"/>
                  <a:gd name="connsiteX182" fmla="*/ 2365580 w 3189121"/>
                  <a:gd name="connsiteY182" fmla="*/ 3135475 h 3351079"/>
                  <a:gd name="connsiteX183" fmla="*/ 2216693 w 3189121"/>
                  <a:gd name="connsiteY183" fmla="*/ 3205346 h 3351079"/>
                  <a:gd name="connsiteX184" fmla="*/ 1911950 w 3189121"/>
                  <a:gd name="connsiteY184" fmla="*/ 3300818 h 3351079"/>
                  <a:gd name="connsiteX185" fmla="*/ 1774458 w 3189121"/>
                  <a:gd name="connsiteY185" fmla="*/ 3336643 h 3351079"/>
                  <a:gd name="connsiteX186" fmla="*/ 1756989 w 3189121"/>
                  <a:gd name="connsiteY186" fmla="*/ 3334086 h 3351079"/>
                  <a:gd name="connsiteX187" fmla="*/ 1746224 w 3189121"/>
                  <a:gd name="connsiteY187" fmla="*/ 3339619 h 3351079"/>
                  <a:gd name="connsiteX188" fmla="*/ 1716011 w 3189121"/>
                  <a:gd name="connsiteY188" fmla="*/ 3339501 h 3351079"/>
                  <a:gd name="connsiteX189" fmla="*/ 1695993 w 3189121"/>
                  <a:gd name="connsiteY189" fmla="*/ 3337143 h 3351079"/>
                  <a:gd name="connsiteX190" fmla="*/ 1626139 w 3189121"/>
                  <a:gd name="connsiteY190" fmla="*/ 3335523 h 3351079"/>
                  <a:gd name="connsiteX191" fmla="*/ 1534064 w 3189121"/>
                  <a:gd name="connsiteY191" fmla="*/ 3318514 h 3351079"/>
                  <a:gd name="connsiteX192" fmla="*/ 1041943 w 3189121"/>
                  <a:gd name="connsiteY192" fmla="*/ 3207092 h 3351079"/>
                  <a:gd name="connsiteX193" fmla="*/ 137037 w 3189121"/>
                  <a:gd name="connsiteY193" fmla="*/ 2265548 h 3351079"/>
                  <a:gd name="connsiteX194" fmla="*/ 60666 w 3189121"/>
                  <a:gd name="connsiteY194" fmla="*/ 1760659 h 3351079"/>
                  <a:gd name="connsiteX195" fmla="*/ 197263 w 3189121"/>
                  <a:gd name="connsiteY195" fmla="*/ 1135526 h 3351079"/>
                  <a:gd name="connsiteX196" fmla="*/ 392284 w 3189121"/>
                  <a:gd name="connsiteY196" fmla="*/ 799415 h 3351079"/>
                  <a:gd name="connsiteX197" fmla="*/ 724485 w 3189121"/>
                  <a:gd name="connsiteY197" fmla="*/ 486081 h 3351079"/>
                  <a:gd name="connsiteX198" fmla="*/ 801448 w 3189121"/>
                  <a:gd name="connsiteY198" fmla="*/ 420620 h 3351079"/>
                  <a:gd name="connsiteX199" fmla="*/ 654782 w 3189121"/>
                  <a:gd name="connsiteY199" fmla="*/ 512746 h 3351079"/>
                  <a:gd name="connsiteX200" fmla="*/ 613392 w 3189121"/>
                  <a:gd name="connsiteY200" fmla="*/ 544698 h 3351079"/>
                  <a:gd name="connsiteX201" fmla="*/ 542581 w 3189121"/>
                  <a:gd name="connsiteY201" fmla="*/ 574888 h 3351079"/>
                  <a:gd name="connsiteX202" fmla="*/ 38947 w 3189121"/>
                  <a:gd name="connsiteY202" fmla="*/ 1284473 h 3351079"/>
                  <a:gd name="connsiteX203" fmla="*/ 728 w 3189121"/>
                  <a:gd name="connsiteY203" fmla="*/ 1322573 h 3351079"/>
                  <a:gd name="connsiteX204" fmla="*/ 20234 w 3189121"/>
                  <a:gd name="connsiteY204" fmla="*/ 1251218 h 3351079"/>
                  <a:gd name="connsiteX205" fmla="*/ 84209 w 3189121"/>
                  <a:gd name="connsiteY205" fmla="*/ 1120162 h 3351079"/>
                  <a:gd name="connsiteX206" fmla="*/ 199801 w 3189121"/>
                  <a:gd name="connsiteY206" fmla="*/ 881248 h 3351079"/>
                  <a:gd name="connsiteX207" fmla="*/ 433880 w 3189121"/>
                  <a:gd name="connsiteY207" fmla="*/ 625720 h 3351079"/>
                  <a:gd name="connsiteX208" fmla="*/ 540293 w 3189121"/>
                  <a:gd name="connsiteY208" fmla="*/ 523201 h 3351079"/>
                  <a:gd name="connsiteX209" fmla="*/ 817009 w 3189121"/>
                  <a:gd name="connsiteY209" fmla="*/ 339797 h 3351079"/>
                  <a:gd name="connsiteX210" fmla="*/ 834810 w 3189121"/>
                  <a:gd name="connsiteY210" fmla="*/ 354198 h 3351079"/>
                  <a:gd name="connsiteX211" fmla="*/ 840656 w 3189121"/>
                  <a:gd name="connsiteY211" fmla="*/ 335555 h 3351079"/>
                  <a:gd name="connsiteX212" fmla="*/ 845648 w 3189121"/>
                  <a:gd name="connsiteY212" fmla="*/ 309405 h 3351079"/>
                  <a:gd name="connsiteX213" fmla="*/ 857793 w 3189121"/>
                  <a:gd name="connsiteY213" fmla="*/ 315348 h 3351079"/>
                  <a:gd name="connsiteX214" fmla="*/ 871242 w 3189121"/>
                  <a:gd name="connsiteY214" fmla="*/ 328798 h 3351079"/>
                  <a:gd name="connsiteX215" fmla="*/ 876321 w 3189121"/>
                  <a:gd name="connsiteY215" fmla="*/ 315253 h 3351079"/>
                  <a:gd name="connsiteX216" fmla="*/ 891306 w 3189121"/>
                  <a:gd name="connsiteY216" fmla="*/ 284629 h 3351079"/>
                  <a:gd name="connsiteX217" fmla="*/ 927101 w 3189121"/>
                  <a:gd name="connsiteY217" fmla="*/ 291576 h 3351079"/>
                  <a:gd name="connsiteX218" fmla="*/ 959393 w 3189121"/>
                  <a:gd name="connsiteY218" fmla="*/ 274419 h 3351079"/>
                  <a:gd name="connsiteX219" fmla="*/ 978443 w 3189121"/>
                  <a:gd name="connsiteY219" fmla="*/ 241422 h 3351079"/>
                  <a:gd name="connsiteX220" fmla="*/ 1415656 w 3189121"/>
                  <a:gd name="connsiteY220" fmla="*/ 123299 h 3351079"/>
                  <a:gd name="connsiteX221" fmla="*/ 1537243 w 3189121"/>
                  <a:gd name="connsiteY221" fmla="*/ 100181 h 3351079"/>
                  <a:gd name="connsiteX222" fmla="*/ 1587378 w 3189121"/>
                  <a:gd name="connsiteY222" fmla="*/ 90765 h 3351079"/>
                  <a:gd name="connsiteX223" fmla="*/ 1633287 w 3189121"/>
                  <a:gd name="connsiteY223" fmla="*/ 979 h 3351079"/>
                  <a:gd name="connsiteX224" fmla="*/ 1655512 w 3189121"/>
                  <a:gd name="connsiteY224" fmla="*/ 23204 h 3351079"/>
                  <a:gd name="connsiteX225" fmla="*/ 1644399 w 3189121"/>
                  <a:gd name="connsiteY225" fmla="*/ 34317 h 3351079"/>
                  <a:gd name="connsiteX226" fmla="*/ 1622174 w 3189121"/>
                  <a:gd name="connsiteY226" fmla="*/ 12092 h 3351079"/>
                  <a:gd name="connsiteX227" fmla="*/ 1633287 w 3189121"/>
                  <a:gd name="connsiteY227" fmla="*/ 979 h 33510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3189121" h="3351079">
                    <a:moveTo>
                      <a:pt x="2115093" y="3287898"/>
                    </a:moveTo>
                    <a:cubicBezTo>
                      <a:pt x="2129063" y="3287898"/>
                      <a:pt x="2140493" y="3293613"/>
                      <a:pt x="2140493" y="3300598"/>
                    </a:cubicBezTo>
                    <a:cubicBezTo>
                      <a:pt x="2140493" y="3307583"/>
                      <a:pt x="2129063" y="3313298"/>
                      <a:pt x="2115093" y="3313298"/>
                    </a:cubicBezTo>
                    <a:cubicBezTo>
                      <a:pt x="2101123" y="3313298"/>
                      <a:pt x="2089693" y="3307583"/>
                      <a:pt x="2089693" y="3300598"/>
                    </a:cubicBezTo>
                    <a:cubicBezTo>
                      <a:pt x="2089693" y="3293613"/>
                      <a:pt x="2101123" y="3287898"/>
                      <a:pt x="2115093" y="3287898"/>
                    </a:cubicBezTo>
                    <a:close/>
                    <a:moveTo>
                      <a:pt x="1993868" y="3205214"/>
                    </a:moveTo>
                    <a:cubicBezTo>
                      <a:pt x="1992141" y="3204964"/>
                      <a:pt x="1993252" y="3205480"/>
                      <a:pt x="1997618" y="3206821"/>
                    </a:cubicBezTo>
                    <a:cubicBezTo>
                      <a:pt x="2006349" y="3209504"/>
                      <a:pt x="2017303" y="3211698"/>
                      <a:pt x="2021960" y="3211698"/>
                    </a:cubicBezTo>
                    <a:lnTo>
                      <a:pt x="2023488" y="3211919"/>
                    </a:lnTo>
                    <a:lnTo>
                      <a:pt x="2024771" y="3212211"/>
                    </a:lnTo>
                    <a:cubicBezTo>
                      <a:pt x="2029183" y="3213094"/>
                      <a:pt x="2031776" y="3213454"/>
                      <a:pt x="2031485" y="3213075"/>
                    </a:cubicBezTo>
                    <a:lnTo>
                      <a:pt x="2023488" y="3211919"/>
                    </a:lnTo>
                    <a:lnTo>
                      <a:pt x="2007143" y="3208199"/>
                    </a:lnTo>
                    <a:cubicBezTo>
                      <a:pt x="2000158" y="3206479"/>
                      <a:pt x="1995594" y="3205464"/>
                      <a:pt x="1993868" y="3205214"/>
                    </a:cubicBezTo>
                    <a:close/>
                    <a:moveTo>
                      <a:pt x="2166581" y="3161670"/>
                    </a:moveTo>
                    <a:cubicBezTo>
                      <a:pt x="2158831" y="3162813"/>
                      <a:pt x="2147592" y="3168544"/>
                      <a:pt x="2133637" y="3178748"/>
                    </a:cubicBezTo>
                    <a:cubicBezTo>
                      <a:pt x="2110804" y="3195444"/>
                      <a:pt x="2111468" y="3196169"/>
                      <a:pt x="2143909" y="3189967"/>
                    </a:cubicBezTo>
                    <a:cubicBezTo>
                      <a:pt x="2162985" y="3186320"/>
                      <a:pt x="2178593" y="3178288"/>
                      <a:pt x="2178593" y="3172117"/>
                    </a:cubicBezTo>
                    <a:cubicBezTo>
                      <a:pt x="2178593" y="3163971"/>
                      <a:pt x="2174331" y="3160527"/>
                      <a:pt x="2166581" y="3161670"/>
                    </a:cubicBezTo>
                    <a:close/>
                    <a:moveTo>
                      <a:pt x="2223043" y="3135498"/>
                    </a:moveTo>
                    <a:cubicBezTo>
                      <a:pt x="2212566" y="3135498"/>
                      <a:pt x="2203993" y="3141213"/>
                      <a:pt x="2203993" y="3148198"/>
                    </a:cubicBezTo>
                    <a:cubicBezTo>
                      <a:pt x="2203993" y="3155183"/>
                      <a:pt x="2212566" y="3160898"/>
                      <a:pt x="2223043" y="3160898"/>
                    </a:cubicBezTo>
                    <a:cubicBezTo>
                      <a:pt x="2233520" y="3160898"/>
                      <a:pt x="2242093" y="3155183"/>
                      <a:pt x="2242093" y="3148198"/>
                    </a:cubicBezTo>
                    <a:cubicBezTo>
                      <a:pt x="2242093" y="3141213"/>
                      <a:pt x="2233520" y="3135498"/>
                      <a:pt x="2223043" y="3135498"/>
                    </a:cubicBezTo>
                    <a:close/>
                    <a:moveTo>
                      <a:pt x="2506570" y="2981347"/>
                    </a:moveTo>
                    <a:cubicBezTo>
                      <a:pt x="2496998" y="2976377"/>
                      <a:pt x="2467843" y="2988236"/>
                      <a:pt x="2438943" y="3008854"/>
                    </a:cubicBezTo>
                    <a:cubicBezTo>
                      <a:pt x="2411003" y="3028788"/>
                      <a:pt x="2360997" y="3062756"/>
                      <a:pt x="2327818" y="3084339"/>
                    </a:cubicBezTo>
                    <a:cubicBezTo>
                      <a:pt x="2256580" y="3130680"/>
                      <a:pt x="2246067" y="3160451"/>
                      <a:pt x="2315118" y="3120301"/>
                    </a:cubicBezTo>
                    <a:cubicBezTo>
                      <a:pt x="2395143" y="3073771"/>
                      <a:pt x="2511310" y="3002497"/>
                      <a:pt x="2517524" y="2996115"/>
                    </a:cubicBezTo>
                    <a:cubicBezTo>
                      <a:pt x="2520755" y="2992798"/>
                      <a:pt x="2515826" y="2986152"/>
                      <a:pt x="2506570" y="2981347"/>
                    </a:cubicBezTo>
                    <a:close/>
                    <a:moveTo>
                      <a:pt x="393182" y="2197072"/>
                    </a:moveTo>
                    <a:cubicBezTo>
                      <a:pt x="392239" y="2196923"/>
                      <a:pt x="393358" y="2203574"/>
                      <a:pt x="395716" y="2216894"/>
                    </a:cubicBezTo>
                    <a:cubicBezTo>
                      <a:pt x="400091" y="2241606"/>
                      <a:pt x="414125" y="2280198"/>
                      <a:pt x="438809" y="2335398"/>
                    </a:cubicBezTo>
                    <a:cubicBezTo>
                      <a:pt x="457032" y="2376147"/>
                      <a:pt x="532048" y="2495776"/>
                      <a:pt x="560821" y="2529971"/>
                    </a:cubicBezTo>
                    <a:cubicBezTo>
                      <a:pt x="577471" y="2549758"/>
                      <a:pt x="591093" y="2570619"/>
                      <a:pt x="591093" y="2576328"/>
                    </a:cubicBezTo>
                    <a:cubicBezTo>
                      <a:pt x="591093" y="2582038"/>
                      <a:pt x="634412" y="2631606"/>
                      <a:pt x="687356" y="2686479"/>
                    </a:cubicBezTo>
                    <a:cubicBezTo>
                      <a:pt x="740301" y="2741352"/>
                      <a:pt x="783210" y="2780533"/>
                      <a:pt x="782708" y="2773548"/>
                    </a:cubicBezTo>
                    <a:cubicBezTo>
                      <a:pt x="782207" y="2766563"/>
                      <a:pt x="740318" y="2716898"/>
                      <a:pt x="689620" y="2663181"/>
                    </a:cubicBezTo>
                    <a:cubicBezTo>
                      <a:pt x="638923" y="2609465"/>
                      <a:pt x="585126" y="2549293"/>
                      <a:pt x="570073" y="2529468"/>
                    </a:cubicBezTo>
                    <a:cubicBezTo>
                      <a:pt x="544796" y="2496178"/>
                      <a:pt x="431149" y="2284315"/>
                      <a:pt x="403022" y="2218049"/>
                    </a:cubicBezTo>
                    <a:cubicBezTo>
                      <a:pt x="397131" y="2204170"/>
                      <a:pt x="394125" y="2197221"/>
                      <a:pt x="393182" y="2197072"/>
                    </a:cubicBezTo>
                    <a:close/>
                    <a:moveTo>
                      <a:pt x="353803" y="2073312"/>
                    </a:moveTo>
                    <a:cubicBezTo>
                      <a:pt x="352354" y="2072450"/>
                      <a:pt x="351932" y="2079576"/>
                      <a:pt x="351543" y="2094098"/>
                    </a:cubicBezTo>
                    <a:cubicBezTo>
                      <a:pt x="351076" y="2111561"/>
                      <a:pt x="359458" y="2140136"/>
                      <a:pt x="370170" y="2157598"/>
                    </a:cubicBezTo>
                    <a:cubicBezTo>
                      <a:pt x="383101" y="2178677"/>
                      <a:pt x="386690" y="2180811"/>
                      <a:pt x="380849" y="2163948"/>
                    </a:cubicBezTo>
                    <a:cubicBezTo>
                      <a:pt x="376010" y="2149978"/>
                      <a:pt x="367628" y="2121403"/>
                      <a:pt x="362222" y="2100448"/>
                    </a:cubicBezTo>
                    <a:cubicBezTo>
                      <a:pt x="357726" y="2083022"/>
                      <a:pt x="355251" y="2074173"/>
                      <a:pt x="353803" y="2073312"/>
                    </a:cubicBezTo>
                    <a:close/>
                    <a:moveTo>
                      <a:pt x="330743" y="1636898"/>
                    </a:moveTo>
                    <a:cubicBezTo>
                      <a:pt x="327250" y="1636898"/>
                      <a:pt x="322749" y="1698334"/>
                      <a:pt x="320740" y="1773423"/>
                    </a:cubicBezTo>
                    <a:cubicBezTo>
                      <a:pt x="318564" y="1854760"/>
                      <a:pt x="318644" y="1856043"/>
                      <a:pt x="320939" y="1776598"/>
                    </a:cubicBezTo>
                    <a:cubicBezTo>
                      <a:pt x="323057" y="1703256"/>
                      <a:pt x="327559" y="1641819"/>
                      <a:pt x="330942" y="1640073"/>
                    </a:cubicBezTo>
                    <a:cubicBezTo>
                      <a:pt x="334325" y="1638327"/>
                      <a:pt x="334236" y="1636898"/>
                      <a:pt x="330743" y="1636898"/>
                    </a:cubicBezTo>
                    <a:close/>
                    <a:moveTo>
                      <a:pt x="2990829" y="977066"/>
                    </a:moveTo>
                    <a:cubicBezTo>
                      <a:pt x="2984251" y="975130"/>
                      <a:pt x="2978693" y="978211"/>
                      <a:pt x="2978693" y="987643"/>
                    </a:cubicBezTo>
                    <a:cubicBezTo>
                      <a:pt x="2978693" y="993773"/>
                      <a:pt x="2987266" y="1005902"/>
                      <a:pt x="2997743" y="1014598"/>
                    </a:cubicBezTo>
                    <a:cubicBezTo>
                      <a:pt x="3018421" y="1031759"/>
                      <a:pt x="3021006" y="1027654"/>
                      <a:pt x="3009084" y="996587"/>
                    </a:cubicBezTo>
                    <a:cubicBezTo>
                      <a:pt x="3005004" y="985954"/>
                      <a:pt x="2997406" y="979002"/>
                      <a:pt x="2990829" y="977066"/>
                    </a:cubicBezTo>
                    <a:close/>
                    <a:moveTo>
                      <a:pt x="2681406" y="498909"/>
                    </a:moveTo>
                    <a:cubicBezTo>
                      <a:pt x="2679188" y="497539"/>
                      <a:pt x="2677711" y="500952"/>
                      <a:pt x="2676563" y="508895"/>
                    </a:cubicBezTo>
                    <a:cubicBezTo>
                      <a:pt x="2674867" y="520637"/>
                      <a:pt x="2679836" y="534172"/>
                      <a:pt x="2687607" y="538975"/>
                    </a:cubicBezTo>
                    <a:cubicBezTo>
                      <a:pt x="2697549" y="545119"/>
                      <a:pt x="2698462" y="538793"/>
                      <a:pt x="2690691" y="517627"/>
                    </a:cubicBezTo>
                    <a:cubicBezTo>
                      <a:pt x="2686582" y="506434"/>
                      <a:pt x="2683623" y="500280"/>
                      <a:pt x="2681406" y="498909"/>
                    </a:cubicBezTo>
                    <a:close/>
                    <a:moveTo>
                      <a:pt x="2511968" y="393568"/>
                    </a:moveTo>
                    <a:cubicBezTo>
                      <a:pt x="2509640" y="393568"/>
                      <a:pt x="2508793" y="396531"/>
                      <a:pt x="2508793" y="402458"/>
                    </a:cubicBezTo>
                    <a:cubicBezTo>
                      <a:pt x="2508793" y="410840"/>
                      <a:pt x="2515651" y="417698"/>
                      <a:pt x="2524033" y="417698"/>
                    </a:cubicBezTo>
                    <a:cubicBezTo>
                      <a:pt x="2535886" y="417698"/>
                      <a:pt x="2535886" y="414311"/>
                      <a:pt x="2524033" y="402458"/>
                    </a:cubicBezTo>
                    <a:cubicBezTo>
                      <a:pt x="2518107" y="396531"/>
                      <a:pt x="2514297" y="393568"/>
                      <a:pt x="2511968" y="393568"/>
                    </a:cubicBezTo>
                    <a:close/>
                    <a:moveTo>
                      <a:pt x="1235325" y="237647"/>
                    </a:moveTo>
                    <a:cubicBezTo>
                      <a:pt x="1236173" y="237519"/>
                      <a:pt x="1234724" y="237554"/>
                      <a:pt x="1230772" y="237783"/>
                    </a:cubicBezTo>
                    <a:lnTo>
                      <a:pt x="1226981" y="238406"/>
                    </a:lnTo>
                    <a:lnTo>
                      <a:pt x="1226093" y="238487"/>
                    </a:lnTo>
                    <a:lnTo>
                      <a:pt x="1224778" y="238768"/>
                    </a:lnTo>
                    <a:lnTo>
                      <a:pt x="1179164" y="246266"/>
                    </a:lnTo>
                    <a:cubicBezTo>
                      <a:pt x="1117834" y="260157"/>
                      <a:pt x="1035234" y="287851"/>
                      <a:pt x="1002452" y="307609"/>
                    </a:cubicBezTo>
                    <a:cubicBezTo>
                      <a:pt x="973748" y="324910"/>
                      <a:pt x="917661" y="354488"/>
                      <a:pt x="877817" y="373338"/>
                    </a:cubicBezTo>
                    <a:cubicBezTo>
                      <a:pt x="837972" y="392187"/>
                      <a:pt x="808021" y="410259"/>
                      <a:pt x="811259" y="413497"/>
                    </a:cubicBezTo>
                    <a:cubicBezTo>
                      <a:pt x="814497" y="416735"/>
                      <a:pt x="853438" y="398202"/>
                      <a:pt x="897794" y="372312"/>
                    </a:cubicBezTo>
                    <a:cubicBezTo>
                      <a:pt x="964609" y="333314"/>
                      <a:pt x="1134384" y="262638"/>
                      <a:pt x="1203318" y="243360"/>
                    </a:cubicBezTo>
                    <a:lnTo>
                      <a:pt x="1224778" y="238768"/>
                    </a:lnTo>
                    <a:lnTo>
                      <a:pt x="1226981" y="238406"/>
                    </a:lnTo>
                    <a:close/>
                    <a:moveTo>
                      <a:pt x="1244568" y="220714"/>
                    </a:moveTo>
                    <a:cubicBezTo>
                      <a:pt x="1242841" y="220464"/>
                      <a:pt x="1243952" y="220980"/>
                      <a:pt x="1248318" y="222321"/>
                    </a:cubicBezTo>
                    <a:cubicBezTo>
                      <a:pt x="1257049" y="225003"/>
                      <a:pt x="1268003" y="227198"/>
                      <a:pt x="1272660" y="227198"/>
                    </a:cubicBezTo>
                    <a:lnTo>
                      <a:pt x="1274188" y="227419"/>
                    </a:lnTo>
                    <a:lnTo>
                      <a:pt x="1275471" y="227711"/>
                    </a:lnTo>
                    <a:cubicBezTo>
                      <a:pt x="1279883" y="228595"/>
                      <a:pt x="1282476" y="228954"/>
                      <a:pt x="1282185" y="228575"/>
                    </a:cubicBezTo>
                    <a:lnTo>
                      <a:pt x="1274188" y="227419"/>
                    </a:lnTo>
                    <a:lnTo>
                      <a:pt x="1257843" y="223699"/>
                    </a:lnTo>
                    <a:cubicBezTo>
                      <a:pt x="1250858" y="221979"/>
                      <a:pt x="1246294" y="220964"/>
                      <a:pt x="1244568" y="220714"/>
                    </a:cubicBezTo>
                    <a:close/>
                    <a:moveTo>
                      <a:pt x="1587378" y="90765"/>
                    </a:moveTo>
                    <a:cubicBezTo>
                      <a:pt x="1600983" y="91540"/>
                      <a:pt x="1640987" y="91651"/>
                      <a:pt x="1676278" y="91012"/>
                    </a:cubicBezTo>
                    <a:cubicBezTo>
                      <a:pt x="1711569" y="90372"/>
                      <a:pt x="1776939" y="101108"/>
                      <a:pt x="1821546" y="114869"/>
                    </a:cubicBezTo>
                    <a:cubicBezTo>
                      <a:pt x="1877411" y="132103"/>
                      <a:pt x="1930831" y="138839"/>
                      <a:pt x="1993214" y="136516"/>
                    </a:cubicBezTo>
                    <a:cubicBezTo>
                      <a:pt x="2079881" y="133288"/>
                      <a:pt x="2125094" y="143158"/>
                      <a:pt x="2107575" y="161481"/>
                    </a:cubicBezTo>
                    <a:cubicBezTo>
                      <a:pt x="2091573" y="178217"/>
                      <a:pt x="2102822" y="195476"/>
                      <a:pt x="2130977" y="197385"/>
                    </a:cubicBezTo>
                    <a:cubicBezTo>
                      <a:pt x="2164316" y="199645"/>
                      <a:pt x="2207723" y="217811"/>
                      <a:pt x="2261143" y="251858"/>
                    </a:cubicBezTo>
                    <a:cubicBezTo>
                      <a:pt x="2282098" y="265214"/>
                      <a:pt x="2317996" y="279417"/>
                      <a:pt x="2340917" y="283420"/>
                    </a:cubicBezTo>
                    <a:cubicBezTo>
                      <a:pt x="2363837" y="287423"/>
                      <a:pt x="2385796" y="299053"/>
                      <a:pt x="2389715" y="309265"/>
                    </a:cubicBezTo>
                    <a:cubicBezTo>
                      <a:pt x="2393633" y="319476"/>
                      <a:pt x="2406313" y="329360"/>
                      <a:pt x="2417891" y="331229"/>
                    </a:cubicBezTo>
                    <a:lnTo>
                      <a:pt x="2451643" y="336598"/>
                    </a:lnTo>
                    <a:cubicBezTo>
                      <a:pt x="2486706" y="342037"/>
                      <a:pt x="2513280" y="358581"/>
                      <a:pt x="2560382" y="404291"/>
                    </a:cubicBezTo>
                    <a:cubicBezTo>
                      <a:pt x="2590502" y="433522"/>
                      <a:pt x="2619599" y="451468"/>
                      <a:pt x="2630246" y="447382"/>
                    </a:cubicBezTo>
                    <a:cubicBezTo>
                      <a:pt x="2640282" y="443531"/>
                      <a:pt x="2648493" y="447044"/>
                      <a:pt x="2648493" y="455189"/>
                    </a:cubicBezTo>
                    <a:cubicBezTo>
                      <a:pt x="2648493" y="463333"/>
                      <a:pt x="2653513" y="466894"/>
                      <a:pt x="2659649" y="463102"/>
                    </a:cubicBezTo>
                    <a:cubicBezTo>
                      <a:pt x="2665785" y="459310"/>
                      <a:pt x="2698323" y="481832"/>
                      <a:pt x="2731956" y="513152"/>
                    </a:cubicBezTo>
                    <a:cubicBezTo>
                      <a:pt x="2765588" y="544473"/>
                      <a:pt x="2796234" y="570098"/>
                      <a:pt x="2800057" y="570098"/>
                    </a:cubicBezTo>
                    <a:cubicBezTo>
                      <a:pt x="2814571" y="570098"/>
                      <a:pt x="2953052" y="725314"/>
                      <a:pt x="2947112" y="734925"/>
                    </a:cubicBezTo>
                    <a:cubicBezTo>
                      <a:pt x="2943684" y="740472"/>
                      <a:pt x="2952987" y="748177"/>
                      <a:pt x="2967785" y="752046"/>
                    </a:cubicBezTo>
                    <a:cubicBezTo>
                      <a:pt x="2984032" y="756295"/>
                      <a:pt x="2992025" y="766033"/>
                      <a:pt x="2987960" y="776627"/>
                    </a:cubicBezTo>
                    <a:cubicBezTo>
                      <a:pt x="2984257" y="786276"/>
                      <a:pt x="2992087" y="800953"/>
                      <a:pt x="3005360" y="809242"/>
                    </a:cubicBezTo>
                    <a:cubicBezTo>
                      <a:pt x="3018633" y="817531"/>
                      <a:pt x="3029493" y="832837"/>
                      <a:pt x="3029493" y="843256"/>
                    </a:cubicBezTo>
                    <a:cubicBezTo>
                      <a:pt x="3029493" y="853674"/>
                      <a:pt x="3034307" y="862198"/>
                      <a:pt x="3040190" y="862198"/>
                    </a:cubicBezTo>
                    <a:cubicBezTo>
                      <a:pt x="3052962" y="862198"/>
                      <a:pt x="3143793" y="1052083"/>
                      <a:pt x="3143793" y="1078782"/>
                    </a:cubicBezTo>
                    <a:cubicBezTo>
                      <a:pt x="3143793" y="1089015"/>
                      <a:pt x="3155223" y="1104526"/>
                      <a:pt x="3169193" y="1113251"/>
                    </a:cubicBezTo>
                    <a:cubicBezTo>
                      <a:pt x="3184696" y="1122933"/>
                      <a:pt x="3192043" y="1137731"/>
                      <a:pt x="3188048" y="1151231"/>
                    </a:cubicBezTo>
                    <a:cubicBezTo>
                      <a:pt x="3184449" y="1163395"/>
                      <a:pt x="3179453" y="1183952"/>
                      <a:pt x="3176946" y="1196913"/>
                    </a:cubicBezTo>
                    <a:cubicBezTo>
                      <a:pt x="3172596" y="1219404"/>
                      <a:pt x="3170870" y="1219482"/>
                      <a:pt x="3139041" y="1198627"/>
                    </a:cubicBezTo>
                    <a:cubicBezTo>
                      <a:pt x="3120699" y="1186609"/>
                      <a:pt x="3102597" y="1161718"/>
                      <a:pt x="3098814" y="1143312"/>
                    </a:cubicBezTo>
                    <a:cubicBezTo>
                      <a:pt x="3091628" y="1108351"/>
                      <a:pt x="3022247" y="1019174"/>
                      <a:pt x="3009378" y="1028357"/>
                    </a:cubicBezTo>
                    <a:cubicBezTo>
                      <a:pt x="3005299" y="1031267"/>
                      <a:pt x="3002345" y="1063003"/>
                      <a:pt x="3002812" y="1098882"/>
                    </a:cubicBezTo>
                    <a:cubicBezTo>
                      <a:pt x="3003412" y="1144897"/>
                      <a:pt x="3009338" y="1166293"/>
                      <a:pt x="3022928" y="1171508"/>
                    </a:cubicBezTo>
                    <a:cubicBezTo>
                      <a:pt x="3067474" y="1188602"/>
                      <a:pt x="3025857" y="1332098"/>
                      <a:pt x="2976353" y="1332098"/>
                    </a:cubicBezTo>
                    <a:cubicBezTo>
                      <a:pt x="2961782" y="1332098"/>
                      <a:pt x="2956616" y="1338679"/>
                      <a:pt x="2961400" y="1351148"/>
                    </a:cubicBezTo>
                    <a:cubicBezTo>
                      <a:pt x="2970243" y="1374193"/>
                      <a:pt x="2961020" y="1375239"/>
                      <a:pt x="2928431" y="1354887"/>
                    </a:cubicBezTo>
                    <a:cubicBezTo>
                      <a:pt x="2910081" y="1343427"/>
                      <a:pt x="2896547" y="1343137"/>
                      <a:pt x="2874628" y="1353734"/>
                    </a:cubicBezTo>
                    <a:cubicBezTo>
                      <a:pt x="2798758" y="1390415"/>
                      <a:pt x="2779090" y="1390301"/>
                      <a:pt x="2737156" y="1352938"/>
                    </a:cubicBezTo>
                    <a:cubicBezTo>
                      <a:pt x="2710133" y="1328861"/>
                      <a:pt x="2699013" y="1309140"/>
                      <a:pt x="2703274" y="1292848"/>
                    </a:cubicBezTo>
                    <a:cubicBezTo>
                      <a:pt x="2707384" y="1277129"/>
                      <a:pt x="2703068" y="1268598"/>
                      <a:pt x="2691005" y="1268598"/>
                    </a:cubicBezTo>
                    <a:cubicBezTo>
                      <a:pt x="2680769" y="1268598"/>
                      <a:pt x="2675682" y="1263278"/>
                      <a:pt x="2679701" y="1256776"/>
                    </a:cubicBezTo>
                    <a:cubicBezTo>
                      <a:pt x="2683719" y="1250273"/>
                      <a:pt x="2681199" y="1241363"/>
                      <a:pt x="2674100" y="1236976"/>
                    </a:cubicBezTo>
                    <a:cubicBezTo>
                      <a:pt x="2666432" y="1232237"/>
                      <a:pt x="2661193" y="1244767"/>
                      <a:pt x="2661193" y="1267849"/>
                    </a:cubicBezTo>
                    <a:cubicBezTo>
                      <a:pt x="2661193" y="1316215"/>
                      <a:pt x="2649085" y="1316605"/>
                      <a:pt x="2599036" y="1269853"/>
                    </a:cubicBezTo>
                    <a:cubicBezTo>
                      <a:pt x="2573636" y="1246125"/>
                      <a:pt x="2559593" y="1220726"/>
                      <a:pt x="2559593" y="1198510"/>
                    </a:cubicBezTo>
                    <a:cubicBezTo>
                      <a:pt x="2559593" y="1153578"/>
                      <a:pt x="2405559" y="980883"/>
                      <a:pt x="2303915" y="911859"/>
                    </a:cubicBezTo>
                    <a:cubicBezTo>
                      <a:pt x="2061768" y="747420"/>
                      <a:pt x="1874866" y="694829"/>
                      <a:pt x="1528336" y="693624"/>
                    </a:cubicBezTo>
                    <a:lnTo>
                      <a:pt x="1334043" y="692949"/>
                    </a:lnTo>
                    <a:lnTo>
                      <a:pt x="1230057" y="737589"/>
                    </a:lnTo>
                    <a:cubicBezTo>
                      <a:pt x="958918" y="853986"/>
                      <a:pt x="921837" y="876241"/>
                      <a:pt x="823061" y="981850"/>
                    </a:cubicBezTo>
                    <a:cubicBezTo>
                      <a:pt x="617418" y="1201721"/>
                      <a:pt x="575513" y="1259784"/>
                      <a:pt x="524452" y="1395598"/>
                    </a:cubicBezTo>
                    <a:cubicBezTo>
                      <a:pt x="438882" y="1623204"/>
                      <a:pt x="450637" y="1936625"/>
                      <a:pt x="555277" y="2217403"/>
                    </a:cubicBezTo>
                    <a:cubicBezTo>
                      <a:pt x="609164" y="2361998"/>
                      <a:pt x="817245" y="2624949"/>
                      <a:pt x="931493" y="2692825"/>
                    </a:cubicBezTo>
                    <a:cubicBezTo>
                      <a:pt x="954566" y="2706533"/>
                      <a:pt x="980384" y="2724589"/>
                      <a:pt x="988867" y="2732948"/>
                    </a:cubicBezTo>
                    <a:cubicBezTo>
                      <a:pt x="997350" y="2741308"/>
                      <a:pt x="1045786" y="2769717"/>
                      <a:pt x="1096504" y="2796080"/>
                    </a:cubicBezTo>
                    <a:cubicBezTo>
                      <a:pt x="1407617" y="2957794"/>
                      <a:pt x="1808152" y="2987323"/>
                      <a:pt x="2095093" y="2869701"/>
                    </a:cubicBezTo>
                    <a:cubicBezTo>
                      <a:pt x="2158481" y="2843717"/>
                      <a:pt x="2250348" y="2797236"/>
                      <a:pt x="2299243" y="2766409"/>
                    </a:cubicBezTo>
                    <a:cubicBezTo>
                      <a:pt x="2348138" y="2735582"/>
                      <a:pt x="2429905" y="2686476"/>
                      <a:pt x="2480948" y="2657284"/>
                    </a:cubicBezTo>
                    <a:cubicBezTo>
                      <a:pt x="2534944" y="2626403"/>
                      <a:pt x="2596020" y="2578208"/>
                      <a:pt x="2626998" y="2542036"/>
                    </a:cubicBezTo>
                    <a:cubicBezTo>
                      <a:pt x="2739993" y="2410098"/>
                      <a:pt x="2763768" y="2386198"/>
                      <a:pt x="2782023" y="2386198"/>
                    </a:cubicBezTo>
                    <a:cubicBezTo>
                      <a:pt x="2792402" y="2386198"/>
                      <a:pt x="2800893" y="2389655"/>
                      <a:pt x="2800893" y="2393881"/>
                    </a:cubicBezTo>
                    <a:cubicBezTo>
                      <a:pt x="2800893" y="2413600"/>
                      <a:pt x="2721212" y="2516371"/>
                      <a:pt x="2677847" y="2552583"/>
                    </a:cubicBezTo>
                    <a:cubicBezTo>
                      <a:pt x="2627476" y="2594647"/>
                      <a:pt x="2563805" y="2653737"/>
                      <a:pt x="2476804" y="2739163"/>
                    </a:cubicBezTo>
                    <a:cubicBezTo>
                      <a:pt x="2411004" y="2803772"/>
                      <a:pt x="2274467" y="2887089"/>
                      <a:pt x="2157891" y="2933768"/>
                    </a:cubicBezTo>
                    <a:cubicBezTo>
                      <a:pt x="2024156" y="2987318"/>
                      <a:pt x="1822360" y="3013088"/>
                      <a:pt x="1594393" y="3005728"/>
                    </a:cubicBezTo>
                    <a:cubicBezTo>
                      <a:pt x="1471418" y="3001758"/>
                      <a:pt x="1422900" y="3003676"/>
                      <a:pt x="1448343" y="3011502"/>
                    </a:cubicBezTo>
                    <a:cubicBezTo>
                      <a:pt x="1513367" y="3031501"/>
                      <a:pt x="1906452" y="3027358"/>
                      <a:pt x="2016668" y="3005511"/>
                    </a:cubicBezTo>
                    <a:cubicBezTo>
                      <a:pt x="2070802" y="2994781"/>
                      <a:pt x="2112323" y="2986777"/>
                      <a:pt x="2108938" y="2987725"/>
                    </a:cubicBezTo>
                    <a:cubicBezTo>
                      <a:pt x="2105552" y="2988673"/>
                      <a:pt x="2106981" y="2983648"/>
                      <a:pt x="2112113" y="2976558"/>
                    </a:cubicBezTo>
                    <a:cubicBezTo>
                      <a:pt x="2117244" y="2969469"/>
                      <a:pt x="2163179" y="2950818"/>
                      <a:pt x="2214189" y="2935111"/>
                    </a:cubicBezTo>
                    <a:cubicBezTo>
                      <a:pt x="2320117" y="2902494"/>
                      <a:pt x="2418791" y="2832103"/>
                      <a:pt x="2573601" y="2678718"/>
                    </a:cubicBezTo>
                    <a:cubicBezTo>
                      <a:pt x="2708191" y="2545367"/>
                      <a:pt x="2722981" y="2532653"/>
                      <a:pt x="2732471" y="2542143"/>
                    </a:cubicBezTo>
                    <a:cubicBezTo>
                      <a:pt x="2737071" y="2546742"/>
                      <a:pt x="2727609" y="2563542"/>
                      <a:pt x="2711445" y="2579477"/>
                    </a:cubicBezTo>
                    <a:cubicBezTo>
                      <a:pt x="2695281" y="2595411"/>
                      <a:pt x="2653293" y="2644522"/>
                      <a:pt x="2618139" y="2688612"/>
                    </a:cubicBezTo>
                    <a:cubicBezTo>
                      <a:pt x="2507667" y="2827164"/>
                      <a:pt x="2319645" y="2941993"/>
                      <a:pt x="2115093" y="2995833"/>
                    </a:cubicBezTo>
                    <a:cubicBezTo>
                      <a:pt x="2083660" y="3004107"/>
                      <a:pt x="2050623" y="3019072"/>
                      <a:pt x="2041677" y="3029089"/>
                    </a:cubicBezTo>
                    <a:cubicBezTo>
                      <a:pt x="2021838" y="3051302"/>
                      <a:pt x="1851118" y="3071525"/>
                      <a:pt x="1683293" y="3071542"/>
                    </a:cubicBezTo>
                    <a:cubicBezTo>
                      <a:pt x="1557549" y="3071555"/>
                      <a:pt x="1387552" y="3047805"/>
                      <a:pt x="1289593" y="3016538"/>
                    </a:cubicBezTo>
                    <a:cubicBezTo>
                      <a:pt x="1183735" y="2982751"/>
                      <a:pt x="949390" y="2873261"/>
                      <a:pt x="871362" y="2821133"/>
                    </a:cubicBezTo>
                    <a:cubicBezTo>
                      <a:pt x="847393" y="2805120"/>
                      <a:pt x="822732" y="2793702"/>
                      <a:pt x="816560" y="2795759"/>
                    </a:cubicBezTo>
                    <a:cubicBezTo>
                      <a:pt x="799319" y="2801506"/>
                      <a:pt x="955986" y="2906787"/>
                      <a:pt x="1045118" y="2949351"/>
                    </a:cubicBezTo>
                    <a:cubicBezTo>
                      <a:pt x="1088774" y="2970199"/>
                      <a:pt x="1124493" y="2994747"/>
                      <a:pt x="1124493" y="3003901"/>
                    </a:cubicBezTo>
                    <a:cubicBezTo>
                      <a:pt x="1124493" y="3013056"/>
                      <a:pt x="1140209" y="3027627"/>
                      <a:pt x="1159418" y="3036281"/>
                    </a:cubicBezTo>
                    <a:cubicBezTo>
                      <a:pt x="1456941" y="3170332"/>
                      <a:pt x="1962402" y="3180933"/>
                      <a:pt x="2208250" y="3058279"/>
                    </a:cubicBezTo>
                    <a:cubicBezTo>
                      <a:pt x="2499939" y="2912755"/>
                      <a:pt x="2549272" y="2880530"/>
                      <a:pt x="2673893" y="2754116"/>
                    </a:cubicBezTo>
                    <a:cubicBezTo>
                      <a:pt x="2774041" y="2652528"/>
                      <a:pt x="2827378" y="2588839"/>
                      <a:pt x="2878184" y="2510180"/>
                    </a:cubicBezTo>
                    <a:cubicBezTo>
                      <a:pt x="2895046" y="2484073"/>
                      <a:pt x="2915987" y="2465499"/>
                      <a:pt x="2924718" y="2468905"/>
                    </a:cubicBezTo>
                    <a:cubicBezTo>
                      <a:pt x="2946533" y="2477415"/>
                      <a:pt x="2944612" y="2493291"/>
                      <a:pt x="2918368" y="2521392"/>
                    </a:cubicBezTo>
                    <a:cubicBezTo>
                      <a:pt x="2894252" y="2547213"/>
                      <a:pt x="2838993" y="2642849"/>
                      <a:pt x="2838993" y="2658764"/>
                    </a:cubicBezTo>
                    <a:cubicBezTo>
                      <a:pt x="2838993" y="2678199"/>
                      <a:pt x="2659978" y="2866646"/>
                      <a:pt x="2590863" y="2919969"/>
                    </a:cubicBezTo>
                    <a:cubicBezTo>
                      <a:pt x="2542575" y="2957222"/>
                      <a:pt x="2525228" y="2977557"/>
                      <a:pt x="2536036" y="2984237"/>
                    </a:cubicBezTo>
                    <a:cubicBezTo>
                      <a:pt x="2565809" y="3002638"/>
                      <a:pt x="2648858" y="2921584"/>
                      <a:pt x="2856015" y="2671948"/>
                    </a:cubicBezTo>
                    <a:cubicBezTo>
                      <a:pt x="2880450" y="2642503"/>
                      <a:pt x="2891067" y="2637278"/>
                      <a:pt x="2902752" y="2648946"/>
                    </a:cubicBezTo>
                    <a:cubicBezTo>
                      <a:pt x="2918149" y="2664320"/>
                      <a:pt x="2871913" y="2721639"/>
                      <a:pt x="2724955" y="2869358"/>
                    </a:cubicBezTo>
                    <a:cubicBezTo>
                      <a:pt x="2567574" y="3027555"/>
                      <a:pt x="2496915" y="3079878"/>
                      <a:pt x="2365580" y="3135475"/>
                    </a:cubicBezTo>
                    <a:cubicBezTo>
                      <a:pt x="2294170" y="3165705"/>
                      <a:pt x="2227170" y="3197147"/>
                      <a:pt x="2216693" y="3205346"/>
                    </a:cubicBezTo>
                    <a:cubicBezTo>
                      <a:pt x="2190358" y="3225956"/>
                      <a:pt x="2055830" y="3268101"/>
                      <a:pt x="1911950" y="3300818"/>
                    </a:cubicBezTo>
                    <a:cubicBezTo>
                      <a:pt x="1845624" y="3315900"/>
                      <a:pt x="1783752" y="3332021"/>
                      <a:pt x="1774458" y="3336643"/>
                    </a:cubicBezTo>
                    <a:cubicBezTo>
                      <a:pt x="1765164" y="3341266"/>
                      <a:pt x="1757303" y="3340115"/>
                      <a:pt x="1756989" y="3334086"/>
                    </a:cubicBezTo>
                    <a:cubicBezTo>
                      <a:pt x="1756675" y="3328057"/>
                      <a:pt x="1751831" y="3330547"/>
                      <a:pt x="1746224" y="3339619"/>
                    </a:cubicBezTo>
                    <a:cubicBezTo>
                      <a:pt x="1737871" y="3353134"/>
                      <a:pt x="1732412" y="3353113"/>
                      <a:pt x="1716011" y="3339501"/>
                    </a:cubicBezTo>
                    <a:cubicBezTo>
                      <a:pt x="1702611" y="3328380"/>
                      <a:pt x="1695993" y="3327600"/>
                      <a:pt x="1695993" y="3337143"/>
                    </a:cubicBezTo>
                    <a:cubicBezTo>
                      <a:pt x="1695993" y="3356684"/>
                      <a:pt x="1634034" y="3355247"/>
                      <a:pt x="1626139" y="3335523"/>
                    </a:cubicBezTo>
                    <a:cubicBezTo>
                      <a:pt x="1622003" y="3325188"/>
                      <a:pt x="1589871" y="3319252"/>
                      <a:pt x="1534064" y="3318514"/>
                    </a:cubicBezTo>
                    <a:cubicBezTo>
                      <a:pt x="1384849" y="3316539"/>
                      <a:pt x="1272771" y="3291164"/>
                      <a:pt x="1041943" y="3207092"/>
                    </a:cubicBezTo>
                    <a:cubicBezTo>
                      <a:pt x="627384" y="3056102"/>
                      <a:pt x="278814" y="2693419"/>
                      <a:pt x="137037" y="2265548"/>
                    </a:cubicBezTo>
                    <a:cubicBezTo>
                      <a:pt x="82200" y="2100053"/>
                      <a:pt x="68045" y="2006478"/>
                      <a:pt x="60666" y="1760659"/>
                    </a:cubicBezTo>
                    <a:cubicBezTo>
                      <a:pt x="52271" y="1481004"/>
                      <a:pt x="66776" y="1414620"/>
                      <a:pt x="197263" y="1135526"/>
                    </a:cubicBezTo>
                    <a:cubicBezTo>
                      <a:pt x="291836" y="933247"/>
                      <a:pt x="331804" y="864364"/>
                      <a:pt x="392284" y="799415"/>
                    </a:cubicBezTo>
                    <a:cubicBezTo>
                      <a:pt x="520826" y="661375"/>
                      <a:pt x="644093" y="545108"/>
                      <a:pt x="724485" y="486081"/>
                    </a:cubicBezTo>
                    <a:cubicBezTo>
                      <a:pt x="769653" y="452916"/>
                      <a:pt x="804287" y="423458"/>
                      <a:pt x="801448" y="420620"/>
                    </a:cubicBezTo>
                    <a:cubicBezTo>
                      <a:pt x="792854" y="412025"/>
                      <a:pt x="686854" y="478608"/>
                      <a:pt x="654782" y="512746"/>
                    </a:cubicBezTo>
                    <a:cubicBezTo>
                      <a:pt x="638273" y="530320"/>
                      <a:pt x="619648" y="544698"/>
                      <a:pt x="613392" y="544698"/>
                    </a:cubicBezTo>
                    <a:cubicBezTo>
                      <a:pt x="607137" y="544698"/>
                      <a:pt x="575272" y="558284"/>
                      <a:pt x="542581" y="574888"/>
                    </a:cubicBezTo>
                    <a:cubicBezTo>
                      <a:pt x="367462" y="663836"/>
                      <a:pt x="76348" y="1073995"/>
                      <a:pt x="38947" y="1284473"/>
                    </a:cubicBezTo>
                    <a:cubicBezTo>
                      <a:pt x="27993" y="1346119"/>
                      <a:pt x="11751" y="1362310"/>
                      <a:pt x="728" y="1322573"/>
                    </a:cubicBezTo>
                    <a:cubicBezTo>
                      <a:pt x="-2663" y="1310349"/>
                      <a:pt x="6115" y="1278240"/>
                      <a:pt x="20234" y="1251218"/>
                    </a:cubicBezTo>
                    <a:cubicBezTo>
                      <a:pt x="34353" y="1224197"/>
                      <a:pt x="63142" y="1165222"/>
                      <a:pt x="84209" y="1120162"/>
                    </a:cubicBezTo>
                    <a:cubicBezTo>
                      <a:pt x="175620" y="924645"/>
                      <a:pt x="190806" y="893257"/>
                      <a:pt x="199801" y="881248"/>
                    </a:cubicBezTo>
                    <a:cubicBezTo>
                      <a:pt x="287522" y="764125"/>
                      <a:pt x="345546" y="700785"/>
                      <a:pt x="433880" y="625720"/>
                    </a:cubicBezTo>
                    <a:cubicBezTo>
                      <a:pt x="492407" y="575984"/>
                      <a:pt x="540293" y="529851"/>
                      <a:pt x="540293" y="523201"/>
                    </a:cubicBezTo>
                    <a:cubicBezTo>
                      <a:pt x="540293" y="486321"/>
                      <a:pt x="806941" y="309591"/>
                      <a:pt x="817009" y="339797"/>
                    </a:cubicBezTo>
                    <a:cubicBezTo>
                      <a:pt x="819649" y="347718"/>
                      <a:pt x="827660" y="354198"/>
                      <a:pt x="834810" y="354198"/>
                    </a:cubicBezTo>
                    <a:cubicBezTo>
                      <a:pt x="841960" y="354198"/>
                      <a:pt x="844591" y="345809"/>
                      <a:pt x="840656" y="335555"/>
                    </a:cubicBezTo>
                    <a:cubicBezTo>
                      <a:pt x="836722" y="325301"/>
                      <a:pt x="838968" y="313534"/>
                      <a:pt x="845648" y="309405"/>
                    </a:cubicBezTo>
                    <a:cubicBezTo>
                      <a:pt x="852328" y="305277"/>
                      <a:pt x="857793" y="307951"/>
                      <a:pt x="857793" y="315348"/>
                    </a:cubicBezTo>
                    <a:cubicBezTo>
                      <a:pt x="857793" y="322746"/>
                      <a:pt x="863845" y="328798"/>
                      <a:pt x="871242" y="328798"/>
                    </a:cubicBezTo>
                    <a:cubicBezTo>
                      <a:pt x="878640" y="328798"/>
                      <a:pt x="880925" y="322703"/>
                      <a:pt x="876321" y="315253"/>
                    </a:cubicBezTo>
                    <a:cubicBezTo>
                      <a:pt x="871717" y="307803"/>
                      <a:pt x="878460" y="294023"/>
                      <a:pt x="891306" y="284629"/>
                    </a:cubicBezTo>
                    <a:cubicBezTo>
                      <a:pt x="915821" y="266704"/>
                      <a:pt x="939618" y="271322"/>
                      <a:pt x="927101" y="291576"/>
                    </a:cubicBezTo>
                    <a:cubicBezTo>
                      <a:pt x="919252" y="304275"/>
                      <a:pt x="929022" y="299084"/>
                      <a:pt x="959393" y="274419"/>
                    </a:cubicBezTo>
                    <a:cubicBezTo>
                      <a:pt x="969870" y="265910"/>
                      <a:pt x="978443" y="251061"/>
                      <a:pt x="978443" y="241422"/>
                    </a:cubicBezTo>
                    <a:cubicBezTo>
                      <a:pt x="978443" y="210240"/>
                      <a:pt x="1196673" y="151280"/>
                      <a:pt x="1415656" y="123299"/>
                    </a:cubicBezTo>
                    <a:cubicBezTo>
                      <a:pt x="1468559" y="116539"/>
                      <a:pt x="1523273" y="106136"/>
                      <a:pt x="1537243" y="100181"/>
                    </a:cubicBezTo>
                    <a:cubicBezTo>
                      <a:pt x="1551213" y="94227"/>
                      <a:pt x="1573774" y="89990"/>
                      <a:pt x="1587378" y="90765"/>
                    </a:cubicBezTo>
                    <a:close/>
                    <a:moveTo>
                      <a:pt x="1633287" y="979"/>
                    </a:moveTo>
                    <a:cubicBezTo>
                      <a:pt x="1642455" y="4035"/>
                      <a:pt x="1652456" y="14036"/>
                      <a:pt x="1655512" y="23204"/>
                    </a:cubicBezTo>
                    <a:cubicBezTo>
                      <a:pt x="1658687" y="32729"/>
                      <a:pt x="1653924" y="37492"/>
                      <a:pt x="1644399" y="34317"/>
                    </a:cubicBezTo>
                    <a:cubicBezTo>
                      <a:pt x="1635231" y="31261"/>
                      <a:pt x="1625230" y="21260"/>
                      <a:pt x="1622174" y="12092"/>
                    </a:cubicBezTo>
                    <a:cubicBezTo>
                      <a:pt x="1618999" y="2567"/>
                      <a:pt x="1623762" y="-2196"/>
                      <a:pt x="1633287" y="979"/>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cs typeface="+mn-ea"/>
                  <a:sym typeface="+mn-lt"/>
                </a:endParaRPr>
              </a:p>
            </p:txBody>
          </p:sp>
        </p:grpSp>
        <p:grpSp>
          <p:nvGrpSpPr>
            <p:cNvPr id="12" name="组合 11"/>
            <p:cNvGrpSpPr/>
            <p:nvPr/>
          </p:nvGrpSpPr>
          <p:grpSpPr>
            <a:xfrm>
              <a:off x="10508" y="3533"/>
              <a:ext cx="1445" cy="1445"/>
              <a:chOff x="4408164" y="2297430"/>
              <a:chExt cx="3093726" cy="3093726"/>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8164" y="2297430"/>
                <a:ext cx="3093726" cy="3093726"/>
              </a:xfrm>
              <a:prstGeom prst="rect">
                <a:avLst/>
              </a:prstGeom>
            </p:spPr>
          </p:pic>
          <p:sp>
            <p:nvSpPr>
              <p:cNvPr id="14" name="文本框 13"/>
              <p:cNvSpPr txBox="1"/>
              <p:nvPr/>
            </p:nvSpPr>
            <p:spPr>
              <a:xfrm>
                <a:off x="5198218" y="2847475"/>
                <a:ext cx="1193366" cy="2183217"/>
              </a:xfrm>
              <a:prstGeom prst="rect">
                <a:avLst/>
              </a:prstGeom>
              <a:noFill/>
            </p:spPr>
            <p:txBody>
              <a:bodyPr vert="eaVert" wrap="square" rtlCol="0">
                <a:spAutoFit/>
              </a:bodyPr>
              <a:lstStyle/>
              <a:p>
                <a:r>
                  <a:rPr lang="zh-CN" altLang="en-US" sz="1100" b="1">
                    <a:solidFill>
                      <a:schemeClr val="bg1"/>
                    </a:solidFill>
                    <a:cs typeface="+mn-ea"/>
                    <a:sym typeface="+mn-lt"/>
                  </a:rPr>
                  <a:t>摄图网</a:t>
                </a:r>
              </a:p>
            </p:txBody>
          </p:sp>
        </p:grpSp>
      </p:grpSp>
      <p:pic>
        <p:nvPicPr>
          <p:cNvPr id="4" name="图片 3" descr="3cc045"/>
          <p:cNvPicPr>
            <a:picLocks noChangeAspect="1"/>
          </p:cNvPicPr>
          <p:nvPr/>
        </p:nvPicPr>
        <p:blipFill>
          <a:blip r:embed="rId4"/>
          <a:srcRect l="13382" t="66943" b="-345"/>
          <a:stretch>
            <a:fillRect/>
          </a:stretch>
        </p:blipFill>
        <p:spPr>
          <a:xfrm flipH="1">
            <a:off x="-12065" y="3803015"/>
            <a:ext cx="6003925" cy="3077210"/>
          </a:xfrm>
          <a:prstGeom prst="rect">
            <a:avLst/>
          </a:prstGeom>
        </p:spPr>
      </p:pic>
      <p:pic>
        <p:nvPicPr>
          <p:cNvPr id="6" name="图片 5" descr="3cc045"/>
          <p:cNvPicPr>
            <a:picLocks noChangeAspect="1"/>
          </p:cNvPicPr>
          <p:nvPr/>
        </p:nvPicPr>
        <p:blipFill>
          <a:blip r:embed="rId4"/>
          <a:srcRect l="13382" t="66943" b="-345"/>
          <a:stretch>
            <a:fillRect/>
          </a:stretch>
        </p:blipFill>
        <p:spPr>
          <a:xfrm>
            <a:off x="5981065" y="3792220"/>
            <a:ext cx="6232525" cy="3077210"/>
          </a:xfrm>
          <a:prstGeom prst="rect">
            <a:avLst/>
          </a:prstGeom>
        </p:spPr>
      </p:pic>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2" name="îšḻidè"/>
          <p:cNvSpPr/>
          <p:nvPr/>
        </p:nvSpPr>
        <p:spPr bwMode="auto">
          <a:xfrm>
            <a:off x="1281331" y="3459908"/>
            <a:ext cx="2143319" cy="1387871"/>
          </a:xfrm>
          <a:prstGeom prst="roundRect">
            <a:avLst>
              <a:gd name="adj" fmla="val 5526"/>
            </a:avLst>
          </a:prstGeom>
          <a:noFill/>
          <a:ln>
            <a:gradFill>
              <a:gsLst>
                <a:gs pos="0">
                  <a:schemeClr val="bg1">
                    <a:lumMod val="85000"/>
                  </a:schemeClr>
                </a:gs>
                <a:gs pos="100000">
                  <a:schemeClr val="bg1">
                    <a:lumMod val="95000"/>
                    <a:alpha val="25000"/>
                  </a:schemeClr>
                </a:gs>
              </a:gsLst>
              <a:lin ang="5400000" scaled="1"/>
            </a:grad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100">
                <a:solidFill>
                  <a:schemeClr val="bg1"/>
                </a:solidFill>
                <a:cs typeface="+mn-ea"/>
                <a:sym typeface="+mn-lt"/>
              </a:rPr>
              <a:t>Supporting text here.</a:t>
            </a:r>
          </a:p>
          <a:p>
            <a:pPr algn="ctr">
              <a:lnSpc>
                <a:spcPct val="150000"/>
              </a:lnSpc>
            </a:pPr>
            <a:r>
              <a:rPr lang="en-US" altLang="zh-CN" sz="1100">
                <a:solidFill>
                  <a:schemeClr val="bg1"/>
                </a:solidFill>
                <a:cs typeface="+mn-ea"/>
                <a:sym typeface="+mn-lt"/>
              </a:rPr>
              <a:t>……</a:t>
            </a:r>
          </a:p>
          <a:p>
            <a:pPr algn="ctr">
              <a:lnSpc>
                <a:spcPct val="150000"/>
              </a:lnSpc>
            </a:pPr>
            <a:endParaRPr lang="en-US" altLang="zh-CN" sz="1100">
              <a:solidFill>
                <a:schemeClr val="bg1"/>
              </a:solidFill>
              <a:cs typeface="+mn-ea"/>
              <a:sym typeface="+mn-lt"/>
            </a:endParaRPr>
          </a:p>
          <a:p>
            <a:pPr algn="ctr">
              <a:lnSpc>
                <a:spcPct val="150000"/>
              </a:lnSpc>
              <a:spcBef>
                <a:spcPct val="0"/>
              </a:spcBef>
            </a:pPr>
            <a:r>
              <a:rPr lang="en-US" altLang="zh-CN" sz="1100">
                <a:solidFill>
                  <a:schemeClr val="bg1"/>
                </a:solidFill>
                <a:cs typeface="+mn-ea"/>
                <a:sym typeface="+mn-lt"/>
              </a:rPr>
              <a:t>Supporting text here.</a:t>
            </a:r>
          </a:p>
          <a:p>
            <a:pPr algn="ctr">
              <a:lnSpc>
                <a:spcPct val="150000"/>
              </a:lnSpc>
            </a:pPr>
            <a:r>
              <a:rPr lang="en-US" altLang="zh-CN" sz="1100">
                <a:solidFill>
                  <a:schemeClr val="bg1"/>
                </a:solidFill>
                <a:cs typeface="+mn-ea"/>
                <a:sym typeface="+mn-lt"/>
              </a:rPr>
              <a:t>……</a:t>
            </a:r>
          </a:p>
        </p:txBody>
      </p:sp>
      <p:sp>
        <p:nvSpPr>
          <p:cNvPr id="33" name="îṣľiďê"/>
          <p:cNvSpPr txBox="1"/>
          <p:nvPr/>
        </p:nvSpPr>
        <p:spPr bwMode="auto">
          <a:xfrm>
            <a:off x="1281331" y="4847780"/>
            <a:ext cx="2143319" cy="441832"/>
          </a:xfrm>
          <a:prstGeom prst="roundRect">
            <a:avLst>
              <a:gd name="adj" fmla="val 9608"/>
            </a:avLst>
          </a:prstGeom>
          <a:solidFill>
            <a:schemeClr val="bg1"/>
          </a:solidFill>
          <a:ln w="19050">
            <a:noFill/>
            <a:round/>
          </a:ln>
        </p:spPr>
        <p:txBody>
          <a:bodyPr rot="0" spcFirstLastPara="0" vert="horz" wrap="none" lIns="91440" tIns="45720" rIns="91440" bIns="45720" anchor="ctr" anchorCtr="1" forceAA="0" compatLnSpc="1">
            <a:noAutofit/>
          </a:bodyPr>
          <a:lstStyle>
            <a:defPPr>
              <a:defRPr lang="en-US"/>
            </a:defPPr>
            <a:lvl1pPr algn="ctr">
              <a:defRPr sz="2800">
                <a:solidFill>
                  <a:schemeClr val="bg1"/>
                </a:solidFill>
                <a:latin typeface="仓耳玄三M W05" panose="02020400000000000000"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800">
                <a:solidFill>
                  <a:srgbClr val="6A0000"/>
                </a:solidFill>
                <a:latin typeface="+mn-lt"/>
                <a:cs typeface="+mn-ea"/>
                <a:sym typeface="+mn-lt"/>
              </a:rPr>
              <a:t>添加标题</a:t>
            </a:r>
          </a:p>
        </p:txBody>
      </p:sp>
      <p:sp>
        <p:nvSpPr>
          <p:cNvPr id="35" name="ïṧḷiḍê"/>
          <p:cNvSpPr/>
          <p:nvPr/>
        </p:nvSpPr>
        <p:spPr>
          <a:xfrm>
            <a:off x="2119512" y="2622966"/>
            <a:ext cx="466956" cy="406576"/>
          </a:xfrm>
          <a:custGeom>
            <a:gdLst>
              <a:gd name="connsiteX0" fmla="*/ 24839 w 606022"/>
              <a:gd name="connsiteY0" fmla="*/ 154651 h 527661"/>
              <a:gd name="connsiteX1" fmla="*/ 187786 w 606022"/>
              <a:gd name="connsiteY1" fmla="*/ 154651 h 527661"/>
              <a:gd name="connsiteX2" fmla="*/ 212625 w 606022"/>
              <a:gd name="connsiteY2" fmla="*/ 179452 h 527661"/>
              <a:gd name="connsiteX3" fmla="*/ 212625 w 606022"/>
              <a:gd name="connsiteY3" fmla="*/ 336196 h 527661"/>
              <a:gd name="connsiteX4" fmla="*/ 186792 w 606022"/>
              <a:gd name="connsiteY4" fmla="*/ 360997 h 527661"/>
              <a:gd name="connsiteX5" fmla="*/ 167914 w 606022"/>
              <a:gd name="connsiteY5" fmla="*/ 351076 h 527661"/>
              <a:gd name="connsiteX6" fmla="*/ 157978 w 606022"/>
              <a:gd name="connsiteY6" fmla="*/ 503852 h 527661"/>
              <a:gd name="connsiteX7" fmla="*/ 132145 w 606022"/>
              <a:gd name="connsiteY7" fmla="*/ 527661 h 527661"/>
              <a:gd name="connsiteX8" fmla="*/ 80480 w 606022"/>
              <a:gd name="connsiteY8" fmla="*/ 527661 h 527661"/>
              <a:gd name="connsiteX9" fmla="*/ 54647 w 606022"/>
              <a:gd name="connsiteY9" fmla="*/ 503852 h 527661"/>
              <a:gd name="connsiteX10" fmla="*/ 44711 w 606022"/>
              <a:gd name="connsiteY10" fmla="*/ 352069 h 527661"/>
              <a:gd name="connsiteX11" fmla="*/ 25833 w 606022"/>
              <a:gd name="connsiteY11" fmla="*/ 360997 h 527661"/>
              <a:gd name="connsiteX12" fmla="*/ 994 w 606022"/>
              <a:gd name="connsiteY12" fmla="*/ 336196 h 527661"/>
              <a:gd name="connsiteX13" fmla="*/ 0 w 606022"/>
              <a:gd name="connsiteY13" fmla="*/ 179452 h 527661"/>
              <a:gd name="connsiteX14" fmla="*/ 24839 w 606022"/>
              <a:gd name="connsiteY14" fmla="*/ 154651 h 527661"/>
              <a:gd name="connsiteX15" fmla="*/ 331782 w 606022"/>
              <a:gd name="connsiteY15" fmla="*/ 130920 h 527661"/>
              <a:gd name="connsiteX16" fmla="*/ 444021 w 606022"/>
              <a:gd name="connsiteY16" fmla="*/ 130920 h 527661"/>
              <a:gd name="connsiteX17" fmla="*/ 469846 w 606022"/>
              <a:gd name="connsiteY17" fmla="*/ 157678 h 527661"/>
              <a:gd name="connsiteX18" fmla="*/ 444021 w 606022"/>
              <a:gd name="connsiteY18" fmla="*/ 184435 h 527661"/>
              <a:gd name="connsiteX19" fmla="*/ 331782 w 606022"/>
              <a:gd name="connsiteY19" fmla="*/ 184435 h 527661"/>
              <a:gd name="connsiteX20" fmla="*/ 305957 w 606022"/>
              <a:gd name="connsiteY20" fmla="*/ 157678 h 527661"/>
              <a:gd name="connsiteX21" fmla="*/ 331782 w 606022"/>
              <a:gd name="connsiteY21" fmla="*/ 130920 h 527661"/>
              <a:gd name="connsiteX22" fmla="*/ 503213 w 606022"/>
              <a:gd name="connsiteY22" fmla="*/ 73423 h 527661"/>
              <a:gd name="connsiteX23" fmla="*/ 529572 w 606022"/>
              <a:gd name="connsiteY23" fmla="*/ 99703 h 527661"/>
              <a:gd name="connsiteX24" fmla="*/ 503213 w 606022"/>
              <a:gd name="connsiteY24" fmla="*/ 125983 h 527661"/>
              <a:gd name="connsiteX25" fmla="*/ 476854 w 606022"/>
              <a:gd name="connsiteY25" fmla="*/ 99703 h 527661"/>
              <a:gd name="connsiteX26" fmla="*/ 503213 w 606022"/>
              <a:gd name="connsiteY26" fmla="*/ 73423 h 527661"/>
              <a:gd name="connsiteX27" fmla="*/ 287128 w 606022"/>
              <a:gd name="connsiteY27" fmla="*/ 52570 h 527661"/>
              <a:gd name="connsiteX28" fmla="*/ 282160 w 606022"/>
              <a:gd name="connsiteY28" fmla="*/ 57530 h 527661"/>
              <a:gd name="connsiteX29" fmla="*/ 282160 w 606022"/>
              <a:gd name="connsiteY29" fmla="*/ 221192 h 527661"/>
              <a:gd name="connsiteX30" fmla="*/ 287128 w 606022"/>
              <a:gd name="connsiteY30" fmla="*/ 226152 h 527661"/>
              <a:gd name="connsiteX31" fmla="*/ 547409 w 606022"/>
              <a:gd name="connsiteY31" fmla="*/ 226152 h 527661"/>
              <a:gd name="connsiteX32" fmla="*/ 551383 w 606022"/>
              <a:gd name="connsiteY32" fmla="*/ 221192 h 527661"/>
              <a:gd name="connsiteX33" fmla="*/ 551383 w 606022"/>
              <a:gd name="connsiteY33" fmla="*/ 57530 h 527661"/>
              <a:gd name="connsiteX34" fmla="*/ 547409 w 606022"/>
              <a:gd name="connsiteY34" fmla="*/ 52570 h 527661"/>
              <a:gd name="connsiteX35" fmla="*/ 287128 w 606022"/>
              <a:gd name="connsiteY35" fmla="*/ 0 h 527661"/>
              <a:gd name="connsiteX36" fmla="*/ 547409 w 606022"/>
              <a:gd name="connsiteY36" fmla="*/ 0 h 527661"/>
              <a:gd name="connsiteX37" fmla="*/ 606022 w 606022"/>
              <a:gd name="connsiteY37" fmla="*/ 57530 h 527661"/>
              <a:gd name="connsiteX38" fmla="*/ 606022 w 606022"/>
              <a:gd name="connsiteY38" fmla="*/ 221192 h 527661"/>
              <a:gd name="connsiteX39" fmla="*/ 547409 w 606022"/>
              <a:gd name="connsiteY39" fmla="*/ 278722 h 527661"/>
              <a:gd name="connsiteX40" fmla="*/ 287128 w 606022"/>
              <a:gd name="connsiteY40" fmla="*/ 278722 h 527661"/>
              <a:gd name="connsiteX41" fmla="*/ 229508 w 606022"/>
              <a:gd name="connsiteY41" fmla="*/ 221192 h 527661"/>
              <a:gd name="connsiteX42" fmla="*/ 229508 w 606022"/>
              <a:gd name="connsiteY42" fmla="*/ 57530 h 527661"/>
              <a:gd name="connsiteX43" fmla="*/ 287128 w 606022"/>
              <a:gd name="connsiteY43" fmla="*/ 0 h 527661"/>
              <a:gd name="connsiteX44" fmla="*/ 106313 w 606022"/>
              <a:gd name="connsiteY44" fmla="*/ 0 h 527661"/>
              <a:gd name="connsiteX45" fmla="*/ 175835 w 606022"/>
              <a:gd name="connsiteY45" fmla="*/ 68964 h 527661"/>
              <a:gd name="connsiteX46" fmla="*/ 106313 w 606022"/>
              <a:gd name="connsiteY46" fmla="*/ 137928 h 527661"/>
              <a:gd name="connsiteX47" fmla="*/ 36791 w 606022"/>
              <a:gd name="connsiteY47" fmla="*/ 68964 h 527661"/>
              <a:gd name="connsiteX48" fmla="*/ 106313 w 606022"/>
              <a:gd name="connsiteY48" fmla="*/ 0 h 5276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6022" h="527661">
                <a:moveTo>
                  <a:pt x="24839" y="154651"/>
                </a:moveTo>
                <a:cubicBezTo>
                  <a:pt x="35769" y="154651"/>
                  <a:pt x="187786" y="154651"/>
                  <a:pt x="187786" y="154651"/>
                </a:cubicBezTo>
                <a:cubicBezTo>
                  <a:pt x="201696" y="154651"/>
                  <a:pt x="212625" y="166556"/>
                  <a:pt x="212625" y="179452"/>
                </a:cubicBezTo>
                <a:lnTo>
                  <a:pt x="212625" y="336196"/>
                </a:lnTo>
                <a:cubicBezTo>
                  <a:pt x="211631" y="350084"/>
                  <a:pt x="200702" y="360997"/>
                  <a:pt x="186792" y="360997"/>
                </a:cubicBezTo>
                <a:cubicBezTo>
                  <a:pt x="178843" y="360997"/>
                  <a:pt x="171888" y="357029"/>
                  <a:pt x="167914" y="351076"/>
                </a:cubicBezTo>
                <a:lnTo>
                  <a:pt x="157978" y="503852"/>
                </a:lnTo>
                <a:cubicBezTo>
                  <a:pt x="156985" y="517741"/>
                  <a:pt x="146055" y="527661"/>
                  <a:pt x="132145" y="527661"/>
                </a:cubicBezTo>
                <a:lnTo>
                  <a:pt x="80480" y="527661"/>
                </a:lnTo>
                <a:cubicBezTo>
                  <a:pt x="66570" y="527661"/>
                  <a:pt x="55640" y="517741"/>
                  <a:pt x="54647" y="503852"/>
                </a:cubicBezTo>
                <a:lnTo>
                  <a:pt x="44711" y="352069"/>
                </a:lnTo>
                <a:cubicBezTo>
                  <a:pt x="40737" y="357029"/>
                  <a:pt x="33782" y="360997"/>
                  <a:pt x="25833" y="360997"/>
                </a:cubicBezTo>
                <a:cubicBezTo>
                  <a:pt x="11923" y="360997"/>
                  <a:pt x="994" y="350084"/>
                  <a:pt x="994" y="336196"/>
                </a:cubicBezTo>
                <a:lnTo>
                  <a:pt x="0" y="179452"/>
                </a:lnTo>
                <a:cubicBezTo>
                  <a:pt x="0" y="165564"/>
                  <a:pt x="10929" y="154651"/>
                  <a:pt x="24839" y="154651"/>
                </a:cubicBezTo>
                <a:close/>
                <a:moveTo>
                  <a:pt x="331782" y="130920"/>
                </a:moveTo>
                <a:lnTo>
                  <a:pt x="444021" y="130920"/>
                </a:lnTo>
                <a:cubicBezTo>
                  <a:pt x="458920" y="130920"/>
                  <a:pt x="469846" y="142812"/>
                  <a:pt x="469846" y="157678"/>
                </a:cubicBezTo>
                <a:cubicBezTo>
                  <a:pt x="469846" y="172543"/>
                  <a:pt x="458920" y="184435"/>
                  <a:pt x="444021" y="184435"/>
                </a:cubicBezTo>
                <a:lnTo>
                  <a:pt x="331782" y="184435"/>
                </a:lnTo>
                <a:cubicBezTo>
                  <a:pt x="317876" y="184435"/>
                  <a:pt x="305957" y="172543"/>
                  <a:pt x="305957" y="157678"/>
                </a:cubicBezTo>
                <a:cubicBezTo>
                  <a:pt x="305957" y="142812"/>
                  <a:pt x="317876" y="130920"/>
                  <a:pt x="331782" y="130920"/>
                </a:cubicBezTo>
                <a:close/>
                <a:moveTo>
                  <a:pt x="503213" y="73423"/>
                </a:moveTo>
                <a:cubicBezTo>
                  <a:pt x="517771" y="73423"/>
                  <a:pt x="529572" y="85189"/>
                  <a:pt x="529572" y="99703"/>
                </a:cubicBezTo>
                <a:cubicBezTo>
                  <a:pt x="529572" y="114217"/>
                  <a:pt x="517771" y="125983"/>
                  <a:pt x="503213" y="125983"/>
                </a:cubicBezTo>
                <a:cubicBezTo>
                  <a:pt x="488655" y="125983"/>
                  <a:pt x="476854" y="114217"/>
                  <a:pt x="476854" y="99703"/>
                </a:cubicBezTo>
                <a:cubicBezTo>
                  <a:pt x="476854" y="85189"/>
                  <a:pt x="488655" y="73423"/>
                  <a:pt x="503213" y="73423"/>
                </a:cubicBezTo>
                <a:close/>
                <a:moveTo>
                  <a:pt x="287128" y="52570"/>
                </a:moveTo>
                <a:cubicBezTo>
                  <a:pt x="285141" y="52570"/>
                  <a:pt x="282160" y="54554"/>
                  <a:pt x="282160" y="57530"/>
                </a:cubicBezTo>
                <a:lnTo>
                  <a:pt x="282160" y="221192"/>
                </a:lnTo>
                <a:cubicBezTo>
                  <a:pt x="282160" y="224168"/>
                  <a:pt x="285141" y="226152"/>
                  <a:pt x="287128" y="226152"/>
                </a:cubicBezTo>
                <a:lnTo>
                  <a:pt x="547409" y="226152"/>
                </a:lnTo>
                <a:cubicBezTo>
                  <a:pt x="550389" y="226152"/>
                  <a:pt x="551383" y="224168"/>
                  <a:pt x="551383" y="221192"/>
                </a:cubicBezTo>
                <a:lnTo>
                  <a:pt x="551383" y="57530"/>
                </a:lnTo>
                <a:cubicBezTo>
                  <a:pt x="551383" y="54554"/>
                  <a:pt x="550389" y="52570"/>
                  <a:pt x="547409" y="52570"/>
                </a:cubicBezTo>
                <a:close/>
                <a:moveTo>
                  <a:pt x="287128" y="0"/>
                </a:moveTo>
                <a:lnTo>
                  <a:pt x="547409" y="0"/>
                </a:lnTo>
                <a:cubicBezTo>
                  <a:pt x="579199" y="0"/>
                  <a:pt x="606022" y="25789"/>
                  <a:pt x="606022" y="57530"/>
                </a:cubicBezTo>
                <a:lnTo>
                  <a:pt x="606022" y="221192"/>
                </a:lnTo>
                <a:cubicBezTo>
                  <a:pt x="606022" y="252933"/>
                  <a:pt x="579199" y="278722"/>
                  <a:pt x="547409" y="278722"/>
                </a:cubicBezTo>
                <a:lnTo>
                  <a:pt x="287128" y="278722"/>
                </a:lnTo>
                <a:cubicBezTo>
                  <a:pt x="255337" y="278722"/>
                  <a:pt x="229508" y="252933"/>
                  <a:pt x="229508" y="221192"/>
                </a:cubicBezTo>
                <a:lnTo>
                  <a:pt x="229508" y="57530"/>
                </a:lnTo>
                <a:cubicBezTo>
                  <a:pt x="229508" y="25789"/>
                  <a:pt x="255337" y="0"/>
                  <a:pt x="287128" y="0"/>
                </a:cubicBezTo>
                <a:close/>
                <a:moveTo>
                  <a:pt x="106313" y="0"/>
                </a:moveTo>
                <a:cubicBezTo>
                  <a:pt x="144709" y="0"/>
                  <a:pt x="175835" y="30876"/>
                  <a:pt x="175835" y="68964"/>
                </a:cubicBezTo>
                <a:cubicBezTo>
                  <a:pt x="175835" y="107052"/>
                  <a:pt x="144709" y="137928"/>
                  <a:pt x="106313" y="137928"/>
                </a:cubicBezTo>
                <a:cubicBezTo>
                  <a:pt x="67917" y="137928"/>
                  <a:pt x="36791" y="107052"/>
                  <a:pt x="36791" y="68964"/>
                </a:cubicBezTo>
                <a:cubicBezTo>
                  <a:pt x="36791" y="30876"/>
                  <a:pt x="67917" y="0"/>
                  <a:pt x="106313" y="0"/>
                </a:cubicBezTo>
                <a:close/>
              </a:path>
            </a:pathLst>
          </a:custGeom>
          <a:solidFill>
            <a:schemeClr val="bg1"/>
          </a:solidFill>
          <a:ln w="19050">
            <a:noFill/>
            <a:round/>
          </a:ln>
        </p:spPr>
        <p:txBody>
          <a:bodyPr rot="0" spcFirstLastPara="0" vert="horz" wrap="none" lIns="91440" tIns="45720" rIns="91440" bIns="45720" anchor="ctr" anchorCtr="1" forceAA="0" compatLnSpc="1">
            <a:normAutofit fontScale="750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800">
              <a:solidFill>
                <a:schemeClr val="bg1"/>
              </a:solidFill>
              <a:cs typeface="+mn-ea"/>
              <a:sym typeface="+mn-lt"/>
            </a:endParaRPr>
          </a:p>
        </p:txBody>
      </p:sp>
      <p:sp>
        <p:nvSpPr>
          <p:cNvPr id="36" name="îṥlïḍé"/>
          <p:cNvSpPr/>
          <p:nvPr/>
        </p:nvSpPr>
        <p:spPr bwMode="auto">
          <a:xfrm>
            <a:off x="6272011" y="3459908"/>
            <a:ext cx="2143319" cy="1387871"/>
          </a:xfrm>
          <a:prstGeom prst="roundRect">
            <a:avLst>
              <a:gd name="adj" fmla="val 5526"/>
            </a:avLst>
          </a:prstGeom>
          <a:noFill/>
          <a:ln>
            <a:gradFill>
              <a:gsLst>
                <a:gs pos="0">
                  <a:schemeClr val="bg1">
                    <a:lumMod val="85000"/>
                  </a:schemeClr>
                </a:gs>
                <a:gs pos="100000">
                  <a:schemeClr val="bg1">
                    <a:lumMod val="95000"/>
                    <a:alpha val="25000"/>
                  </a:schemeClr>
                </a:gs>
              </a:gsLst>
              <a:lin ang="5400000" scaled="1"/>
            </a:grad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100">
                <a:solidFill>
                  <a:schemeClr val="bg1"/>
                </a:solidFill>
                <a:cs typeface="+mn-ea"/>
                <a:sym typeface="+mn-lt"/>
              </a:rPr>
              <a:t>Supporting text here.</a:t>
            </a:r>
          </a:p>
          <a:p>
            <a:pPr algn="ctr">
              <a:lnSpc>
                <a:spcPct val="150000"/>
              </a:lnSpc>
            </a:pPr>
            <a:r>
              <a:rPr lang="en-US" altLang="zh-CN" sz="1100">
                <a:solidFill>
                  <a:schemeClr val="bg1"/>
                </a:solidFill>
                <a:cs typeface="+mn-ea"/>
                <a:sym typeface="+mn-lt"/>
              </a:rPr>
              <a:t>……</a:t>
            </a:r>
          </a:p>
          <a:p>
            <a:pPr algn="ctr">
              <a:lnSpc>
                <a:spcPct val="150000"/>
              </a:lnSpc>
            </a:pPr>
            <a:endParaRPr lang="en-US" altLang="zh-CN" sz="1100">
              <a:solidFill>
                <a:schemeClr val="bg1"/>
              </a:solidFill>
              <a:cs typeface="+mn-ea"/>
              <a:sym typeface="+mn-lt"/>
            </a:endParaRPr>
          </a:p>
          <a:p>
            <a:pPr algn="ctr">
              <a:lnSpc>
                <a:spcPct val="150000"/>
              </a:lnSpc>
              <a:spcBef>
                <a:spcPct val="0"/>
              </a:spcBef>
            </a:pPr>
            <a:r>
              <a:rPr lang="en-US" altLang="zh-CN" sz="1100">
                <a:solidFill>
                  <a:schemeClr val="bg1"/>
                </a:solidFill>
                <a:cs typeface="+mn-ea"/>
                <a:sym typeface="+mn-lt"/>
              </a:rPr>
              <a:t>Supporting text here.</a:t>
            </a:r>
          </a:p>
          <a:p>
            <a:pPr algn="ctr">
              <a:lnSpc>
                <a:spcPct val="150000"/>
              </a:lnSpc>
            </a:pPr>
            <a:r>
              <a:rPr lang="en-US" altLang="zh-CN" sz="1100">
                <a:solidFill>
                  <a:schemeClr val="bg1"/>
                </a:solidFill>
                <a:cs typeface="+mn-ea"/>
                <a:sym typeface="+mn-lt"/>
              </a:rPr>
              <a:t>……</a:t>
            </a:r>
          </a:p>
        </p:txBody>
      </p:sp>
      <p:sp>
        <p:nvSpPr>
          <p:cNvPr id="37" name="íṣľîḓè"/>
          <p:cNvSpPr txBox="1"/>
          <p:nvPr/>
        </p:nvSpPr>
        <p:spPr bwMode="auto">
          <a:xfrm>
            <a:off x="6272011" y="4847780"/>
            <a:ext cx="2143319" cy="441832"/>
          </a:xfrm>
          <a:prstGeom prst="roundRect">
            <a:avLst>
              <a:gd name="adj" fmla="val 9608"/>
            </a:avLst>
          </a:prstGeom>
          <a:solidFill>
            <a:schemeClr val="bg1"/>
          </a:solidFill>
          <a:ln w="19050">
            <a:noFill/>
            <a:round/>
          </a:ln>
        </p:spPr>
        <p:txBody>
          <a:bodyPr rot="0" spcFirstLastPara="0" vert="horz" wrap="none" lIns="91440" tIns="45720" rIns="91440" bIns="45720" anchor="ctr" anchorCtr="1" forceAA="0" compatLnSpc="1">
            <a:normAutofit/>
          </a:bodyPr>
          <a:lstStyle>
            <a:defPPr>
              <a:defRPr lang="en-US"/>
            </a:defPPr>
            <a:lvl1pPr algn="ctr">
              <a:defRPr sz="2800">
                <a:solidFill>
                  <a:schemeClr val="bg1"/>
                </a:solidFill>
                <a:latin typeface="仓耳玄三M W05" panose="02020400000000000000"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800">
                <a:solidFill>
                  <a:srgbClr val="6A0000"/>
                </a:solidFill>
                <a:latin typeface="+mn-lt"/>
                <a:cs typeface="+mn-ea"/>
                <a:sym typeface="+mn-lt"/>
              </a:rPr>
              <a:t>添加标题</a:t>
            </a:r>
          </a:p>
        </p:txBody>
      </p:sp>
      <p:sp>
        <p:nvSpPr>
          <p:cNvPr id="38" name="i$1íḓe"/>
          <p:cNvSpPr/>
          <p:nvPr/>
        </p:nvSpPr>
        <p:spPr>
          <a:xfrm>
            <a:off x="7110192" y="2622966"/>
            <a:ext cx="466956" cy="406576"/>
          </a:xfrm>
          <a:custGeom>
            <a:gdLst>
              <a:gd name="connsiteX0" fmla="*/ 24839 w 606022"/>
              <a:gd name="connsiteY0" fmla="*/ 154651 h 527661"/>
              <a:gd name="connsiteX1" fmla="*/ 187786 w 606022"/>
              <a:gd name="connsiteY1" fmla="*/ 154651 h 527661"/>
              <a:gd name="connsiteX2" fmla="*/ 212625 w 606022"/>
              <a:gd name="connsiteY2" fmla="*/ 179452 h 527661"/>
              <a:gd name="connsiteX3" fmla="*/ 212625 w 606022"/>
              <a:gd name="connsiteY3" fmla="*/ 336196 h 527661"/>
              <a:gd name="connsiteX4" fmla="*/ 186792 w 606022"/>
              <a:gd name="connsiteY4" fmla="*/ 360997 h 527661"/>
              <a:gd name="connsiteX5" fmla="*/ 167914 w 606022"/>
              <a:gd name="connsiteY5" fmla="*/ 351076 h 527661"/>
              <a:gd name="connsiteX6" fmla="*/ 157978 w 606022"/>
              <a:gd name="connsiteY6" fmla="*/ 503852 h 527661"/>
              <a:gd name="connsiteX7" fmla="*/ 132145 w 606022"/>
              <a:gd name="connsiteY7" fmla="*/ 527661 h 527661"/>
              <a:gd name="connsiteX8" fmla="*/ 80480 w 606022"/>
              <a:gd name="connsiteY8" fmla="*/ 527661 h 527661"/>
              <a:gd name="connsiteX9" fmla="*/ 54647 w 606022"/>
              <a:gd name="connsiteY9" fmla="*/ 503852 h 527661"/>
              <a:gd name="connsiteX10" fmla="*/ 44711 w 606022"/>
              <a:gd name="connsiteY10" fmla="*/ 352069 h 527661"/>
              <a:gd name="connsiteX11" fmla="*/ 25833 w 606022"/>
              <a:gd name="connsiteY11" fmla="*/ 360997 h 527661"/>
              <a:gd name="connsiteX12" fmla="*/ 994 w 606022"/>
              <a:gd name="connsiteY12" fmla="*/ 336196 h 527661"/>
              <a:gd name="connsiteX13" fmla="*/ 0 w 606022"/>
              <a:gd name="connsiteY13" fmla="*/ 179452 h 527661"/>
              <a:gd name="connsiteX14" fmla="*/ 24839 w 606022"/>
              <a:gd name="connsiteY14" fmla="*/ 154651 h 527661"/>
              <a:gd name="connsiteX15" fmla="*/ 331782 w 606022"/>
              <a:gd name="connsiteY15" fmla="*/ 130920 h 527661"/>
              <a:gd name="connsiteX16" fmla="*/ 444021 w 606022"/>
              <a:gd name="connsiteY16" fmla="*/ 130920 h 527661"/>
              <a:gd name="connsiteX17" fmla="*/ 469846 w 606022"/>
              <a:gd name="connsiteY17" fmla="*/ 157678 h 527661"/>
              <a:gd name="connsiteX18" fmla="*/ 444021 w 606022"/>
              <a:gd name="connsiteY18" fmla="*/ 184435 h 527661"/>
              <a:gd name="connsiteX19" fmla="*/ 331782 w 606022"/>
              <a:gd name="connsiteY19" fmla="*/ 184435 h 527661"/>
              <a:gd name="connsiteX20" fmla="*/ 305957 w 606022"/>
              <a:gd name="connsiteY20" fmla="*/ 157678 h 527661"/>
              <a:gd name="connsiteX21" fmla="*/ 331782 w 606022"/>
              <a:gd name="connsiteY21" fmla="*/ 130920 h 527661"/>
              <a:gd name="connsiteX22" fmla="*/ 503213 w 606022"/>
              <a:gd name="connsiteY22" fmla="*/ 73423 h 527661"/>
              <a:gd name="connsiteX23" fmla="*/ 529572 w 606022"/>
              <a:gd name="connsiteY23" fmla="*/ 99703 h 527661"/>
              <a:gd name="connsiteX24" fmla="*/ 503213 w 606022"/>
              <a:gd name="connsiteY24" fmla="*/ 125983 h 527661"/>
              <a:gd name="connsiteX25" fmla="*/ 476854 w 606022"/>
              <a:gd name="connsiteY25" fmla="*/ 99703 h 527661"/>
              <a:gd name="connsiteX26" fmla="*/ 503213 w 606022"/>
              <a:gd name="connsiteY26" fmla="*/ 73423 h 527661"/>
              <a:gd name="connsiteX27" fmla="*/ 287128 w 606022"/>
              <a:gd name="connsiteY27" fmla="*/ 52570 h 527661"/>
              <a:gd name="connsiteX28" fmla="*/ 282160 w 606022"/>
              <a:gd name="connsiteY28" fmla="*/ 57530 h 527661"/>
              <a:gd name="connsiteX29" fmla="*/ 282160 w 606022"/>
              <a:gd name="connsiteY29" fmla="*/ 221192 h 527661"/>
              <a:gd name="connsiteX30" fmla="*/ 287128 w 606022"/>
              <a:gd name="connsiteY30" fmla="*/ 226152 h 527661"/>
              <a:gd name="connsiteX31" fmla="*/ 547409 w 606022"/>
              <a:gd name="connsiteY31" fmla="*/ 226152 h 527661"/>
              <a:gd name="connsiteX32" fmla="*/ 551383 w 606022"/>
              <a:gd name="connsiteY32" fmla="*/ 221192 h 527661"/>
              <a:gd name="connsiteX33" fmla="*/ 551383 w 606022"/>
              <a:gd name="connsiteY33" fmla="*/ 57530 h 527661"/>
              <a:gd name="connsiteX34" fmla="*/ 547409 w 606022"/>
              <a:gd name="connsiteY34" fmla="*/ 52570 h 527661"/>
              <a:gd name="connsiteX35" fmla="*/ 287128 w 606022"/>
              <a:gd name="connsiteY35" fmla="*/ 0 h 527661"/>
              <a:gd name="connsiteX36" fmla="*/ 547409 w 606022"/>
              <a:gd name="connsiteY36" fmla="*/ 0 h 527661"/>
              <a:gd name="connsiteX37" fmla="*/ 606022 w 606022"/>
              <a:gd name="connsiteY37" fmla="*/ 57530 h 527661"/>
              <a:gd name="connsiteX38" fmla="*/ 606022 w 606022"/>
              <a:gd name="connsiteY38" fmla="*/ 221192 h 527661"/>
              <a:gd name="connsiteX39" fmla="*/ 547409 w 606022"/>
              <a:gd name="connsiteY39" fmla="*/ 278722 h 527661"/>
              <a:gd name="connsiteX40" fmla="*/ 287128 w 606022"/>
              <a:gd name="connsiteY40" fmla="*/ 278722 h 527661"/>
              <a:gd name="connsiteX41" fmla="*/ 229508 w 606022"/>
              <a:gd name="connsiteY41" fmla="*/ 221192 h 527661"/>
              <a:gd name="connsiteX42" fmla="*/ 229508 w 606022"/>
              <a:gd name="connsiteY42" fmla="*/ 57530 h 527661"/>
              <a:gd name="connsiteX43" fmla="*/ 287128 w 606022"/>
              <a:gd name="connsiteY43" fmla="*/ 0 h 527661"/>
              <a:gd name="connsiteX44" fmla="*/ 106313 w 606022"/>
              <a:gd name="connsiteY44" fmla="*/ 0 h 527661"/>
              <a:gd name="connsiteX45" fmla="*/ 175835 w 606022"/>
              <a:gd name="connsiteY45" fmla="*/ 68964 h 527661"/>
              <a:gd name="connsiteX46" fmla="*/ 106313 w 606022"/>
              <a:gd name="connsiteY46" fmla="*/ 137928 h 527661"/>
              <a:gd name="connsiteX47" fmla="*/ 36791 w 606022"/>
              <a:gd name="connsiteY47" fmla="*/ 68964 h 527661"/>
              <a:gd name="connsiteX48" fmla="*/ 106313 w 606022"/>
              <a:gd name="connsiteY48" fmla="*/ 0 h 5276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6022" h="527661">
                <a:moveTo>
                  <a:pt x="24839" y="154651"/>
                </a:moveTo>
                <a:cubicBezTo>
                  <a:pt x="35769" y="154651"/>
                  <a:pt x="187786" y="154651"/>
                  <a:pt x="187786" y="154651"/>
                </a:cubicBezTo>
                <a:cubicBezTo>
                  <a:pt x="201696" y="154651"/>
                  <a:pt x="212625" y="166556"/>
                  <a:pt x="212625" y="179452"/>
                </a:cubicBezTo>
                <a:lnTo>
                  <a:pt x="212625" y="336196"/>
                </a:lnTo>
                <a:cubicBezTo>
                  <a:pt x="211631" y="350084"/>
                  <a:pt x="200702" y="360997"/>
                  <a:pt x="186792" y="360997"/>
                </a:cubicBezTo>
                <a:cubicBezTo>
                  <a:pt x="178843" y="360997"/>
                  <a:pt x="171888" y="357029"/>
                  <a:pt x="167914" y="351076"/>
                </a:cubicBezTo>
                <a:lnTo>
                  <a:pt x="157978" y="503852"/>
                </a:lnTo>
                <a:cubicBezTo>
                  <a:pt x="156985" y="517741"/>
                  <a:pt x="146055" y="527661"/>
                  <a:pt x="132145" y="527661"/>
                </a:cubicBezTo>
                <a:lnTo>
                  <a:pt x="80480" y="527661"/>
                </a:lnTo>
                <a:cubicBezTo>
                  <a:pt x="66570" y="527661"/>
                  <a:pt x="55640" y="517741"/>
                  <a:pt x="54647" y="503852"/>
                </a:cubicBezTo>
                <a:lnTo>
                  <a:pt x="44711" y="352069"/>
                </a:lnTo>
                <a:cubicBezTo>
                  <a:pt x="40737" y="357029"/>
                  <a:pt x="33782" y="360997"/>
                  <a:pt x="25833" y="360997"/>
                </a:cubicBezTo>
                <a:cubicBezTo>
                  <a:pt x="11923" y="360997"/>
                  <a:pt x="994" y="350084"/>
                  <a:pt x="994" y="336196"/>
                </a:cubicBezTo>
                <a:lnTo>
                  <a:pt x="0" y="179452"/>
                </a:lnTo>
                <a:cubicBezTo>
                  <a:pt x="0" y="165564"/>
                  <a:pt x="10929" y="154651"/>
                  <a:pt x="24839" y="154651"/>
                </a:cubicBezTo>
                <a:close/>
                <a:moveTo>
                  <a:pt x="331782" y="130920"/>
                </a:moveTo>
                <a:lnTo>
                  <a:pt x="444021" y="130920"/>
                </a:lnTo>
                <a:cubicBezTo>
                  <a:pt x="458920" y="130920"/>
                  <a:pt x="469846" y="142812"/>
                  <a:pt x="469846" y="157678"/>
                </a:cubicBezTo>
                <a:cubicBezTo>
                  <a:pt x="469846" y="172543"/>
                  <a:pt x="458920" y="184435"/>
                  <a:pt x="444021" y="184435"/>
                </a:cubicBezTo>
                <a:lnTo>
                  <a:pt x="331782" y="184435"/>
                </a:lnTo>
                <a:cubicBezTo>
                  <a:pt x="317876" y="184435"/>
                  <a:pt x="305957" y="172543"/>
                  <a:pt x="305957" y="157678"/>
                </a:cubicBezTo>
                <a:cubicBezTo>
                  <a:pt x="305957" y="142812"/>
                  <a:pt x="317876" y="130920"/>
                  <a:pt x="331782" y="130920"/>
                </a:cubicBezTo>
                <a:close/>
                <a:moveTo>
                  <a:pt x="503213" y="73423"/>
                </a:moveTo>
                <a:cubicBezTo>
                  <a:pt x="517771" y="73423"/>
                  <a:pt x="529572" y="85189"/>
                  <a:pt x="529572" y="99703"/>
                </a:cubicBezTo>
                <a:cubicBezTo>
                  <a:pt x="529572" y="114217"/>
                  <a:pt x="517771" y="125983"/>
                  <a:pt x="503213" y="125983"/>
                </a:cubicBezTo>
                <a:cubicBezTo>
                  <a:pt x="488655" y="125983"/>
                  <a:pt x="476854" y="114217"/>
                  <a:pt x="476854" y="99703"/>
                </a:cubicBezTo>
                <a:cubicBezTo>
                  <a:pt x="476854" y="85189"/>
                  <a:pt x="488655" y="73423"/>
                  <a:pt x="503213" y="73423"/>
                </a:cubicBezTo>
                <a:close/>
                <a:moveTo>
                  <a:pt x="287128" y="52570"/>
                </a:moveTo>
                <a:cubicBezTo>
                  <a:pt x="285141" y="52570"/>
                  <a:pt x="282160" y="54554"/>
                  <a:pt x="282160" y="57530"/>
                </a:cubicBezTo>
                <a:lnTo>
                  <a:pt x="282160" y="221192"/>
                </a:lnTo>
                <a:cubicBezTo>
                  <a:pt x="282160" y="224168"/>
                  <a:pt x="285141" y="226152"/>
                  <a:pt x="287128" y="226152"/>
                </a:cubicBezTo>
                <a:lnTo>
                  <a:pt x="547409" y="226152"/>
                </a:lnTo>
                <a:cubicBezTo>
                  <a:pt x="550389" y="226152"/>
                  <a:pt x="551383" y="224168"/>
                  <a:pt x="551383" y="221192"/>
                </a:cubicBezTo>
                <a:lnTo>
                  <a:pt x="551383" y="57530"/>
                </a:lnTo>
                <a:cubicBezTo>
                  <a:pt x="551383" y="54554"/>
                  <a:pt x="550389" y="52570"/>
                  <a:pt x="547409" y="52570"/>
                </a:cubicBezTo>
                <a:close/>
                <a:moveTo>
                  <a:pt x="287128" y="0"/>
                </a:moveTo>
                <a:lnTo>
                  <a:pt x="547409" y="0"/>
                </a:lnTo>
                <a:cubicBezTo>
                  <a:pt x="579199" y="0"/>
                  <a:pt x="606022" y="25789"/>
                  <a:pt x="606022" y="57530"/>
                </a:cubicBezTo>
                <a:lnTo>
                  <a:pt x="606022" y="221192"/>
                </a:lnTo>
                <a:cubicBezTo>
                  <a:pt x="606022" y="252933"/>
                  <a:pt x="579199" y="278722"/>
                  <a:pt x="547409" y="278722"/>
                </a:cubicBezTo>
                <a:lnTo>
                  <a:pt x="287128" y="278722"/>
                </a:lnTo>
                <a:cubicBezTo>
                  <a:pt x="255337" y="278722"/>
                  <a:pt x="229508" y="252933"/>
                  <a:pt x="229508" y="221192"/>
                </a:cubicBezTo>
                <a:lnTo>
                  <a:pt x="229508" y="57530"/>
                </a:lnTo>
                <a:cubicBezTo>
                  <a:pt x="229508" y="25789"/>
                  <a:pt x="255337" y="0"/>
                  <a:pt x="287128" y="0"/>
                </a:cubicBezTo>
                <a:close/>
                <a:moveTo>
                  <a:pt x="106313" y="0"/>
                </a:moveTo>
                <a:cubicBezTo>
                  <a:pt x="144709" y="0"/>
                  <a:pt x="175835" y="30876"/>
                  <a:pt x="175835" y="68964"/>
                </a:cubicBezTo>
                <a:cubicBezTo>
                  <a:pt x="175835" y="107052"/>
                  <a:pt x="144709" y="137928"/>
                  <a:pt x="106313" y="137928"/>
                </a:cubicBezTo>
                <a:cubicBezTo>
                  <a:pt x="67917" y="137928"/>
                  <a:pt x="36791" y="107052"/>
                  <a:pt x="36791" y="68964"/>
                </a:cubicBezTo>
                <a:cubicBezTo>
                  <a:pt x="36791" y="30876"/>
                  <a:pt x="67917" y="0"/>
                  <a:pt x="106313" y="0"/>
                </a:cubicBezTo>
                <a:close/>
              </a:path>
            </a:pathLst>
          </a:custGeom>
          <a:solidFill>
            <a:schemeClr val="bg1"/>
          </a:solidFill>
          <a:ln w="19050">
            <a:noFill/>
            <a:round/>
          </a:ln>
        </p:spPr>
        <p:txBody>
          <a:bodyPr rot="0" spcFirstLastPara="0" vert="horz" wrap="none" lIns="91440" tIns="45720" rIns="91440" bIns="45720" anchor="ctr" anchorCtr="1" forceAA="0" compatLnSpc="1">
            <a:normAutofit fontScale="750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800">
              <a:solidFill>
                <a:schemeClr val="bg1"/>
              </a:solidFill>
              <a:cs typeface="+mn-ea"/>
              <a:sym typeface="+mn-lt"/>
            </a:endParaRPr>
          </a:p>
        </p:txBody>
      </p:sp>
      <p:sp>
        <p:nvSpPr>
          <p:cNvPr id="39" name="îšḻîďe"/>
          <p:cNvSpPr/>
          <p:nvPr/>
        </p:nvSpPr>
        <p:spPr bwMode="auto">
          <a:xfrm>
            <a:off x="3776671" y="3459908"/>
            <a:ext cx="2143319" cy="1387871"/>
          </a:xfrm>
          <a:prstGeom prst="roundRect">
            <a:avLst>
              <a:gd name="adj" fmla="val 5526"/>
            </a:avLst>
          </a:prstGeom>
          <a:noFill/>
          <a:ln>
            <a:gradFill>
              <a:gsLst>
                <a:gs pos="0">
                  <a:schemeClr val="bg1">
                    <a:lumMod val="85000"/>
                  </a:schemeClr>
                </a:gs>
                <a:gs pos="100000">
                  <a:schemeClr val="bg1">
                    <a:lumMod val="95000"/>
                    <a:alpha val="25000"/>
                  </a:schemeClr>
                </a:gs>
              </a:gsLst>
              <a:lin ang="5400000" scaled="1"/>
            </a:grad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100">
                <a:solidFill>
                  <a:schemeClr val="bg1"/>
                </a:solidFill>
                <a:cs typeface="+mn-ea"/>
                <a:sym typeface="+mn-lt"/>
              </a:rPr>
              <a:t>Supporting text here.</a:t>
            </a:r>
          </a:p>
          <a:p>
            <a:pPr algn="ctr">
              <a:lnSpc>
                <a:spcPct val="150000"/>
              </a:lnSpc>
            </a:pPr>
            <a:r>
              <a:rPr lang="en-US" altLang="zh-CN" sz="1100">
                <a:solidFill>
                  <a:schemeClr val="bg1"/>
                </a:solidFill>
                <a:cs typeface="+mn-ea"/>
                <a:sym typeface="+mn-lt"/>
              </a:rPr>
              <a:t>……</a:t>
            </a:r>
          </a:p>
          <a:p>
            <a:pPr algn="ctr">
              <a:lnSpc>
                <a:spcPct val="150000"/>
              </a:lnSpc>
            </a:pPr>
            <a:endParaRPr lang="en-US" altLang="zh-CN" sz="1100">
              <a:solidFill>
                <a:schemeClr val="bg1"/>
              </a:solidFill>
              <a:cs typeface="+mn-ea"/>
              <a:sym typeface="+mn-lt"/>
            </a:endParaRPr>
          </a:p>
          <a:p>
            <a:pPr algn="ctr">
              <a:lnSpc>
                <a:spcPct val="150000"/>
              </a:lnSpc>
              <a:spcBef>
                <a:spcPct val="0"/>
              </a:spcBef>
            </a:pPr>
            <a:r>
              <a:rPr lang="en-US" altLang="zh-CN" sz="1100">
                <a:solidFill>
                  <a:schemeClr val="bg1"/>
                </a:solidFill>
                <a:cs typeface="+mn-ea"/>
                <a:sym typeface="+mn-lt"/>
              </a:rPr>
              <a:t>Supporting text here.</a:t>
            </a:r>
          </a:p>
          <a:p>
            <a:pPr algn="ctr">
              <a:lnSpc>
                <a:spcPct val="150000"/>
              </a:lnSpc>
            </a:pPr>
            <a:r>
              <a:rPr lang="en-US" altLang="zh-CN" sz="1100">
                <a:solidFill>
                  <a:schemeClr val="bg1"/>
                </a:solidFill>
                <a:cs typeface="+mn-ea"/>
                <a:sym typeface="+mn-lt"/>
              </a:rPr>
              <a:t>……</a:t>
            </a:r>
          </a:p>
        </p:txBody>
      </p:sp>
      <p:sp>
        <p:nvSpPr>
          <p:cNvPr id="40" name="iṥḻîḋê"/>
          <p:cNvSpPr txBox="1"/>
          <p:nvPr/>
        </p:nvSpPr>
        <p:spPr bwMode="auto">
          <a:xfrm>
            <a:off x="3776671" y="4847780"/>
            <a:ext cx="2143319" cy="441832"/>
          </a:xfrm>
          <a:prstGeom prst="roundRect">
            <a:avLst>
              <a:gd name="adj" fmla="val 9608"/>
            </a:avLst>
          </a:prstGeom>
          <a:solidFill>
            <a:schemeClr val="bg1"/>
          </a:solidFill>
          <a:ln w="19050">
            <a:noFill/>
            <a:round/>
          </a:ln>
        </p:spPr>
        <p:txBody>
          <a:bodyPr rot="0" spcFirstLastPara="0" vert="horz" wrap="none" lIns="91440" tIns="45720" rIns="91440" bIns="45720" anchor="ctr" anchorCtr="1" forceAA="0" compatLnSpc="1">
            <a:normAutofit/>
          </a:bodyPr>
          <a:lstStyle>
            <a:defPPr>
              <a:defRPr lang="en-US"/>
            </a:defPPr>
            <a:lvl1pPr algn="ctr">
              <a:defRPr sz="2800">
                <a:solidFill>
                  <a:schemeClr val="bg1"/>
                </a:solidFill>
                <a:latin typeface="仓耳玄三M W05" panose="02020400000000000000"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800">
                <a:solidFill>
                  <a:srgbClr val="6A0000"/>
                </a:solidFill>
                <a:latin typeface="+mn-lt"/>
                <a:cs typeface="+mn-ea"/>
                <a:sym typeface="+mn-lt"/>
              </a:rPr>
              <a:t>添加标题</a:t>
            </a:r>
          </a:p>
        </p:txBody>
      </p:sp>
      <p:sp>
        <p:nvSpPr>
          <p:cNvPr id="41" name="îśliḍé"/>
          <p:cNvSpPr/>
          <p:nvPr/>
        </p:nvSpPr>
        <p:spPr>
          <a:xfrm>
            <a:off x="4616730" y="2592776"/>
            <a:ext cx="463199" cy="466956"/>
          </a:xfrm>
          <a:custGeom>
            <a:gdLst>
              <a:gd name="connsiteX0" fmla="*/ 24905 w 565449"/>
              <a:gd name="connsiteY0" fmla="*/ 197064 h 570035"/>
              <a:gd name="connsiteX1" fmla="*/ 187249 w 565449"/>
              <a:gd name="connsiteY1" fmla="*/ 197064 h 570035"/>
              <a:gd name="connsiteX2" fmla="*/ 212154 w 565449"/>
              <a:gd name="connsiteY2" fmla="*/ 222850 h 570035"/>
              <a:gd name="connsiteX3" fmla="*/ 212154 w 565449"/>
              <a:gd name="connsiteY3" fmla="*/ 378484 h 570035"/>
              <a:gd name="connsiteX4" fmla="*/ 187249 w 565449"/>
              <a:gd name="connsiteY4" fmla="*/ 403349 h 570035"/>
              <a:gd name="connsiteX5" fmla="*/ 167879 w 565449"/>
              <a:gd name="connsiteY5" fmla="*/ 394140 h 570035"/>
              <a:gd name="connsiteX6" fmla="*/ 157732 w 565449"/>
              <a:gd name="connsiteY6" fmla="*/ 546091 h 570035"/>
              <a:gd name="connsiteX7" fmla="*/ 131905 w 565449"/>
              <a:gd name="connsiteY7" fmla="*/ 570035 h 570035"/>
              <a:gd name="connsiteX8" fmla="*/ 80250 w 565449"/>
              <a:gd name="connsiteY8" fmla="*/ 570035 h 570035"/>
              <a:gd name="connsiteX9" fmla="*/ 54422 w 565449"/>
              <a:gd name="connsiteY9" fmla="*/ 546091 h 570035"/>
              <a:gd name="connsiteX10" fmla="*/ 45198 w 565449"/>
              <a:gd name="connsiteY10" fmla="*/ 394140 h 570035"/>
              <a:gd name="connsiteX11" fmla="*/ 25827 w 565449"/>
              <a:gd name="connsiteY11" fmla="*/ 403349 h 570035"/>
              <a:gd name="connsiteX12" fmla="*/ 0 w 565449"/>
              <a:gd name="connsiteY12" fmla="*/ 378484 h 570035"/>
              <a:gd name="connsiteX13" fmla="*/ 0 w 565449"/>
              <a:gd name="connsiteY13" fmla="*/ 222850 h 570035"/>
              <a:gd name="connsiteX14" fmla="*/ 24905 w 565449"/>
              <a:gd name="connsiteY14" fmla="*/ 197064 h 570035"/>
              <a:gd name="connsiteX15" fmla="*/ 445512 w 565449"/>
              <a:gd name="connsiteY15" fmla="*/ 95801 h 570035"/>
              <a:gd name="connsiteX16" fmla="*/ 428905 w 565449"/>
              <a:gd name="connsiteY16" fmla="*/ 112382 h 570035"/>
              <a:gd name="connsiteX17" fmla="*/ 445512 w 565449"/>
              <a:gd name="connsiteY17" fmla="*/ 128041 h 570035"/>
              <a:gd name="connsiteX18" fmla="*/ 461196 w 565449"/>
              <a:gd name="connsiteY18" fmla="*/ 112382 h 570035"/>
              <a:gd name="connsiteX19" fmla="*/ 445512 w 565449"/>
              <a:gd name="connsiteY19" fmla="*/ 95801 h 570035"/>
              <a:gd name="connsiteX20" fmla="*/ 393846 w 565449"/>
              <a:gd name="connsiteY20" fmla="*/ 95801 h 570035"/>
              <a:gd name="connsiteX21" fmla="*/ 377240 w 565449"/>
              <a:gd name="connsiteY21" fmla="*/ 112382 h 570035"/>
              <a:gd name="connsiteX22" fmla="*/ 393846 w 565449"/>
              <a:gd name="connsiteY22" fmla="*/ 128041 h 570035"/>
              <a:gd name="connsiteX23" fmla="*/ 409530 w 565449"/>
              <a:gd name="connsiteY23" fmla="*/ 112382 h 570035"/>
              <a:gd name="connsiteX24" fmla="*/ 393846 w 565449"/>
              <a:gd name="connsiteY24" fmla="*/ 95801 h 570035"/>
              <a:gd name="connsiteX25" fmla="*/ 342181 w 565449"/>
              <a:gd name="connsiteY25" fmla="*/ 95801 h 570035"/>
              <a:gd name="connsiteX26" fmla="*/ 326497 w 565449"/>
              <a:gd name="connsiteY26" fmla="*/ 112382 h 570035"/>
              <a:gd name="connsiteX27" fmla="*/ 342181 w 565449"/>
              <a:gd name="connsiteY27" fmla="*/ 128041 h 570035"/>
              <a:gd name="connsiteX28" fmla="*/ 358788 w 565449"/>
              <a:gd name="connsiteY28" fmla="*/ 112382 h 570035"/>
              <a:gd name="connsiteX29" fmla="*/ 342181 w 565449"/>
              <a:gd name="connsiteY29" fmla="*/ 95801 h 570035"/>
              <a:gd name="connsiteX30" fmla="*/ 106004 w 565449"/>
              <a:gd name="connsiteY30" fmla="*/ 42312 h 570035"/>
              <a:gd name="connsiteX31" fmla="*/ 175169 w 565449"/>
              <a:gd name="connsiteY31" fmla="*/ 111403 h 570035"/>
              <a:gd name="connsiteX32" fmla="*/ 106004 w 565449"/>
              <a:gd name="connsiteY32" fmla="*/ 180494 h 570035"/>
              <a:gd name="connsiteX33" fmla="*/ 36839 w 565449"/>
              <a:gd name="connsiteY33" fmla="*/ 111403 h 570035"/>
              <a:gd name="connsiteX34" fmla="*/ 106004 w 565449"/>
              <a:gd name="connsiteY34" fmla="*/ 42312 h 570035"/>
              <a:gd name="connsiteX35" fmla="*/ 400304 w 565449"/>
              <a:gd name="connsiteY35" fmla="*/ 0 h 570035"/>
              <a:gd name="connsiteX36" fmla="*/ 565449 w 565449"/>
              <a:gd name="connsiteY36" fmla="*/ 112382 h 570035"/>
              <a:gd name="connsiteX37" fmla="*/ 400304 w 565449"/>
              <a:gd name="connsiteY37" fmla="*/ 223842 h 570035"/>
              <a:gd name="connsiteX38" fmla="*/ 264683 w 565449"/>
              <a:gd name="connsiteY38" fmla="*/ 176863 h 570035"/>
              <a:gd name="connsiteX39" fmla="*/ 257302 w 565449"/>
              <a:gd name="connsiteY39" fmla="*/ 173178 h 570035"/>
              <a:gd name="connsiteX40" fmla="*/ 213940 w 565449"/>
              <a:gd name="connsiteY40" fmla="*/ 164888 h 570035"/>
              <a:gd name="connsiteX41" fmla="*/ 203791 w 565449"/>
              <a:gd name="connsiteY41" fmla="*/ 155676 h 570035"/>
              <a:gd name="connsiteX42" fmla="*/ 206559 w 565449"/>
              <a:gd name="connsiteY42" fmla="*/ 141859 h 570035"/>
              <a:gd name="connsiteX43" fmla="*/ 231469 w 565449"/>
              <a:gd name="connsiteY43" fmla="*/ 114224 h 570035"/>
              <a:gd name="connsiteX44" fmla="*/ 235160 w 565449"/>
              <a:gd name="connsiteY44" fmla="*/ 105933 h 570035"/>
              <a:gd name="connsiteX45" fmla="*/ 400304 w 565449"/>
              <a:gd name="connsiteY45" fmla="*/ 0 h 5700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65449" h="570035">
                <a:moveTo>
                  <a:pt x="24905" y="197064"/>
                </a:moveTo>
                <a:cubicBezTo>
                  <a:pt x="35974" y="197064"/>
                  <a:pt x="187249" y="197064"/>
                  <a:pt x="187249" y="197064"/>
                </a:cubicBezTo>
                <a:cubicBezTo>
                  <a:pt x="201085" y="197064"/>
                  <a:pt x="212154" y="209036"/>
                  <a:pt x="212154" y="222850"/>
                </a:cubicBezTo>
                <a:lnTo>
                  <a:pt x="212154" y="378484"/>
                </a:lnTo>
                <a:cubicBezTo>
                  <a:pt x="212154" y="392298"/>
                  <a:pt x="200163" y="403349"/>
                  <a:pt x="187249" y="403349"/>
                </a:cubicBezTo>
                <a:cubicBezTo>
                  <a:pt x="178948" y="403349"/>
                  <a:pt x="172491" y="399666"/>
                  <a:pt x="167879" y="394140"/>
                </a:cubicBezTo>
                <a:lnTo>
                  <a:pt x="157732" y="546091"/>
                </a:lnTo>
                <a:cubicBezTo>
                  <a:pt x="156810" y="559905"/>
                  <a:pt x="145741" y="570035"/>
                  <a:pt x="131905" y="570035"/>
                </a:cubicBezTo>
                <a:lnTo>
                  <a:pt x="80250" y="570035"/>
                </a:lnTo>
                <a:cubicBezTo>
                  <a:pt x="66414" y="570035"/>
                  <a:pt x="55345" y="559905"/>
                  <a:pt x="54422" y="546091"/>
                </a:cubicBezTo>
                <a:lnTo>
                  <a:pt x="45198" y="394140"/>
                </a:lnTo>
                <a:cubicBezTo>
                  <a:pt x="40586" y="399666"/>
                  <a:pt x="33206" y="403349"/>
                  <a:pt x="25827" y="403349"/>
                </a:cubicBezTo>
                <a:cubicBezTo>
                  <a:pt x="11991" y="403349"/>
                  <a:pt x="922" y="392298"/>
                  <a:pt x="0" y="378484"/>
                </a:cubicBezTo>
                <a:lnTo>
                  <a:pt x="0" y="222850"/>
                </a:lnTo>
                <a:cubicBezTo>
                  <a:pt x="0" y="209036"/>
                  <a:pt x="11069" y="197064"/>
                  <a:pt x="24905" y="197064"/>
                </a:cubicBezTo>
                <a:close/>
                <a:moveTo>
                  <a:pt x="445512" y="95801"/>
                </a:moveTo>
                <a:cubicBezTo>
                  <a:pt x="436286" y="95801"/>
                  <a:pt x="428905" y="103170"/>
                  <a:pt x="428905" y="112382"/>
                </a:cubicBezTo>
                <a:cubicBezTo>
                  <a:pt x="428905" y="120672"/>
                  <a:pt x="436286" y="128041"/>
                  <a:pt x="445512" y="128041"/>
                </a:cubicBezTo>
                <a:cubicBezTo>
                  <a:pt x="453815" y="128041"/>
                  <a:pt x="461196" y="120672"/>
                  <a:pt x="461196" y="112382"/>
                </a:cubicBezTo>
                <a:cubicBezTo>
                  <a:pt x="461196" y="103170"/>
                  <a:pt x="453815" y="95801"/>
                  <a:pt x="445512" y="95801"/>
                </a:cubicBezTo>
                <a:close/>
                <a:moveTo>
                  <a:pt x="393846" y="95801"/>
                </a:moveTo>
                <a:cubicBezTo>
                  <a:pt x="384620" y="95801"/>
                  <a:pt x="377240" y="103170"/>
                  <a:pt x="377240" y="112382"/>
                </a:cubicBezTo>
                <a:cubicBezTo>
                  <a:pt x="377240" y="120672"/>
                  <a:pt x="384620" y="128041"/>
                  <a:pt x="393846" y="128041"/>
                </a:cubicBezTo>
                <a:cubicBezTo>
                  <a:pt x="403072" y="128041"/>
                  <a:pt x="409530" y="120672"/>
                  <a:pt x="409530" y="112382"/>
                </a:cubicBezTo>
                <a:cubicBezTo>
                  <a:pt x="409530" y="103170"/>
                  <a:pt x="403072" y="95801"/>
                  <a:pt x="393846" y="95801"/>
                </a:cubicBezTo>
                <a:close/>
                <a:moveTo>
                  <a:pt x="342181" y="95801"/>
                </a:moveTo>
                <a:cubicBezTo>
                  <a:pt x="332955" y="95801"/>
                  <a:pt x="326497" y="103170"/>
                  <a:pt x="326497" y="112382"/>
                </a:cubicBezTo>
                <a:cubicBezTo>
                  <a:pt x="326497" y="120672"/>
                  <a:pt x="332955" y="128041"/>
                  <a:pt x="342181" y="128041"/>
                </a:cubicBezTo>
                <a:cubicBezTo>
                  <a:pt x="351407" y="128041"/>
                  <a:pt x="357865" y="120672"/>
                  <a:pt x="358788" y="112382"/>
                </a:cubicBezTo>
                <a:cubicBezTo>
                  <a:pt x="358788" y="103170"/>
                  <a:pt x="351407" y="95801"/>
                  <a:pt x="342181" y="95801"/>
                </a:cubicBezTo>
                <a:close/>
                <a:moveTo>
                  <a:pt x="106004" y="42312"/>
                </a:moveTo>
                <a:cubicBezTo>
                  <a:pt x="144203" y="42312"/>
                  <a:pt x="175169" y="73245"/>
                  <a:pt x="175169" y="111403"/>
                </a:cubicBezTo>
                <a:cubicBezTo>
                  <a:pt x="175169" y="149561"/>
                  <a:pt x="144203" y="180494"/>
                  <a:pt x="106004" y="180494"/>
                </a:cubicBezTo>
                <a:cubicBezTo>
                  <a:pt x="67805" y="180494"/>
                  <a:pt x="36839" y="149561"/>
                  <a:pt x="36839" y="111403"/>
                </a:cubicBezTo>
                <a:cubicBezTo>
                  <a:pt x="36839" y="73245"/>
                  <a:pt x="67805" y="42312"/>
                  <a:pt x="106004" y="42312"/>
                </a:cubicBezTo>
                <a:close/>
                <a:moveTo>
                  <a:pt x="400304" y="0"/>
                </a:moveTo>
                <a:cubicBezTo>
                  <a:pt x="491642" y="0"/>
                  <a:pt x="565449" y="50664"/>
                  <a:pt x="565449" y="112382"/>
                </a:cubicBezTo>
                <a:cubicBezTo>
                  <a:pt x="565449" y="174099"/>
                  <a:pt x="491642" y="223842"/>
                  <a:pt x="400304" y="223842"/>
                </a:cubicBezTo>
                <a:cubicBezTo>
                  <a:pt x="344026" y="223842"/>
                  <a:pt x="295128" y="205419"/>
                  <a:pt x="264683" y="176863"/>
                </a:cubicBezTo>
                <a:cubicBezTo>
                  <a:pt x="262838" y="175021"/>
                  <a:pt x="260070" y="173178"/>
                  <a:pt x="257302" y="173178"/>
                </a:cubicBezTo>
                <a:lnTo>
                  <a:pt x="213940" y="164888"/>
                </a:lnTo>
                <a:cubicBezTo>
                  <a:pt x="209327" y="163967"/>
                  <a:pt x="205637" y="160282"/>
                  <a:pt x="203791" y="155676"/>
                </a:cubicBezTo>
                <a:cubicBezTo>
                  <a:pt x="201946" y="151070"/>
                  <a:pt x="202869" y="145543"/>
                  <a:pt x="206559" y="141859"/>
                </a:cubicBezTo>
                <a:lnTo>
                  <a:pt x="231469" y="114224"/>
                </a:lnTo>
                <a:cubicBezTo>
                  <a:pt x="233315" y="111460"/>
                  <a:pt x="234237" y="108697"/>
                  <a:pt x="235160" y="105933"/>
                </a:cubicBezTo>
                <a:cubicBezTo>
                  <a:pt x="239773" y="46979"/>
                  <a:pt x="311735" y="0"/>
                  <a:pt x="400304" y="0"/>
                </a:cubicBezTo>
                <a:close/>
              </a:path>
            </a:pathLst>
          </a:custGeom>
          <a:solidFill>
            <a:schemeClr val="bg1"/>
          </a:solidFill>
          <a:ln w="19050">
            <a:noFill/>
            <a:round/>
          </a:ln>
        </p:spPr>
        <p:txBody>
          <a:bodyPr rot="0" spcFirstLastPara="0" vert="horz" wrap="none" lIns="91440" tIns="45720" rIns="91440" bIns="45720" anchor="ctr" anchorCtr="1" forceAA="0" compatLnSpc="1">
            <a:normAutofit fontScale="900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800">
              <a:solidFill>
                <a:schemeClr val="bg1"/>
              </a:solidFill>
              <a:cs typeface="+mn-ea"/>
              <a:sym typeface="+mn-lt"/>
            </a:endParaRPr>
          </a:p>
        </p:txBody>
      </p:sp>
      <p:sp>
        <p:nvSpPr>
          <p:cNvPr id="42" name="îŝľíḓè"/>
          <p:cNvSpPr/>
          <p:nvPr/>
        </p:nvSpPr>
        <p:spPr bwMode="auto">
          <a:xfrm>
            <a:off x="8767350" y="3459908"/>
            <a:ext cx="2143319" cy="1387871"/>
          </a:xfrm>
          <a:prstGeom prst="roundRect">
            <a:avLst>
              <a:gd name="adj" fmla="val 5526"/>
            </a:avLst>
          </a:prstGeom>
          <a:noFill/>
          <a:ln>
            <a:gradFill>
              <a:gsLst>
                <a:gs pos="0">
                  <a:schemeClr val="bg1">
                    <a:lumMod val="85000"/>
                  </a:schemeClr>
                </a:gs>
                <a:gs pos="100000">
                  <a:schemeClr val="bg1">
                    <a:lumMod val="95000"/>
                    <a:alpha val="25000"/>
                  </a:schemeClr>
                </a:gs>
              </a:gsLst>
              <a:lin ang="5400000" scaled="1"/>
            </a:grad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100">
                <a:solidFill>
                  <a:schemeClr val="bg1"/>
                </a:solidFill>
                <a:cs typeface="+mn-ea"/>
                <a:sym typeface="+mn-lt"/>
              </a:rPr>
              <a:t>Supporting text here.</a:t>
            </a:r>
          </a:p>
          <a:p>
            <a:pPr algn="ctr">
              <a:lnSpc>
                <a:spcPct val="150000"/>
              </a:lnSpc>
            </a:pPr>
            <a:r>
              <a:rPr lang="en-US" altLang="zh-CN" sz="1100">
                <a:solidFill>
                  <a:schemeClr val="bg1"/>
                </a:solidFill>
                <a:cs typeface="+mn-ea"/>
                <a:sym typeface="+mn-lt"/>
              </a:rPr>
              <a:t>……</a:t>
            </a:r>
          </a:p>
          <a:p>
            <a:pPr algn="ctr">
              <a:lnSpc>
                <a:spcPct val="150000"/>
              </a:lnSpc>
            </a:pPr>
            <a:endParaRPr lang="en-US" altLang="zh-CN" sz="1100">
              <a:solidFill>
                <a:schemeClr val="bg1"/>
              </a:solidFill>
              <a:cs typeface="+mn-ea"/>
              <a:sym typeface="+mn-lt"/>
            </a:endParaRPr>
          </a:p>
          <a:p>
            <a:pPr algn="ctr">
              <a:lnSpc>
                <a:spcPct val="150000"/>
              </a:lnSpc>
              <a:spcBef>
                <a:spcPct val="0"/>
              </a:spcBef>
            </a:pPr>
            <a:r>
              <a:rPr lang="en-US" altLang="zh-CN" sz="1100">
                <a:solidFill>
                  <a:schemeClr val="bg1"/>
                </a:solidFill>
                <a:cs typeface="+mn-ea"/>
                <a:sym typeface="+mn-lt"/>
              </a:rPr>
              <a:t>Supporting text here.</a:t>
            </a:r>
          </a:p>
          <a:p>
            <a:pPr algn="ctr">
              <a:lnSpc>
                <a:spcPct val="150000"/>
              </a:lnSpc>
            </a:pPr>
            <a:r>
              <a:rPr lang="en-US" altLang="zh-CN" sz="1100">
                <a:solidFill>
                  <a:schemeClr val="bg1"/>
                </a:solidFill>
                <a:cs typeface="+mn-ea"/>
                <a:sym typeface="+mn-lt"/>
              </a:rPr>
              <a:t>……</a:t>
            </a:r>
          </a:p>
        </p:txBody>
      </p:sp>
      <p:sp>
        <p:nvSpPr>
          <p:cNvPr id="43" name="ïşḻiďé"/>
          <p:cNvSpPr txBox="1"/>
          <p:nvPr/>
        </p:nvSpPr>
        <p:spPr bwMode="auto">
          <a:xfrm>
            <a:off x="8767350" y="4847780"/>
            <a:ext cx="2143319" cy="441832"/>
          </a:xfrm>
          <a:prstGeom prst="roundRect">
            <a:avLst>
              <a:gd name="adj" fmla="val 9608"/>
            </a:avLst>
          </a:prstGeom>
          <a:solidFill>
            <a:schemeClr val="bg1"/>
          </a:solidFill>
          <a:ln w="19050">
            <a:noFill/>
            <a:round/>
          </a:ln>
        </p:spPr>
        <p:txBody>
          <a:bodyPr rot="0" spcFirstLastPara="0" vert="horz" wrap="none" lIns="91440" tIns="45720" rIns="91440" bIns="45720" anchor="ctr" anchorCtr="1" forceAA="0" compatLnSpc="1">
            <a:normAutofit/>
          </a:bodyPr>
          <a:lstStyle>
            <a:defPPr>
              <a:defRPr lang="en-US"/>
            </a:defPPr>
            <a:lvl1pPr algn="ctr">
              <a:defRPr sz="2800">
                <a:solidFill>
                  <a:schemeClr val="bg1"/>
                </a:solidFill>
                <a:latin typeface="仓耳玄三M W05" panose="02020400000000000000"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800">
                <a:solidFill>
                  <a:srgbClr val="6A0000"/>
                </a:solidFill>
                <a:latin typeface="+mn-lt"/>
                <a:cs typeface="+mn-ea"/>
                <a:sym typeface="+mn-lt"/>
              </a:rPr>
              <a:t>添加标题</a:t>
            </a:r>
          </a:p>
        </p:txBody>
      </p:sp>
      <p:sp>
        <p:nvSpPr>
          <p:cNvPr id="44" name="ïṥ1îḍè"/>
          <p:cNvSpPr/>
          <p:nvPr/>
        </p:nvSpPr>
        <p:spPr>
          <a:xfrm>
            <a:off x="9607411" y="2592776"/>
            <a:ext cx="463199" cy="466956"/>
          </a:xfrm>
          <a:custGeom>
            <a:gdLst>
              <a:gd name="connsiteX0" fmla="*/ 24905 w 565449"/>
              <a:gd name="connsiteY0" fmla="*/ 197064 h 570035"/>
              <a:gd name="connsiteX1" fmla="*/ 187249 w 565449"/>
              <a:gd name="connsiteY1" fmla="*/ 197064 h 570035"/>
              <a:gd name="connsiteX2" fmla="*/ 212154 w 565449"/>
              <a:gd name="connsiteY2" fmla="*/ 222850 h 570035"/>
              <a:gd name="connsiteX3" fmla="*/ 212154 w 565449"/>
              <a:gd name="connsiteY3" fmla="*/ 378484 h 570035"/>
              <a:gd name="connsiteX4" fmla="*/ 187249 w 565449"/>
              <a:gd name="connsiteY4" fmla="*/ 403349 h 570035"/>
              <a:gd name="connsiteX5" fmla="*/ 167879 w 565449"/>
              <a:gd name="connsiteY5" fmla="*/ 394140 h 570035"/>
              <a:gd name="connsiteX6" fmla="*/ 157732 w 565449"/>
              <a:gd name="connsiteY6" fmla="*/ 546091 h 570035"/>
              <a:gd name="connsiteX7" fmla="*/ 131905 w 565449"/>
              <a:gd name="connsiteY7" fmla="*/ 570035 h 570035"/>
              <a:gd name="connsiteX8" fmla="*/ 80250 w 565449"/>
              <a:gd name="connsiteY8" fmla="*/ 570035 h 570035"/>
              <a:gd name="connsiteX9" fmla="*/ 54422 w 565449"/>
              <a:gd name="connsiteY9" fmla="*/ 546091 h 570035"/>
              <a:gd name="connsiteX10" fmla="*/ 45198 w 565449"/>
              <a:gd name="connsiteY10" fmla="*/ 394140 h 570035"/>
              <a:gd name="connsiteX11" fmla="*/ 25827 w 565449"/>
              <a:gd name="connsiteY11" fmla="*/ 403349 h 570035"/>
              <a:gd name="connsiteX12" fmla="*/ 0 w 565449"/>
              <a:gd name="connsiteY12" fmla="*/ 378484 h 570035"/>
              <a:gd name="connsiteX13" fmla="*/ 0 w 565449"/>
              <a:gd name="connsiteY13" fmla="*/ 222850 h 570035"/>
              <a:gd name="connsiteX14" fmla="*/ 24905 w 565449"/>
              <a:gd name="connsiteY14" fmla="*/ 197064 h 570035"/>
              <a:gd name="connsiteX15" fmla="*/ 445512 w 565449"/>
              <a:gd name="connsiteY15" fmla="*/ 95801 h 570035"/>
              <a:gd name="connsiteX16" fmla="*/ 428905 w 565449"/>
              <a:gd name="connsiteY16" fmla="*/ 112382 h 570035"/>
              <a:gd name="connsiteX17" fmla="*/ 445512 w 565449"/>
              <a:gd name="connsiteY17" fmla="*/ 128041 h 570035"/>
              <a:gd name="connsiteX18" fmla="*/ 461196 w 565449"/>
              <a:gd name="connsiteY18" fmla="*/ 112382 h 570035"/>
              <a:gd name="connsiteX19" fmla="*/ 445512 w 565449"/>
              <a:gd name="connsiteY19" fmla="*/ 95801 h 570035"/>
              <a:gd name="connsiteX20" fmla="*/ 393846 w 565449"/>
              <a:gd name="connsiteY20" fmla="*/ 95801 h 570035"/>
              <a:gd name="connsiteX21" fmla="*/ 377240 w 565449"/>
              <a:gd name="connsiteY21" fmla="*/ 112382 h 570035"/>
              <a:gd name="connsiteX22" fmla="*/ 393846 w 565449"/>
              <a:gd name="connsiteY22" fmla="*/ 128041 h 570035"/>
              <a:gd name="connsiteX23" fmla="*/ 409530 w 565449"/>
              <a:gd name="connsiteY23" fmla="*/ 112382 h 570035"/>
              <a:gd name="connsiteX24" fmla="*/ 393846 w 565449"/>
              <a:gd name="connsiteY24" fmla="*/ 95801 h 570035"/>
              <a:gd name="connsiteX25" fmla="*/ 342181 w 565449"/>
              <a:gd name="connsiteY25" fmla="*/ 95801 h 570035"/>
              <a:gd name="connsiteX26" fmla="*/ 326497 w 565449"/>
              <a:gd name="connsiteY26" fmla="*/ 112382 h 570035"/>
              <a:gd name="connsiteX27" fmla="*/ 342181 w 565449"/>
              <a:gd name="connsiteY27" fmla="*/ 128041 h 570035"/>
              <a:gd name="connsiteX28" fmla="*/ 358788 w 565449"/>
              <a:gd name="connsiteY28" fmla="*/ 112382 h 570035"/>
              <a:gd name="connsiteX29" fmla="*/ 342181 w 565449"/>
              <a:gd name="connsiteY29" fmla="*/ 95801 h 570035"/>
              <a:gd name="connsiteX30" fmla="*/ 106004 w 565449"/>
              <a:gd name="connsiteY30" fmla="*/ 42312 h 570035"/>
              <a:gd name="connsiteX31" fmla="*/ 175169 w 565449"/>
              <a:gd name="connsiteY31" fmla="*/ 111403 h 570035"/>
              <a:gd name="connsiteX32" fmla="*/ 106004 w 565449"/>
              <a:gd name="connsiteY32" fmla="*/ 180494 h 570035"/>
              <a:gd name="connsiteX33" fmla="*/ 36839 w 565449"/>
              <a:gd name="connsiteY33" fmla="*/ 111403 h 570035"/>
              <a:gd name="connsiteX34" fmla="*/ 106004 w 565449"/>
              <a:gd name="connsiteY34" fmla="*/ 42312 h 570035"/>
              <a:gd name="connsiteX35" fmla="*/ 400304 w 565449"/>
              <a:gd name="connsiteY35" fmla="*/ 0 h 570035"/>
              <a:gd name="connsiteX36" fmla="*/ 565449 w 565449"/>
              <a:gd name="connsiteY36" fmla="*/ 112382 h 570035"/>
              <a:gd name="connsiteX37" fmla="*/ 400304 w 565449"/>
              <a:gd name="connsiteY37" fmla="*/ 223842 h 570035"/>
              <a:gd name="connsiteX38" fmla="*/ 264683 w 565449"/>
              <a:gd name="connsiteY38" fmla="*/ 176863 h 570035"/>
              <a:gd name="connsiteX39" fmla="*/ 257302 w 565449"/>
              <a:gd name="connsiteY39" fmla="*/ 173178 h 570035"/>
              <a:gd name="connsiteX40" fmla="*/ 213940 w 565449"/>
              <a:gd name="connsiteY40" fmla="*/ 164888 h 570035"/>
              <a:gd name="connsiteX41" fmla="*/ 203791 w 565449"/>
              <a:gd name="connsiteY41" fmla="*/ 155676 h 570035"/>
              <a:gd name="connsiteX42" fmla="*/ 206559 w 565449"/>
              <a:gd name="connsiteY42" fmla="*/ 141859 h 570035"/>
              <a:gd name="connsiteX43" fmla="*/ 231469 w 565449"/>
              <a:gd name="connsiteY43" fmla="*/ 114224 h 570035"/>
              <a:gd name="connsiteX44" fmla="*/ 235160 w 565449"/>
              <a:gd name="connsiteY44" fmla="*/ 105933 h 570035"/>
              <a:gd name="connsiteX45" fmla="*/ 400304 w 565449"/>
              <a:gd name="connsiteY45" fmla="*/ 0 h 57003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65449" h="570035">
                <a:moveTo>
                  <a:pt x="24905" y="197064"/>
                </a:moveTo>
                <a:cubicBezTo>
                  <a:pt x="35974" y="197064"/>
                  <a:pt x="187249" y="197064"/>
                  <a:pt x="187249" y="197064"/>
                </a:cubicBezTo>
                <a:cubicBezTo>
                  <a:pt x="201085" y="197064"/>
                  <a:pt x="212154" y="209036"/>
                  <a:pt x="212154" y="222850"/>
                </a:cubicBezTo>
                <a:lnTo>
                  <a:pt x="212154" y="378484"/>
                </a:lnTo>
                <a:cubicBezTo>
                  <a:pt x="212154" y="392298"/>
                  <a:pt x="200163" y="403349"/>
                  <a:pt x="187249" y="403349"/>
                </a:cubicBezTo>
                <a:cubicBezTo>
                  <a:pt x="178948" y="403349"/>
                  <a:pt x="172491" y="399666"/>
                  <a:pt x="167879" y="394140"/>
                </a:cubicBezTo>
                <a:lnTo>
                  <a:pt x="157732" y="546091"/>
                </a:lnTo>
                <a:cubicBezTo>
                  <a:pt x="156810" y="559905"/>
                  <a:pt x="145741" y="570035"/>
                  <a:pt x="131905" y="570035"/>
                </a:cubicBezTo>
                <a:lnTo>
                  <a:pt x="80250" y="570035"/>
                </a:lnTo>
                <a:cubicBezTo>
                  <a:pt x="66414" y="570035"/>
                  <a:pt x="55345" y="559905"/>
                  <a:pt x="54422" y="546091"/>
                </a:cubicBezTo>
                <a:lnTo>
                  <a:pt x="45198" y="394140"/>
                </a:lnTo>
                <a:cubicBezTo>
                  <a:pt x="40586" y="399666"/>
                  <a:pt x="33206" y="403349"/>
                  <a:pt x="25827" y="403349"/>
                </a:cubicBezTo>
                <a:cubicBezTo>
                  <a:pt x="11991" y="403349"/>
                  <a:pt x="922" y="392298"/>
                  <a:pt x="0" y="378484"/>
                </a:cubicBezTo>
                <a:lnTo>
                  <a:pt x="0" y="222850"/>
                </a:lnTo>
                <a:cubicBezTo>
                  <a:pt x="0" y="209036"/>
                  <a:pt x="11069" y="197064"/>
                  <a:pt x="24905" y="197064"/>
                </a:cubicBezTo>
                <a:close/>
                <a:moveTo>
                  <a:pt x="445512" y="95801"/>
                </a:moveTo>
                <a:cubicBezTo>
                  <a:pt x="436286" y="95801"/>
                  <a:pt x="428905" y="103170"/>
                  <a:pt x="428905" y="112382"/>
                </a:cubicBezTo>
                <a:cubicBezTo>
                  <a:pt x="428905" y="120672"/>
                  <a:pt x="436286" y="128041"/>
                  <a:pt x="445512" y="128041"/>
                </a:cubicBezTo>
                <a:cubicBezTo>
                  <a:pt x="453815" y="128041"/>
                  <a:pt x="461196" y="120672"/>
                  <a:pt x="461196" y="112382"/>
                </a:cubicBezTo>
                <a:cubicBezTo>
                  <a:pt x="461196" y="103170"/>
                  <a:pt x="453815" y="95801"/>
                  <a:pt x="445512" y="95801"/>
                </a:cubicBezTo>
                <a:close/>
                <a:moveTo>
                  <a:pt x="393846" y="95801"/>
                </a:moveTo>
                <a:cubicBezTo>
                  <a:pt x="384620" y="95801"/>
                  <a:pt x="377240" y="103170"/>
                  <a:pt x="377240" y="112382"/>
                </a:cubicBezTo>
                <a:cubicBezTo>
                  <a:pt x="377240" y="120672"/>
                  <a:pt x="384620" y="128041"/>
                  <a:pt x="393846" y="128041"/>
                </a:cubicBezTo>
                <a:cubicBezTo>
                  <a:pt x="403072" y="128041"/>
                  <a:pt x="409530" y="120672"/>
                  <a:pt x="409530" y="112382"/>
                </a:cubicBezTo>
                <a:cubicBezTo>
                  <a:pt x="409530" y="103170"/>
                  <a:pt x="403072" y="95801"/>
                  <a:pt x="393846" y="95801"/>
                </a:cubicBezTo>
                <a:close/>
                <a:moveTo>
                  <a:pt x="342181" y="95801"/>
                </a:moveTo>
                <a:cubicBezTo>
                  <a:pt x="332955" y="95801"/>
                  <a:pt x="326497" y="103170"/>
                  <a:pt x="326497" y="112382"/>
                </a:cubicBezTo>
                <a:cubicBezTo>
                  <a:pt x="326497" y="120672"/>
                  <a:pt x="332955" y="128041"/>
                  <a:pt x="342181" y="128041"/>
                </a:cubicBezTo>
                <a:cubicBezTo>
                  <a:pt x="351407" y="128041"/>
                  <a:pt x="357865" y="120672"/>
                  <a:pt x="358788" y="112382"/>
                </a:cubicBezTo>
                <a:cubicBezTo>
                  <a:pt x="358788" y="103170"/>
                  <a:pt x="351407" y="95801"/>
                  <a:pt x="342181" y="95801"/>
                </a:cubicBezTo>
                <a:close/>
                <a:moveTo>
                  <a:pt x="106004" y="42312"/>
                </a:moveTo>
                <a:cubicBezTo>
                  <a:pt x="144203" y="42312"/>
                  <a:pt x="175169" y="73245"/>
                  <a:pt x="175169" y="111403"/>
                </a:cubicBezTo>
                <a:cubicBezTo>
                  <a:pt x="175169" y="149561"/>
                  <a:pt x="144203" y="180494"/>
                  <a:pt x="106004" y="180494"/>
                </a:cubicBezTo>
                <a:cubicBezTo>
                  <a:pt x="67805" y="180494"/>
                  <a:pt x="36839" y="149561"/>
                  <a:pt x="36839" y="111403"/>
                </a:cubicBezTo>
                <a:cubicBezTo>
                  <a:pt x="36839" y="73245"/>
                  <a:pt x="67805" y="42312"/>
                  <a:pt x="106004" y="42312"/>
                </a:cubicBezTo>
                <a:close/>
                <a:moveTo>
                  <a:pt x="400304" y="0"/>
                </a:moveTo>
                <a:cubicBezTo>
                  <a:pt x="491642" y="0"/>
                  <a:pt x="565449" y="50664"/>
                  <a:pt x="565449" y="112382"/>
                </a:cubicBezTo>
                <a:cubicBezTo>
                  <a:pt x="565449" y="174099"/>
                  <a:pt x="491642" y="223842"/>
                  <a:pt x="400304" y="223842"/>
                </a:cubicBezTo>
                <a:cubicBezTo>
                  <a:pt x="344026" y="223842"/>
                  <a:pt x="295128" y="205419"/>
                  <a:pt x="264683" y="176863"/>
                </a:cubicBezTo>
                <a:cubicBezTo>
                  <a:pt x="262838" y="175021"/>
                  <a:pt x="260070" y="173178"/>
                  <a:pt x="257302" y="173178"/>
                </a:cubicBezTo>
                <a:lnTo>
                  <a:pt x="213940" y="164888"/>
                </a:lnTo>
                <a:cubicBezTo>
                  <a:pt x="209327" y="163967"/>
                  <a:pt x="205637" y="160282"/>
                  <a:pt x="203791" y="155676"/>
                </a:cubicBezTo>
                <a:cubicBezTo>
                  <a:pt x="201946" y="151070"/>
                  <a:pt x="202869" y="145543"/>
                  <a:pt x="206559" y="141859"/>
                </a:cubicBezTo>
                <a:lnTo>
                  <a:pt x="231469" y="114224"/>
                </a:lnTo>
                <a:cubicBezTo>
                  <a:pt x="233315" y="111460"/>
                  <a:pt x="234237" y="108697"/>
                  <a:pt x="235160" y="105933"/>
                </a:cubicBezTo>
                <a:cubicBezTo>
                  <a:pt x="239773" y="46979"/>
                  <a:pt x="311735" y="0"/>
                  <a:pt x="400304" y="0"/>
                </a:cubicBezTo>
                <a:close/>
              </a:path>
            </a:pathLst>
          </a:custGeom>
          <a:solidFill>
            <a:schemeClr val="bg1"/>
          </a:solidFill>
          <a:ln w="19050">
            <a:noFill/>
            <a:round/>
          </a:ln>
        </p:spPr>
        <p:txBody>
          <a:bodyPr rot="0" spcFirstLastPara="0" vert="horz" wrap="none" lIns="91440" tIns="45720" rIns="91440" bIns="45720" anchor="ctr" anchorCtr="1" forceAA="0" compatLnSpc="1">
            <a:normAutofit fontScale="900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800">
              <a:solidFill>
                <a:schemeClr val="bg1"/>
              </a:solidFill>
              <a:cs typeface="+mn-ea"/>
              <a:sym typeface="+mn-lt"/>
            </a:endParaRPr>
          </a:p>
        </p:txBody>
      </p:sp>
      <p:cxnSp>
        <p:nvCxnSpPr>
          <p:cNvPr id="45" name="直接连接符 44"/>
          <p:cNvCxnSpPr/>
          <p:nvPr/>
        </p:nvCxnSpPr>
        <p:spPr>
          <a:xfrm flipH="1">
            <a:off x="3600660" y="2320599"/>
            <a:ext cx="0" cy="2969013"/>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6096000" y="2320599"/>
            <a:ext cx="0" cy="2969013"/>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8591340" y="2320599"/>
            <a:ext cx="0" cy="2969013"/>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746760" y="0"/>
            <a:ext cx="762000" cy="1828800"/>
            <a:chOff x="746760" y="0"/>
            <a:chExt cx="762000" cy="1828800"/>
          </a:xfrm>
        </p:grpSpPr>
        <p:sp>
          <p:nvSpPr>
            <p:cNvPr id="18" name="矩形 17"/>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第三章</a:t>
              </a:r>
            </a:p>
          </p:txBody>
        </p:sp>
      </p:gr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0-#ppt_w/2"/>
                                          </p:val>
                                        </p:tav>
                                        <p:tav tm="100000">
                                          <p:val>
                                            <p:strVal val="#ppt_x"/>
                                          </p:val>
                                        </p:tav>
                                      </p:tavLst>
                                    </p:anim>
                                    <p:anim calcmode="lin" valueType="num">
                                      <p:cBhvr additive="base">
                                        <p:cTn id="28" dur="500" fill="hold"/>
                                        <p:tgtEl>
                                          <p:spTgt spid="3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0-#ppt_w/2"/>
                                          </p:val>
                                        </p:tav>
                                        <p:tav tm="100000">
                                          <p:val>
                                            <p:strVal val="#ppt_x"/>
                                          </p:val>
                                        </p:tav>
                                      </p:tavLst>
                                    </p:anim>
                                    <p:anim calcmode="lin" valueType="num">
                                      <p:cBhvr additive="base">
                                        <p:cTn id="36" dur="500" fill="hold"/>
                                        <p:tgtEl>
                                          <p:spTgt spid="4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0-#ppt_w/2"/>
                                          </p:val>
                                        </p:tav>
                                        <p:tav tm="100000">
                                          <p:val>
                                            <p:strVal val="#ppt_x"/>
                                          </p:val>
                                        </p:tav>
                                      </p:tavLst>
                                    </p:anim>
                                    <p:anim calcmode="lin" valueType="num">
                                      <p:cBhvr additive="base">
                                        <p:cTn id="40" dur="500" fill="hold"/>
                                        <p:tgtEl>
                                          <p:spTgt spid="4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0-#ppt_w/2"/>
                                          </p:val>
                                        </p:tav>
                                        <p:tav tm="100000">
                                          <p:val>
                                            <p:strVal val="#ppt_x"/>
                                          </p:val>
                                        </p:tav>
                                      </p:tavLst>
                                    </p:anim>
                                    <p:anim calcmode="lin" valueType="num">
                                      <p:cBhvr additive="base">
                                        <p:cTn id="44" dur="500" fill="hold"/>
                                        <p:tgtEl>
                                          <p:spTgt spid="4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fill="hold"/>
                                        <p:tgtEl>
                                          <p:spTgt spid="43"/>
                                        </p:tgtEl>
                                        <p:attrNameLst>
                                          <p:attrName>ppt_x</p:attrName>
                                        </p:attrNameLst>
                                      </p:cBhvr>
                                      <p:tavLst>
                                        <p:tav tm="0">
                                          <p:val>
                                            <p:strVal val="0-#ppt_w/2"/>
                                          </p:val>
                                        </p:tav>
                                        <p:tav tm="100000">
                                          <p:val>
                                            <p:strVal val="#ppt_x"/>
                                          </p:val>
                                        </p:tav>
                                      </p:tavLst>
                                    </p:anim>
                                    <p:anim calcmode="lin" valueType="num">
                                      <p:cBhvr additive="base">
                                        <p:cTn id="48" dur="500" fill="hold"/>
                                        <p:tgtEl>
                                          <p:spTgt spid="43"/>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500" fill="hold"/>
                                        <p:tgtEl>
                                          <p:spTgt spid="44"/>
                                        </p:tgtEl>
                                        <p:attrNameLst>
                                          <p:attrName>ppt_x</p:attrName>
                                        </p:attrNameLst>
                                      </p:cBhvr>
                                      <p:tavLst>
                                        <p:tav tm="0">
                                          <p:val>
                                            <p:strVal val="0-#ppt_w/2"/>
                                          </p:val>
                                        </p:tav>
                                        <p:tav tm="100000">
                                          <p:val>
                                            <p:strVal val="#ppt_x"/>
                                          </p:val>
                                        </p:tav>
                                      </p:tavLst>
                                    </p:anim>
                                    <p:anim calcmode="lin" valueType="num">
                                      <p:cBhvr additive="base">
                                        <p:cTn id="52" dur="500" fill="hold"/>
                                        <p:tgtEl>
                                          <p:spTgt spid="44"/>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0-#ppt_w/2"/>
                                          </p:val>
                                        </p:tav>
                                        <p:tav tm="100000">
                                          <p:val>
                                            <p:strVal val="#ppt_x"/>
                                          </p:val>
                                        </p:tav>
                                      </p:tavLst>
                                    </p:anim>
                                    <p:anim calcmode="lin" valueType="num">
                                      <p:cBhvr additive="base">
                                        <p:cTn id="56" dur="500" fill="hold"/>
                                        <p:tgtEl>
                                          <p:spTgt spid="45"/>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0-#ppt_w/2"/>
                                          </p:val>
                                        </p:tav>
                                        <p:tav tm="100000">
                                          <p:val>
                                            <p:strVal val="#ppt_x"/>
                                          </p:val>
                                        </p:tav>
                                      </p:tavLst>
                                    </p:anim>
                                    <p:anim calcmode="lin" valueType="num">
                                      <p:cBhvr additive="base">
                                        <p:cTn id="60" dur="500" fill="hold"/>
                                        <p:tgtEl>
                                          <p:spTgt spid="46"/>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additive="base">
                                        <p:cTn id="63" dur="500" fill="hold"/>
                                        <p:tgtEl>
                                          <p:spTgt spid="47"/>
                                        </p:tgtEl>
                                        <p:attrNameLst>
                                          <p:attrName>ppt_x</p:attrName>
                                        </p:attrNameLst>
                                      </p:cBhvr>
                                      <p:tavLst>
                                        <p:tav tm="0">
                                          <p:val>
                                            <p:strVal val="0-#ppt_w/2"/>
                                          </p:val>
                                        </p:tav>
                                        <p:tav tm="100000">
                                          <p:val>
                                            <p:strVal val="#ppt_x"/>
                                          </p:val>
                                        </p:tav>
                                      </p:tavLst>
                                    </p:anim>
                                    <p:anim calcmode="lin" valueType="num">
                                      <p:cBhvr additive="base">
                                        <p:cTn id="64"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746760" y="0"/>
            <a:ext cx="762000" cy="1828800"/>
            <a:chOff x="746760" y="0"/>
            <a:chExt cx="762000" cy="1828800"/>
          </a:xfrm>
        </p:grpSpPr>
        <p:sp>
          <p:nvSpPr>
            <p:cNvPr id="4" name="矩形 3"/>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第三章</a:t>
              </a:r>
            </a:p>
          </p:txBody>
        </p:sp>
      </p:grpSp>
      <p:grpSp>
        <p:nvGrpSpPr>
          <p:cNvPr id="6" name="组合 5"/>
          <p:cNvGrpSpPr/>
          <p:nvPr/>
        </p:nvGrpSpPr>
        <p:grpSpPr>
          <a:xfrm>
            <a:off x="3862598" y="2387343"/>
            <a:ext cx="4591169" cy="2455294"/>
            <a:chOff x="3574625" y="3260862"/>
            <a:chExt cx="4591169" cy="2455294"/>
          </a:xfrm>
        </p:grpSpPr>
        <p:sp>
          <p:nvSpPr>
            <p:cNvPr id="10" name="文本框 9"/>
            <p:cNvSpPr txBox="1"/>
            <p:nvPr/>
          </p:nvSpPr>
          <p:spPr>
            <a:xfrm>
              <a:off x="5826692" y="3260862"/>
              <a:ext cx="2339102" cy="2455294"/>
            </a:xfrm>
            <a:prstGeom prst="rect">
              <a:avLst/>
            </a:prstGeom>
            <a:noFill/>
          </p:spPr>
          <p:txBody>
            <a:bodyPr vert="eaVert" wrap="square" rtlCol="0">
              <a:spAutoFit/>
            </a:bodyPr>
            <a:lstStyle/>
            <a:p>
              <a:pPr lvl="0">
                <a:lnSpc>
                  <a:spcPct val="200000"/>
                </a:lnSpc>
                <a:defRPr/>
              </a:pPr>
              <a:r>
                <a:rPr lang="zh-CN" altLang="en-US" sz="1400">
                  <a:solidFill>
                    <a:schemeClr val="bg1"/>
                  </a:solidFill>
                  <a:cs typeface="+mn-ea"/>
                  <a:sym typeface="+mn-lt"/>
                </a:rPr>
                <a:t>您的内容打在这里，或者通过复制您的文本后，在此框中选择粘贴。您的内容打在这里，或者通过复制您的文本后，在此框中选择粘贴。</a:t>
              </a:r>
            </a:p>
          </p:txBody>
        </p:sp>
        <p:sp>
          <p:nvSpPr>
            <p:cNvPr id="13" name="文本框 12"/>
            <p:cNvSpPr txBox="1"/>
            <p:nvPr/>
          </p:nvSpPr>
          <p:spPr>
            <a:xfrm>
              <a:off x="3574625" y="3260862"/>
              <a:ext cx="2339102" cy="2455294"/>
            </a:xfrm>
            <a:prstGeom prst="rect">
              <a:avLst/>
            </a:prstGeom>
            <a:noFill/>
          </p:spPr>
          <p:txBody>
            <a:bodyPr vert="eaVert" wrap="square" rtlCol="0">
              <a:spAutoFit/>
            </a:bodyPr>
            <a:lstStyle/>
            <a:p>
              <a:pPr lvl="0">
                <a:lnSpc>
                  <a:spcPct val="200000"/>
                </a:lnSpc>
                <a:defRPr/>
              </a:pPr>
              <a:r>
                <a:rPr lang="zh-CN" altLang="en-US" sz="1400">
                  <a:solidFill>
                    <a:schemeClr val="bg1"/>
                  </a:solidFill>
                  <a:cs typeface="+mn-ea"/>
                  <a:sym typeface="+mn-lt"/>
                </a:rPr>
                <a:t>您的内容打在这里，或者通过复制您的文本后，在此框中选择粘贴。您的内容打在这里，或者通过复制您的文本后，在此框中选择粘贴。</a:t>
              </a:r>
            </a:p>
          </p:txBody>
        </p:sp>
      </p:grpSp>
      <p:sp>
        <p:nvSpPr>
          <p:cNvPr id="27" name="圆角矩形 26"/>
          <p:cNvSpPr/>
          <p:nvPr/>
        </p:nvSpPr>
        <p:spPr>
          <a:xfrm>
            <a:off x="8555657" y="2387343"/>
            <a:ext cx="2361236" cy="2361236"/>
          </a:xfrm>
          <a:prstGeom prst="roundRect">
            <a:avLst>
              <a:gd name="adj" fmla="val 10213"/>
            </a:avLst>
          </a:prstGeom>
          <a:blipFill dpi="0" rotWithShape="1">
            <a:blip r:embed="rId2"/>
            <a:stretch>
              <a:fillRect/>
            </a:stretch>
          </a:blip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sp>
        <p:nvSpPr>
          <p:cNvPr id="28" name="圆角矩形 27"/>
          <p:cNvSpPr/>
          <p:nvPr/>
        </p:nvSpPr>
        <p:spPr>
          <a:xfrm>
            <a:off x="1037017" y="2387343"/>
            <a:ext cx="2361236" cy="2361236"/>
          </a:xfrm>
          <a:prstGeom prst="roundRect">
            <a:avLst>
              <a:gd name="adj" fmla="val 9352"/>
            </a:avLst>
          </a:prstGeom>
          <a:blipFill dpi="0" rotWithShape="1">
            <a:blip r:embed="rId3"/>
            <a:stretch>
              <a:fillRect l="-21000" r="-27000"/>
            </a:stretch>
          </a:blip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9" name="Group 1"/>
          <p:cNvGrpSpPr/>
          <p:nvPr/>
        </p:nvGrpSpPr>
        <p:grpSpPr>
          <a:xfrm>
            <a:off x="1433143" y="2286391"/>
            <a:ext cx="743938" cy="743938"/>
            <a:chOff x="4765563" y="2598648"/>
            <a:chExt cx="1145454" cy="1145454"/>
          </a:xfrm>
        </p:grpSpPr>
        <p:sp>
          <p:nvSpPr>
            <p:cNvPr id="30" name="Freeform: Shape 9"/>
            <p:cNvSpPr/>
            <p:nvPr/>
          </p:nvSpPr>
          <p:spPr>
            <a:xfrm>
              <a:off x="4765563" y="2598648"/>
              <a:ext cx="1145454" cy="1145454"/>
            </a:xfrm>
            <a:custGeom>
              <a:gdLst>
                <a:gd name="connsiteX0" fmla="*/ 0 w 1682496"/>
                <a:gd name="connsiteY0" fmla="*/ 280422 h 1682496"/>
                <a:gd name="connsiteX1" fmla="*/ 280422 w 1682496"/>
                <a:gd name="connsiteY1" fmla="*/ 0 h 1682496"/>
                <a:gd name="connsiteX2" fmla="*/ 1402074 w 1682496"/>
                <a:gd name="connsiteY2" fmla="*/ 0 h 1682496"/>
                <a:gd name="connsiteX3" fmla="*/ 1682496 w 1682496"/>
                <a:gd name="connsiteY3" fmla="*/ 280422 h 1682496"/>
                <a:gd name="connsiteX4" fmla="*/ 1682496 w 1682496"/>
                <a:gd name="connsiteY4" fmla="*/ 1402074 h 1682496"/>
                <a:gd name="connsiteX5" fmla="*/ 1402074 w 1682496"/>
                <a:gd name="connsiteY5" fmla="*/ 1682496 h 1682496"/>
                <a:gd name="connsiteX6" fmla="*/ 280422 w 1682496"/>
                <a:gd name="connsiteY6" fmla="*/ 1682496 h 1682496"/>
                <a:gd name="connsiteX7" fmla="*/ 0 w 1682496"/>
                <a:gd name="connsiteY7" fmla="*/ 1402074 h 1682496"/>
                <a:gd name="connsiteX8" fmla="*/ 0 w 1682496"/>
                <a:gd name="connsiteY8" fmla="*/ 280422 h 168249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2495" h="1682495">
                  <a:moveTo>
                    <a:pt x="0" y="280422"/>
                  </a:moveTo>
                  <a:cubicBezTo>
                    <a:pt x="0" y="125549"/>
                    <a:pt x="125549" y="0"/>
                    <a:pt x="280422" y="0"/>
                  </a:cubicBezTo>
                  <a:lnTo>
                    <a:pt x="1402074" y="0"/>
                  </a:lnTo>
                  <a:cubicBezTo>
                    <a:pt x="1556947" y="0"/>
                    <a:pt x="1682496" y="125549"/>
                    <a:pt x="1682496" y="280422"/>
                  </a:cubicBezTo>
                  <a:lnTo>
                    <a:pt x="1682496" y="1402074"/>
                  </a:lnTo>
                  <a:cubicBezTo>
                    <a:pt x="1682496" y="1556947"/>
                    <a:pt x="1556947" y="1682496"/>
                    <a:pt x="1402074" y="1682496"/>
                  </a:cubicBezTo>
                  <a:lnTo>
                    <a:pt x="280422" y="1682496"/>
                  </a:lnTo>
                  <a:cubicBezTo>
                    <a:pt x="125549" y="1682496"/>
                    <a:pt x="0" y="1556947"/>
                    <a:pt x="0" y="1402074"/>
                  </a:cubicBezTo>
                  <a:lnTo>
                    <a:pt x="0" y="280422"/>
                  </a:lnTo>
                  <a:close/>
                </a:path>
              </a:pathLst>
            </a:custGeom>
            <a:solidFill>
              <a:schemeClr val="bg1"/>
            </a:solidFill>
            <a:ln w="15875">
              <a:noFill/>
            </a:ln>
          </p:spPr>
          <p:style>
            <a:lnRef idx="0">
              <a:scrgbClr r="0" g="0" b="0"/>
            </a:lnRef>
            <a:fillRef idx="3">
              <a:scrgbClr r="0" g="0" b="0"/>
            </a:fillRef>
            <a:effectRef idx="2">
              <a:srgbClr val="03A9F4">
                <a:hueOff val="0"/>
                <a:satOff val="0"/>
                <a:lumOff val="0"/>
                <a:alphaOff val="0"/>
              </a:srgbClr>
            </a:effectRef>
            <a:fontRef idx="minor">
              <a:srgbClr val="F9F9F9"/>
            </a:fontRef>
          </p:style>
          <p:txBody>
            <a:bodyPr spcFirstLastPara="0" vert="horz" wrap="square" lIns="295493" tIns="295493" rIns="295493" bIns="295493" numCol="1" spcCol="1270" anchor="ctr" anchorCtr="0">
              <a:noAutofit/>
            </a:bodyPr>
            <a:lstStyle/>
            <a:p>
              <a:pPr marL="0" marR="0" lvl="0" indent="0" algn="ctr" defTabSz="2489200" rtl="0" eaLnBrk="1" fontAlgn="auto" latinLnBrk="0" hangingPunct="1">
                <a:lnSpc>
                  <a:spcPct val="90000"/>
                </a:lnSpc>
                <a:spcBef>
                  <a:spcPct val="0"/>
                </a:spcBef>
                <a:spcAft>
                  <a:spcPct val="35000"/>
                </a:spcAft>
                <a:buClrTx/>
                <a:buSzTx/>
                <a:buFontTx/>
                <a:buNone/>
                <a:defRPr/>
              </a:pPr>
              <a:endParaRPr kumimoji="0" lang="en-US" sz="5600" b="0" i="0" u="none" strike="noStrike" kern="1200" cap="none" spc="0" normalizeH="0" baseline="0" noProof="0">
                <a:ln>
                  <a:noFill/>
                </a:ln>
                <a:solidFill>
                  <a:srgbClr val="F9F9F9"/>
                </a:solidFill>
                <a:effectLst/>
                <a:uLnTx/>
                <a:uFillTx/>
                <a:cs typeface="+mn-ea"/>
                <a:sym typeface="+mn-lt"/>
              </a:endParaRPr>
            </a:p>
          </p:txBody>
        </p:sp>
        <p:sp>
          <p:nvSpPr>
            <p:cNvPr id="40" name="Shape 2370"/>
            <p:cNvSpPr/>
            <p:nvPr/>
          </p:nvSpPr>
          <p:spPr>
            <a:xfrm>
              <a:off x="5151535" y="2984633"/>
              <a:ext cx="373508" cy="373482"/>
            </a:xfrm>
            <a:custGeom>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6A0000"/>
            </a:solidFill>
            <a:ln w="12700">
              <a:miter lim="400000"/>
            </a:ln>
          </p:spPr>
          <p:txBody>
            <a:bodyPr lIns="19049" tIns="19049" rIns="19049" bIns="19049" anchor="ctr"/>
            <a:lstStyle/>
            <a:p>
              <a:pPr marL="0" marR="0" lvl="0" indent="0" algn="ctr" defTabSz="228600" rtl="0" eaLnBrk="1" fontAlgn="auto" latinLnBrk="0" hangingPunct="0">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rgbClr val="F9F9F9"/>
                </a:solidFill>
                <a:effectLst>
                  <a:outerShdw blurRad="38100" dist="12700" dir="5400000" rotWithShape="0">
                    <a:srgbClr val="000000">
                      <a:alpha val="50000"/>
                    </a:srgbClr>
                  </a:outerShdw>
                </a:effectLst>
                <a:uLnTx/>
                <a:uFillTx/>
                <a:cs typeface="+mn-ea"/>
                <a:sym typeface="+mn-lt"/>
              </a:endParaRPr>
            </a:p>
          </p:txBody>
        </p:sp>
      </p:grpSp>
      <p:grpSp>
        <p:nvGrpSpPr>
          <p:cNvPr id="41" name="Group 2"/>
          <p:cNvGrpSpPr/>
          <p:nvPr/>
        </p:nvGrpSpPr>
        <p:grpSpPr>
          <a:xfrm>
            <a:off x="6900713" y="2333541"/>
            <a:ext cx="743938" cy="743938"/>
            <a:chOff x="6280982" y="2598648"/>
            <a:chExt cx="1145454" cy="1145454"/>
          </a:xfrm>
        </p:grpSpPr>
        <p:sp>
          <p:nvSpPr>
            <p:cNvPr id="42" name="Rectangle: Rounded Corners 10"/>
            <p:cNvSpPr/>
            <p:nvPr/>
          </p:nvSpPr>
          <p:spPr>
            <a:xfrm>
              <a:off x="6280982" y="2598648"/>
              <a:ext cx="1145454" cy="1145454"/>
            </a:xfrm>
            <a:prstGeom prst="roundRect">
              <a:avLst/>
            </a:prstGeom>
            <a:solidFill>
              <a:schemeClr val="bg1"/>
            </a:solidFill>
            <a:ln w="15875">
              <a:noFill/>
            </a:ln>
          </p:spPr>
          <p:style>
            <a:lnRef idx="0">
              <a:scrgbClr r="0" g="0" b="0"/>
            </a:lnRef>
            <a:fillRef idx="3">
              <a:scrgbClr r="0" g="0" b="0"/>
            </a:fillRef>
            <a:effectRef idx="2">
              <a:srgbClr val="03A9F4">
                <a:hueOff val="0"/>
                <a:satOff val="0"/>
                <a:lumOff val="0"/>
                <a:alphaOff val="0"/>
              </a:srgbClr>
            </a:effectRef>
            <a:fontRef idx="minor">
              <a:srgbClr val="F9F9F9"/>
            </a:fontRef>
          </p:style>
          <p:txBody>
            <a:bodyPr/>
            <a:lstStyle/>
            <a:p>
              <a:endParaRPr lang="zh-CN" altLang="en-US">
                <a:solidFill>
                  <a:srgbClr val="F9F9F9"/>
                </a:solidFill>
                <a:cs typeface="+mn-ea"/>
                <a:sym typeface="+mn-lt"/>
              </a:endParaRPr>
            </a:p>
          </p:txBody>
        </p:sp>
        <p:sp>
          <p:nvSpPr>
            <p:cNvPr id="43" name="Shape 2368"/>
            <p:cNvSpPr/>
            <p:nvPr/>
          </p:nvSpPr>
          <p:spPr>
            <a:xfrm>
              <a:off x="6666954" y="2984633"/>
              <a:ext cx="373510" cy="373482"/>
            </a:xfrm>
            <a:custGeom>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6A0000"/>
            </a:solidFill>
            <a:ln w="12700">
              <a:miter lim="400000"/>
            </a:ln>
          </p:spPr>
          <p:txBody>
            <a:bodyPr lIns="19049" tIns="19049" rIns="19049" bIns="19049" anchor="ctr"/>
            <a:lstStyle/>
            <a:p>
              <a:pPr marL="0" marR="0" lvl="0" indent="0" algn="ctr" defTabSz="228600" rtl="0" eaLnBrk="1" fontAlgn="auto" latinLnBrk="0" hangingPunct="0">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rgbClr val="F9F9F9"/>
                </a:solidFill>
                <a:effectLst>
                  <a:outerShdw blurRad="38100" dist="12700" dir="5400000" rotWithShape="0">
                    <a:srgbClr val="000000">
                      <a:alpha val="50000"/>
                    </a:srgbClr>
                  </a:outerShdw>
                </a:effectLst>
                <a:uLnTx/>
                <a:uFillTx/>
                <a:cs typeface="+mn-ea"/>
                <a:sym typeface="+mn-lt"/>
              </a:endParaRPr>
            </a:p>
          </p:txBody>
        </p:sp>
      </p:grpSp>
      <p:grpSp>
        <p:nvGrpSpPr>
          <p:cNvPr id="44" name="Group 3"/>
          <p:cNvGrpSpPr/>
          <p:nvPr/>
        </p:nvGrpSpPr>
        <p:grpSpPr>
          <a:xfrm>
            <a:off x="6787319" y="4690052"/>
            <a:ext cx="743938" cy="743938"/>
            <a:chOff x="6280982" y="4114066"/>
            <a:chExt cx="1145454" cy="1145454"/>
          </a:xfrm>
        </p:grpSpPr>
        <p:sp>
          <p:nvSpPr>
            <p:cNvPr id="45" name="Rectangle: Rounded Corners 12"/>
            <p:cNvSpPr/>
            <p:nvPr/>
          </p:nvSpPr>
          <p:spPr>
            <a:xfrm>
              <a:off x="6280982" y="4114066"/>
              <a:ext cx="1145454" cy="1145454"/>
            </a:xfrm>
            <a:prstGeom prst="roundRect">
              <a:avLst/>
            </a:prstGeom>
            <a:solidFill>
              <a:schemeClr val="bg1"/>
            </a:solidFill>
            <a:ln w="15875">
              <a:noFill/>
            </a:ln>
          </p:spPr>
          <p:style>
            <a:lnRef idx="0">
              <a:scrgbClr r="0" g="0" b="0"/>
            </a:lnRef>
            <a:fillRef idx="3">
              <a:scrgbClr r="0" g="0" b="0"/>
            </a:fillRef>
            <a:effectRef idx="2">
              <a:srgbClr val="03A9F4">
                <a:hueOff val="0"/>
                <a:satOff val="0"/>
                <a:lumOff val="0"/>
                <a:alphaOff val="0"/>
              </a:srgbClr>
            </a:effectRef>
            <a:fontRef idx="minor">
              <a:srgbClr val="F9F9F9"/>
            </a:fontRef>
          </p:style>
          <p:txBody>
            <a:bodyPr/>
            <a:lstStyle/>
            <a:p>
              <a:endParaRPr lang="zh-CN" altLang="en-US">
                <a:solidFill>
                  <a:srgbClr val="F9F9F9"/>
                </a:solidFill>
                <a:cs typeface="+mn-ea"/>
                <a:sym typeface="+mn-lt"/>
              </a:endParaRPr>
            </a:p>
          </p:txBody>
        </p:sp>
        <p:sp>
          <p:nvSpPr>
            <p:cNvPr id="46" name="Shape 2371"/>
            <p:cNvSpPr/>
            <p:nvPr/>
          </p:nvSpPr>
          <p:spPr>
            <a:xfrm>
              <a:off x="6726731" y="4512212"/>
              <a:ext cx="253955" cy="349162"/>
            </a:xfrm>
            <a:custGeom>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rgbClr val="6A0000"/>
            </a:solidFill>
            <a:ln w="12700">
              <a:miter lim="400000"/>
            </a:ln>
          </p:spPr>
          <p:txBody>
            <a:bodyPr lIns="19049" tIns="19049" rIns="19049" bIns="19049" anchor="ctr"/>
            <a:lstStyle/>
            <a:p>
              <a:pPr marL="0" marR="0" lvl="0" indent="0" algn="ctr" defTabSz="228600" rtl="0" eaLnBrk="1" fontAlgn="auto" latinLnBrk="0" hangingPunct="0">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rgbClr val="F9F9F9"/>
                </a:solidFill>
                <a:effectLst>
                  <a:outerShdw blurRad="38100" dist="12700" dir="5400000" rotWithShape="0">
                    <a:srgbClr val="000000">
                      <a:alpha val="50000"/>
                    </a:srgbClr>
                  </a:outerShdw>
                </a:effectLst>
                <a:uLnTx/>
                <a:uFillTx/>
                <a:cs typeface="+mn-ea"/>
                <a:sym typeface="+mn-lt"/>
              </a:endParaRPr>
            </a:p>
          </p:txBody>
        </p:sp>
      </p:grpSp>
      <p:grpSp>
        <p:nvGrpSpPr>
          <p:cNvPr id="49" name="Group 4"/>
          <p:cNvGrpSpPr/>
          <p:nvPr/>
        </p:nvGrpSpPr>
        <p:grpSpPr>
          <a:xfrm>
            <a:off x="1441398" y="4652575"/>
            <a:ext cx="743938" cy="743938"/>
            <a:chOff x="4765563" y="4114066"/>
            <a:chExt cx="1145454" cy="1145454"/>
          </a:xfrm>
        </p:grpSpPr>
        <p:sp>
          <p:nvSpPr>
            <p:cNvPr id="56" name="Rectangle: Rounded Corners 11"/>
            <p:cNvSpPr/>
            <p:nvPr/>
          </p:nvSpPr>
          <p:spPr>
            <a:xfrm>
              <a:off x="4765563" y="4114066"/>
              <a:ext cx="1145454" cy="1145454"/>
            </a:xfrm>
            <a:prstGeom prst="roundRect">
              <a:avLst/>
            </a:prstGeom>
            <a:solidFill>
              <a:schemeClr val="bg1"/>
            </a:solidFill>
            <a:ln w="15875">
              <a:noFill/>
            </a:ln>
          </p:spPr>
          <p:style>
            <a:lnRef idx="0">
              <a:scrgbClr r="0" g="0" b="0"/>
            </a:lnRef>
            <a:fillRef idx="3">
              <a:scrgbClr r="0" g="0" b="0"/>
            </a:fillRef>
            <a:effectRef idx="2">
              <a:srgbClr val="03A9F4">
                <a:hueOff val="0"/>
                <a:satOff val="0"/>
                <a:lumOff val="0"/>
                <a:alphaOff val="0"/>
              </a:srgbClr>
            </a:effectRef>
            <a:fontRef idx="minor">
              <a:srgbClr val="F9F9F9"/>
            </a:fontRef>
          </p:style>
          <p:txBody>
            <a:bodyPr/>
            <a:lstStyle/>
            <a:p>
              <a:endParaRPr lang="zh-CN" altLang="en-US">
                <a:solidFill>
                  <a:srgbClr val="F9F9F9"/>
                </a:solidFill>
                <a:cs typeface="+mn-ea"/>
                <a:sym typeface="+mn-lt"/>
              </a:endParaRPr>
            </a:p>
          </p:txBody>
        </p:sp>
        <p:sp>
          <p:nvSpPr>
            <p:cNvPr id="57" name="Shape 2430"/>
            <p:cNvSpPr/>
            <p:nvPr/>
          </p:nvSpPr>
          <p:spPr>
            <a:xfrm>
              <a:off x="5163695" y="4512212"/>
              <a:ext cx="349188" cy="349162"/>
            </a:xfrm>
            <a:custGeom>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6A0000"/>
            </a:solidFill>
            <a:ln w="12700">
              <a:miter lim="400000"/>
            </a:ln>
          </p:spPr>
          <p:txBody>
            <a:bodyPr lIns="19049" tIns="19049" rIns="19049" bIns="19049" anchor="ctr"/>
            <a:lstStyle/>
            <a:p>
              <a:pPr marL="0" marR="0" lvl="0" indent="0" algn="ctr" defTabSz="228600" rtl="0" eaLnBrk="1" fontAlgn="auto" latinLnBrk="0" hangingPunct="0">
                <a:lnSpc>
                  <a:spcPct val="100000"/>
                </a:lnSpc>
                <a:spcBef>
                  <a:spcPct val="0"/>
                </a:spcBef>
                <a:spcAft>
                  <a:spcPct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rgbClr val="F9F9F9"/>
                </a:solidFill>
                <a:effectLst>
                  <a:outerShdw blurRad="38100" dist="12700" dir="5400000" rotWithShape="0">
                    <a:srgbClr val="000000">
                      <a:alpha val="50000"/>
                    </a:srgbClr>
                  </a:outerShdw>
                </a:effectLst>
                <a:uLnTx/>
                <a:uFillTx/>
                <a:cs typeface="+mn-ea"/>
                <a:sym typeface="+mn-lt"/>
              </a:endParaRPr>
            </a:p>
          </p:txBody>
        </p:sp>
      </p:grpSp>
      <p:sp>
        <p:nvSpPr>
          <p:cNvPr id="58" name="TextBox 7"/>
          <p:cNvSpPr txBox="1"/>
          <p:nvPr/>
        </p:nvSpPr>
        <p:spPr>
          <a:xfrm>
            <a:off x="2488962" y="2199817"/>
            <a:ext cx="1261884" cy="369332"/>
          </a:xfrm>
          <a:prstGeom prst="rect">
            <a:avLst/>
          </a:prstGeom>
          <a:noFill/>
        </p:spPr>
        <p:txBody>
          <a:bodyPr wrap="none" rtlCol="0">
            <a:spAutoFit/>
          </a:bodyPr>
          <a:lstStyle/>
          <a:p>
            <a:pPr marL="0" marR="0" lvl="0" indent="0" defTabSz="914400" rtl="0" eaLnBrk="1" fontAlgn="auto" latinLnBrk="0" hangingPunct="1">
              <a:lnSpc>
                <a:spcPct val="100000"/>
              </a:lnSpc>
              <a:spcBef>
                <a:spcPct val="0"/>
              </a:spcBef>
              <a:spcAft>
                <a:spcPct val="0"/>
              </a:spcAft>
              <a:buClrTx/>
              <a:buSzTx/>
              <a:buFontTx/>
              <a:buNone/>
              <a:defRPr/>
            </a:pPr>
            <a:r>
              <a:rPr kumimoji="0" lang="zh-CN" altLang="en-US" b="0" i="0" u="none" strike="noStrike" kern="1200" cap="none" spc="300" normalizeH="0" baseline="0" noProof="0">
                <a:ln>
                  <a:noFill/>
                </a:ln>
                <a:solidFill>
                  <a:srgbClr val="F9F9F9"/>
                </a:solidFill>
                <a:effectLst/>
                <a:uLnTx/>
                <a:uFillTx/>
                <a:cs typeface="+mn-ea"/>
                <a:sym typeface="+mn-lt"/>
              </a:rPr>
              <a:t>标题内容</a:t>
            </a:r>
          </a:p>
        </p:txBody>
      </p:sp>
      <p:sp>
        <p:nvSpPr>
          <p:cNvPr id="59" name="TextBox 24"/>
          <p:cNvSpPr txBox="1"/>
          <p:nvPr/>
        </p:nvSpPr>
        <p:spPr>
          <a:xfrm>
            <a:off x="2488962" y="2569149"/>
            <a:ext cx="3265950" cy="534746"/>
          </a:xfrm>
          <a:prstGeom prst="rect">
            <a:avLst/>
          </a:prstGeom>
          <a:noFill/>
        </p:spPr>
        <p:txBody>
          <a:bodyPr wrap="square" lIns="91423" tIns="45712" rIns="91423" bIns="45712" rtlCol="0">
            <a:spAutoFit/>
          </a:bodyPr>
          <a:lstStyle/>
          <a:p>
            <a:pPr marL="0" marR="0" lvl="0" indent="0" defTabSz="1217930" rtl="0" eaLnBrk="1" fontAlgn="auto" latinLnBrk="0" hangingPunct="1">
              <a:lnSpc>
                <a:spcPct val="150000"/>
              </a:lnSpc>
              <a:spcBef>
                <a:spcPct val="0"/>
              </a:spcBef>
              <a:spcAft>
                <a:spcPct val="0"/>
              </a:spcAft>
              <a:buClrTx/>
              <a:buSzTx/>
              <a:buFontTx/>
              <a:buNone/>
              <a:defRPr/>
            </a:pPr>
            <a:r>
              <a:rPr kumimoji="0" lang="zh-CN" altLang="en-US" sz="1000" b="0" i="0" u="none" strike="noStrike" kern="1200" cap="none" spc="0" normalizeH="0" baseline="0" noProof="0">
                <a:ln>
                  <a:noFill/>
                </a:ln>
                <a:solidFill>
                  <a:srgbClr val="F9F9F9"/>
                </a:solidFill>
                <a:effectLst/>
                <a:uLnTx/>
                <a:uFillTx/>
                <a:cs typeface="+mn-ea"/>
                <a:sym typeface="+mn-lt"/>
              </a:rPr>
              <a:t>请在此处添加具体内容，文字尽量，简单说明即可，不必过于繁琐，注意板面美观度。</a:t>
            </a:r>
          </a:p>
        </p:txBody>
      </p:sp>
      <p:sp>
        <p:nvSpPr>
          <p:cNvPr id="60" name="TextBox 7"/>
          <p:cNvSpPr txBox="1"/>
          <p:nvPr/>
        </p:nvSpPr>
        <p:spPr>
          <a:xfrm>
            <a:off x="2486201" y="4541907"/>
            <a:ext cx="1261884" cy="369332"/>
          </a:xfrm>
          <a:prstGeom prst="rect">
            <a:avLst/>
          </a:prstGeom>
          <a:noFill/>
        </p:spPr>
        <p:txBody>
          <a:bodyPr wrap="none" rtlCol="0">
            <a:spAutoFit/>
          </a:bodyPr>
          <a:lstStyle/>
          <a:p>
            <a:pPr marL="0" marR="0" lvl="0" indent="0" defTabSz="914400" rtl="0" eaLnBrk="1" fontAlgn="auto" latinLnBrk="0" hangingPunct="1">
              <a:lnSpc>
                <a:spcPct val="100000"/>
              </a:lnSpc>
              <a:spcBef>
                <a:spcPct val="0"/>
              </a:spcBef>
              <a:spcAft>
                <a:spcPct val="0"/>
              </a:spcAft>
              <a:buClrTx/>
              <a:buSzTx/>
              <a:buFontTx/>
              <a:buNone/>
              <a:defRPr/>
            </a:pPr>
            <a:r>
              <a:rPr kumimoji="0" lang="zh-CN" altLang="en-US" b="0" i="0" u="none" strike="noStrike" kern="1200" cap="none" spc="300" normalizeH="0" baseline="0" noProof="0">
                <a:ln>
                  <a:noFill/>
                </a:ln>
                <a:solidFill>
                  <a:srgbClr val="F9F9F9"/>
                </a:solidFill>
                <a:effectLst/>
                <a:uLnTx/>
                <a:uFillTx/>
                <a:cs typeface="+mn-ea"/>
                <a:sym typeface="+mn-lt"/>
              </a:rPr>
              <a:t>标题内容</a:t>
            </a:r>
          </a:p>
        </p:txBody>
      </p:sp>
      <p:sp>
        <p:nvSpPr>
          <p:cNvPr id="33" name="TextBox 24"/>
          <p:cNvSpPr txBox="1"/>
          <p:nvPr/>
        </p:nvSpPr>
        <p:spPr>
          <a:xfrm>
            <a:off x="2486201" y="4911239"/>
            <a:ext cx="3265950" cy="534746"/>
          </a:xfrm>
          <a:prstGeom prst="rect">
            <a:avLst/>
          </a:prstGeom>
          <a:noFill/>
        </p:spPr>
        <p:txBody>
          <a:bodyPr wrap="square" lIns="91423" tIns="45712" rIns="91423" bIns="45712" rtlCol="0">
            <a:spAutoFit/>
          </a:bodyPr>
          <a:lstStyle/>
          <a:p>
            <a:pPr marL="0" marR="0" lvl="0" indent="0" defTabSz="1217930" rtl="0" eaLnBrk="1" fontAlgn="auto" latinLnBrk="0" hangingPunct="1">
              <a:lnSpc>
                <a:spcPct val="150000"/>
              </a:lnSpc>
              <a:spcBef>
                <a:spcPct val="0"/>
              </a:spcBef>
              <a:spcAft>
                <a:spcPct val="0"/>
              </a:spcAft>
              <a:buClrTx/>
              <a:buSzTx/>
              <a:buFontTx/>
              <a:buNone/>
              <a:defRPr/>
            </a:pPr>
            <a:r>
              <a:rPr kumimoji="0" lang="zh-CN" altLang="en-US" sz="1000" b="0" i="0" u="none" strike="noStrike" kern="1200" cap="none" spc="0" normalizeH="0" baseline="0" noProof="0">
                <a:ln>
                  <a:noFill/>
                </a:ln>
                <a:solidFill>
                  <a:srgbClr val="F9F9F9"/>
                </a:solidFill>
                <a:effectLst/>
                <a:uLnTx/>
                <a:uFillTx/>
                <a:cs typeface="+mn-ea"/>
                <a:sym typeface="+mn-lt"/>
              </a:rPr>
              <a:t>请在此处添加具体内容，文字尽量，简单说明即可，不必过于繁琐，注意板面美观度。</a:t>
            </a:r>
          </a:p>
        </p:txBody>
      </p:sp>
      <p:sp>
        <p:nvSpPr>
          <p:cNvPr id="34" name="TextBox 7"/>
          <p:cNvSpPr txBox="1"/>
          <p:nvPr/>
        </p:nvSpPr>
        <p:spPr>
          <a:xfrm>
            <a:off x="7936913" y="2286391"/>
            <a:ext cx="1261884" cy="369332"/>
          </a:xfrm>
          <a:prstGeom prst="rect">
            <a:avLst/>
          </a:prstGeom>
          <a:noFill/>
        </p:spPr>
        <p:txBody>
          <a:bodyPr wrap="none" rtlCol="0">
            <a:spAutoFit/>
          </a:bodyPr>
          <a:lstStyle/>
          <a:p>
            <a:pPr marL="0" marR="0" lvl="0" indent="0" defTabSz="914400" rtl="0" eaLnBrk="1" fontAlgn="auto" latinLnBrk="0" hangingPunct="1">
              <a:lnSpc>
                <a:spcPct val="100000"/>
              </a:lnSpc>
              <a:spcBef>
                <a:spcPct val="0"/>
              </a:spcBef>
              <a:spcAft>
                <a:spcPct val="0"/>
              </a:spcAft>
              <a:buClrTx/>
              <a:buSzTx/>
              <a:buFontTx/>
              <a:buNone/>
              <a:defRPr/>
            </a:pPr>
            <a:r>
              <a:rPr kumimoji="0" lang="zh-CN" altLang="en-US" b="0" i="0" u="none" strike="noStrike" kern="1200" cap="none" spc="300" normalizeH="0" baseline="0" noProof="0">
                <a:ln>
                  <a:noFill/>
                </a:ln>
                <a:solidFill>
                  <a:srgbClr val="F9F9F9"/>
                </a:solidFill>
                <a:effectLst/>
                <a:uLnTx/>
                <a:uFillTx/>
                <a:cs typeface="+mn-ea"/>
                <a:sym typeface="+mn-lt"/>
              </a:rPr>
              <a:t>标题内容</a:t>
            </a:r>
          </a:p>
        </p:txBody>
      </p:sp>
      <p:sp>
        <p:nvSpPr>
          <p:cNvPr id="35" name="TextBox 24"/>
          <p:cNvSpPr txBox="1"/>
          <p:nvPr/>
        </p:nvSpPr>
        <p:spPr>
          <a:xfrm>
            <a:off x="7936913" y="2655723"/>
            <a:ext cx="3265950" cy="534746"/>
          </a:xfrm>
          <a:prstGeom prst="rect">
            <a:avLst/>
          </a:prstGeom>
          <a:noFill/>
        </p:spPr>
        <p:txBody>
          <a:bodyPr wrap="square" lIns="91423" tIns="45712" rIns="91423" bIns="45712" rtlCol="0">
            <a:spAutoFit/>
          </a:bodyPr>
          <a:lstStyle/>
          <a:p>
            <a:pPr marL="0" marR="0" lvl="0" indent="0" defTabSz="1217930" rtl="0" eaLnBrk="1" fontAlgn="auto" latinLnBrk="0" hangingPunct="1">
              <a:lnSpc>
                <a:spcPct val="150000"/>
              </a:lnSpc>
              <a:spcBef>
                <a:spcPct val="0"/>
              </a:spcBef>
              <a:spcAft>
                <a:spcPct val="0"/>
              </a:spcAft>
              <a:buClrTx/>
              <a:buSzTx/>
              <a:buFontTx/>
              <a:buNone/>
              <a:defRPr/>
            </a:pPr>
            <a:r>
              <a:rPr kumimoji="0" lang="zh-CN" altLang="en-US" sz="1000" b="0" i="0" u="none" strike="noStrike" kern="1200" cap="none" spc="0" normalizeH="0" baseline="0" noProof="0">
                <a:ln>
                  <a:noFill/>
                </a:ln>
                <a:solidFill>
                  <a:srgbClr val="F9F9F9"/>
                </a:solidFill>
                <a:effectLst/>
                <a:uLnTx/>
                <a:uFillTx/>
                <a:cs typeface="+mn-ea"/>
                <a:sym typeface="+mn-lt"/>
              </a:rPr>
              <a:t>请在此处添加具体内容，文字尽量，简单说明即可，不必过于繁琐，注意板面美观度。</a:t>
            </a:r>
          </a:p>
        </p:txBody>
      </p:sp>
      <p:sp>
        <p:nvSpPr>
          <p:cNvPr id="65" name="TextBox 7"/>
          <p:cNvSpPr txBox="1"/>
          <p:nvPr/>
        </p:nvSpPr>
        <p:spPr>
          <a:xfrm>
            <a:off x="7934152" y="4628481"/>
            <a:ext cx="1261884" cy="369332"/>
          </a:xfrm>
          <a:prstGeom prst="rect">
            <a:avLst/>
          </a:prstGeom>
          <a:noFill/>
        </p:spPr>
        <p:txBody>
          <a:bodyPr wrap="none" rtlCol="0">
            <a:spAutoFit/>
          </a:bodyPr>
          <a:lstStyle/>
          <a:p>
            <a:pPr marL="0" marR="0" lvl="0" indent="0" defTabSz="914400" rtl="0" eaLnBrk="1" fontAlgn="auto" latinLnBrk="0" hangingPunct="1">
              <a:lnSpc>
                <a:spcPct val="100000"/>
              </a:lnSpc>
              <a:spcBef>
                <a:spcPct val="0"/>
              </a:spcBef>
              <a:spcAft>
                <a:spcPct val="0"/>
              </a:spcAft>
              <a:buClrTx/>
              <a:buSzTx/>
              <a:buFontTx/>
              <a:buNone/>
              <a:defRPr/>
            </a:pPr>
            <a:r>
              <a:rPr kumimoji="0" lang="zh-CN" altLang="en-US" b="0" i="0" u="none" strike="noStrike" kern="1200" cap="none" spc="300" normalizeH="0" baseline="0" noProof="0">
                <a:ln>
                  <a:noFill/>
                </a:ln>
                <a:solidFill>
                  <a:srgbClr val="F9F9F9"/>
                </a:solidFill>
                <a:effectLst/>
                <a:uLnTx/>
                <a:uFillTx/>
                <a:cs typeface="+mn-ea"/>
                <a:sym typeface="+mn-lt"/>
              </a:rPr>
              <a:t>标题内容</a:t>
            </a:r>
          </a:p>
        </p:txBody>
      </p:sp>
      <p:sp>
        <p:nvSpPr>
          <p:cNvPr id="36" name="TextBox 24"/>
          <p:cNvSpPr txBox="1"/>
          <p:nvPr/>
        </p:nvSpPr>
        <p:spPr>
          <a:xfrm>
            <a:off x="7934152" y="4997813"/>
            <a:ext cx="3265950" cy="534746"/>
          </a:xfrm>
          <a:prstGeom prst="rect">
            <a:avLst/>
          </a:prstGeom>
          <a:noFill/>
        </p:spPr>
        <p:txBody>
          <a:bodyPr wrap="square" lIns="91423" tIns="45712" rIns="91423" bIns="45712" rtlCol="0">
            <a:spAutoFit/>
          </a:bodyPr>
          <a:lstStyle/>
          <a:p>
            <a:pPr marL="0" marR="0" lvl="0" indent="0" defTabSz="1217930" rtl="0" eaLnBrk="1" fontAlgn="auto" latinLnBrk="0" hangingPunct="1">
              <a:lnSpc>
                <a:spcPct val="150000"/>
              </a:lnSpc>
              <a:spcBef>
                <a:spcPct val="0"/>
              </a:spcBef>
              <a:spcAft>
                <a:spcPct val="0"/>
              </a:spcAft>
              <a:buClrTx/>
              <a:buSzTx/>
              <a:buFontTx/>
              <a:buNone/>
              <a:defRPr/>
            </a:pPr>
            <a:r>
              <a:rPr kumimoji="0" lang="zh-CN" altLang="en-US" sz="1000" b="0" i="0" u="none" strike="noStrike" kern="1200" cap="none" spc="0" normalizeH="0" baseline="0" noProof="0">
                <a:ln>
                  <a:noFill/>
                </a:ln>
                <a:solidFill>
                  <a:srgbClr val="F9F9F9"/>
                </a:solidFill>
                <a:effectLst/>
                <a:uLnTx/>
                <a:uFillTx/>
                <a:cs typeface="+mn-ea"/>
                <a:sym typeface="+mn-lt"/>
              </a:rPr>
              <a:t>请在此处添加具体内容，文字尽量，简单说明即可，不必过于繁琐，注意板面美观度。</a:t>
            </a:r>
          </a:p>
        </p:txBody>
      </p:sp>
      <p:grpSp>
        <p:nvGrpSpPr>
          <p:cNvPr id="17" name="组合 16"/>
          <p:cNvGrpSpPr/>
          <p:nvPr/>
        </p:nvGrpSpPr>
        <p:grpSpPr>
          <a:xfrm>
            <a:off x="746760" y="0"/>
            <a:ext cx="762000" cy="1828800"/>
            <a:chOff x="746760" y="0"/>
            <a:chExt cx="762000" cy="1828800"/>
          </a:xfrm>
        </p:grpSpPr>
        <p:sp>
          <p:nvSpPr>
            <p:cNvPr id="18" name="矩形 17"/>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第三章</a:t>
              </a:r>
            </a:p>
          </p:txBody>
        </p:sp>
      </p:gr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ppt_x"/>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par>
                                <p:cTn id="27" presetID="22" presetClass="entr" presetSubtype="8"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left)">
                                      <p:cBhvr>
                                        <p:cTn id="29" dur="500"/>
                                        <p:tgtEl>
                                          <p:spTgt spid="5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3" grpId="0"/>
      <p:bldP spid="35" grpId="0"/>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7" name="组合 26"/>
          <p:cNvGrpSpPr/>
          <p:nvPr/>
        </p:nvGrpSpPr>
        <p:grpSpPr>
          <a:xfrm>
            <a:off x="746760" y="0"/>
            <a:ext cx="762000" cy="1828800"/>
            <a:chOff x="746760" y="0"/>
            <a:chExt cx="762000" cy="1828800"/>
          </a:xfrm>
        </p:grpSpPr>
        <p:sp>
          <p:nvSpPr>
            <p:cNvPr id="28" name="矩形 27"/>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第三章</a:t>
              </a:r>
            </a:p>
          </p:txBody>
        </p:sp>
      </p:grpSp>
      <p:sp>
        <p:nvSpPr>
          <p:cNvPr id="30" name="文本框 29"/>
          <p:cNvSpPr txBox="1"/>
          <p:nvPr/>
        </p:nvSpPr>
        <p:spPr>
          <a:xfrm>
            <a:off x="7551596" y="1904603"/>
            <a:ext cx="1908215" cy="3343038"/>
          </a:xfrm>
          <a:prstGeom prst="rect">
            <a:avLst/>
          </a:prstGeom>
          <a:noFill/>
        </p:spPr>
        <p:txBody>
          <a:bodyPr vert="eaVert" wrap="square" rtlCol="0">
            <a:spAutoFit/>
          </a:bodyPr>
          <a:lstStyle/>
          <a:p>
            <a:pPr lvl="0">
              <a:lnSpc>
                <a:spcPct val="200000"/>
              </a:lnSpc>
              <a:defRPr/>
            </a:pPr>
            <a:r>
              <a:rPr lang="zh-CN" altLang="en-US" sz="1400">
                <a:solidFill>
                  <a:schemeClr val="bg1"/>
                </a:solidFill>
                <a:cs typeface="+mn-ea"/>
                <a:sym typeface="+mn-lt"/>
              </a:rPr>
              <a:t>您的内容打在这里，或者通过复制您的文本后，在此框中选择粘贴。您的内容打在这里，或者通过复制您的文本后，在此框中选择粘贴。</a:t>
            </a:r>
          </a:p>
        </p:txBody>
      </p:sp>
      <p:pic>
        <p:nvPicPr>
          <p:cNvPr id="33" name="图片 32"/>
          <p:cNvPicPr>
            <a:picLocks noChangeAspect="1"/>
          </p:cNvPicPr>
          <p:nvPr/>
        </p:nvPicPr>
        <p:blipFill>
          <a:blip r:embed="rId2"/>
          <a:stretch>
            <a:fillRect/>
          </a:stretch>
        </p:blipFill>
        <p:spPr>
          <a:xfrm flipH="1">
            <a:off x="9521177" y="3990720"/>
            <a:ext cx="814984" cy="434524"/>
          </a:xfrm>
          <a:prstGeom prst="rect">
            <a:avLst/>
          </a:prstGeom>
        </p:spPr>
      </p:pic>
      <p:sp>
        <p:nvSpPr>
          <p:cNvPr id="34" name="文本框 33"/>
          <p:cNvSpPr txBox="1"/>
          <p:nvPr/>
        </p:nvSpPr>
        <p:spPr>
          <a:xfrm>
            <a:off x="5717773" y="1904603"/>
            <a:ext cx="1908215" cy="3343038"/>
          </a:xfrm>
          <a:prstGeom prst="rect">
            <a:avLst/>
          </a:prstGeom>
          <a:noFill/>
        </p:spPr>
        <p:txBody>
          <a:bodyPr vert="eaVert" wrap="square" rtlCol="0">
            <a:spAutoFit/>
          </a:bodyPr>
          <a:lstStyle/>
          <a:p>
            <a:pPr lvl="0">
              <a:lnSpc>
                <a:spcPct val="200000"/>
              </a:lnSpc>
              <a:defRPr/>
            </a:pPr>
            <a:r>
              <a:rPr lang="zh-CN" altLang="en-US" sz="1400">
                <a:solidFill>
                  <a:schemeClr val="bg1"/>
                </a:solidFill>
                <a:cs typeface="+mn-ea"/>
                <a:sym typeface="+mn-lt"/>
              </a:rPr>
              <a:t>您的内容打在这里，或者通过复制您的文本后，在此框中选择粘贴。您的内容打在这里，或者通过复制您的文本后，在此框中选择粘贴。</a:t>
            </a:r>
          </a:p>
        </p:txBody>
      </p:sp>
      <p:grpSp>
        <p:nvGrpSpPr>
          <p:cNvPr id="35" name="组合 34"/>
          <p:cNvGrpSpPr/>
          <p:nvPr/>
        </p:nvGrpSpPr>
        <p:grpSpPr>
          <a:xfrm>
            <a:off x="9640226" y="1904603"/>
            <a:ext cx="579921" cy="1866734"/>
            <a:chOff x="9811676" y="1950323"/>
            <a:chExt cx="579921" cy="1866734"/>
          </a:xfrm>
        </p:grpSpPr>
        <p:sp>
          <p:nvSpPr>
            <p:cNvPr id="36" name="椭圆 35"/>
            <p:cNvSpPr/>
            <p:nvPr/>
          </p:nvSpPr>
          <p:spPr>
            <a:xfrm>
              <a:off x="9817675" y="1950323"/>
              <a:ext cx="548043" cy="548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bg1"/>
                </a:solidFill>
                <a:effectLst/>
                <a:uLnTx/>
                <a:uFillTx/>
                <a:cs typeface="+mn-ea"/>
                <a:sym typeface="+mn-lt"/>
              </a:endParaRPr>
            </a:p>
          </p:txBody>
        </p:sp>
        <p:sp>
          <p:nvSpPr>
            <p:cNvPr id="37" name="矩形 36"/>
            <p:cNvSpPr/>
            <p:nvPr/>
          </p:nvSpPr>
          <p:spPr>
            <a:xfrm>
              <a:off x="9817455" y="1962800"/>
              <a:ext cx="543739" cy="523220"/>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6A0000"/>
                  </a:solidFill>
                  <a:effectLst/>
                  <a:uLnTx/>
                  <a:uFillTx/>
                  <a:cs typeface="+mn-ea"/>
                  <a:sym typeface="+mn-lt"/>
                </a:rPr>
                <a:t>中</a:t>
              </a:r>
            </a:p>
          </p:txBody>
        </p:sp>
        <p:sp>
          <p:nvSpPr>
            <p:cNvPr id="38" name="椭圆 37"/>
            <p:cNvSpPr/>
            <p:nvPr/>
          </p:nvSpPr>
          <p:spPr>
            <a:xfrm>
              <a:off x="9828923" y="2608064"/>
              <a:ext cx="548043" cy="548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bg1"/>
                </a:solidFill>
                <a:effectLst/>
                <a:uLnTx/>
                <a:uFillTx/>
                <a:cs typeface="+mn-ea"/>
                <a:sym typeface="+mn-lt"/>
              </a:endParaRPr>
            </a:p>
          </p:txBody>
        </p:sp>
        <p:sp>
          <p:nvSpPr>
            <p:cNvPr id="39" name="矩形 38"/>
            <p:cNvSpPr/>
            <p:nvPr/>
          </p:nvSpPr>
          <p:spPr>
            <a:xfrm>
              <a:off x="9811676" y="2620541"/>
              <a:ext cx="543739" cy="523220"/>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6A0000"/>
                  </a:solidFill>
                  <a:effectLst/>
                  <a:uLnTx/>
                  <a:uFillTx/>
                  <a:cs typeface="+mn-ea"/>
                  <a:sym typeface="+mn-lt"/>
                </a:rPr>
                <a:t>国</a:t>
              </a:r>
            </a:p>
          </p:txBody>
        </p:sp>
        <p:sp>
          <p:nvSpPr>
            <p:cNvPr id="40" name="椭圆 39"/>
            <p:cNvSpPr/>
            <p:nvPr/>
          </p:nvSpPr>
          <p:spPr>
            <a:xfrm>
              <a:off x="9843554" y="3269015"/>
              <a:ext cx="548043" cy="548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chemeClr val="bg1"/>
                </a:solidFill>
                <a:effectLst/>
                <a:uLnTx/>
                <a:uFillTx/>
                <a:cs typeface="+mn-ea"/>
                <a:sym typeface="+mn-lt"/>
              </a:endParaRPr>
            </a:p>
          </p:txBody>
        </p:sp>
        <p:sp>
          <p:nvSpPr>
            <p:cNvPr id="41" name="矩形 40"/>
            <p:cNvSpPr/>
            <p:nvPr/>
          </p:nvSpPr>
          <p:spPr>
            <a:xfrm>
              <a:off x="9817793" y="3281492"/>
              <a:ext cx="543739" cy="523220"/>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6A0000"/>
                  </a:solidFill>
                  <a:effectLst/>
                  <a:uLnTx/>
                  <a:uFillTx/>
                  <a:cs typeface="+mn-ea"/>
                  <a:sym typeface="+mn-lt"/>
                </a:rPr>
                <a:t>风</a:t>
              </a:r>
            </a:p>
          </p:txBody>
        </p:sp>
      </p:grpSp>
      <p:pic>
        <p:nvPicPr>
          <p:cNvPr id="43" name="图片 42" descr="摄图网_401159184"/>
          <p:cNvPicPr>
            <a:picLocks noChangeAspect="1"/>
          </p:cNvPicPr>
          <p:nvPr/>
        </p:nvPicPr>
        <p:blipFill>
          <a:blip r:embed="rId3"/>
          <a:stretch>
            <a:fillRect/>
          </a:stretch>
        </p:blipFill>
        <p:spPr>
          <a:xfrm>
            <a:off x="-121285" y="765175"/>
            <a:ext cx="6132195" cy="6132195"/>
          </a:xfrm>
          <a:prstGeom prst="rect">
            <a:avLst/>
          </a:prstGeom>
        </p:spPr>
      </p:pic>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 name="图片 17" descr="30dd45"/>
          <p:cNvPicPr>
            <a:picLocks noChangeAspect="1"/>
          </p:cNvPicPr>
          <p:nvPr/>
        </p:nvPicPr>
        <p:blipFill>
          <a:blip r:embed="rId2"/>
          <a:srcRect t="15208" b="6578"/>
          <a:stretch>
            <a:fillRect/>
          </a:stretch>
        </p:blipFill>
        <p:spPr>
          <a:xfrm flipH="1">
            <a:off x="-169545" y="528955"/>
            <a:ext cx="6846570" cy="8034020"/>
          </a:xfrm>
          <a:prstGeom prst="rect">
            <a:avLst/>
          </a:prstGeom>
        </p:spPr>
      </p:pic>
      <p:grpSp>
        <p:nvGrpSpPr>
          <p:cNvPr id="15" name="组合 14"/>
          <p:cNvGrpSpPr/>
          <p:nvPr/>
        </p:nvGrpSpPr>
        <p:grpSpPr>
          <a:xfrm flipH="1">
            <a:off x="5125720" y="1306195"/>
            <a:ext cx="6539865" cy="2577465"/>
            <a:chOff x="1654" y="2723"/>
            <a:chExt cx="10299" cy="4059"/>
          </a:xfrm>
        </p:grpSpPr>
        <p:sp>
          <p:nvSpPr>
            <p:cNvPr id="7" name="文本框 6"/>
            <p:cNvSpPr txBox="1"/>
            <p:nvPr/>
          </p:nvSpPr>
          <p:spPr>
            <a:xfrm>
              <a:off x="4782" y="3955"/>
              <a:ext cx="6283" cy="1113"/>
            </a:xfrm>
            <a:prstGeom prst="rect">
              <a:avLst/>
            </a:prstGeom>
            <a:noFill/>
          </p:spPr>
          <p:txBody>
            <a:bodyPr wrap="square" rtlCol="0">
              <a:spAutoFit/>
            </a:bodyPr>
            <a:lstStyle/>
            <a:p>
              <a:r>
                <a:rPr kumimoji="1" lang="zh-CN" altLang="en-US" sz="4000">
                  <a:solidFill>
                    <a:schemeClr val="bg1"/>
                  </a:solidFill>
                  <a:effectLst>
                    <a:outerShdw blurRad="38100" dist="38100" dir="2700000" algn="tl">
                      <a:srgbClr val="000000">
                        <a:alpha val="43137"/>
                      </a:srgbClr>
                    </a:outerShdw>
                  </a:effectLst>
                  <a:cs typeface="+mn-ea"/>
                  <a:sym typeface="+mn-lt"/>
                </a:rPr>
                <a:t>输入标题内容</a:t>
              </a:r>
            </a:p>
          </p:txBody>
        </p:sp>
        <p:sp>
          <p:nvSpPr>
            <p:cNvPr id="8" name="Content Placeholder 2"/>
            <p:cNvSpPr txBox="1"/>
            <p:nvPr/>
          </p:nvSpPr>
          <p:spPr>
            <a:xfrm>
              <a:off x="4748" y="5176"/>
              <a:ext cx="6912" cy="160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50000"/>
                </a:lnSpc>
                <a:buNone/>
              </a:pPr>
              <a:r>
                <a:rPr lang="zh-CN" altLang="en-US" sz="1600" spc="300">
                  <a:solidFill>
                    <a:schemeClr val="bg1"/>
                  </a:solidFill>
                  <a:cs typeface="+mn-ea"/>
                  <a:sym typeface="+mn-lt"/>
                </a:rPr>
                <a:t>请替换文字内容，修改文字内容，也可以直接复制你的内容到此。</a:t>
              </a:r>
              <a:endParaRPr kumimoji="1" lang="zh-CN" altLang="en-US" sz="1600">
                <a:solidFill>
                  <a:schemeClr val="bg1"/>
                </a:solidFill>
                <a:effectLst>
                  <a:outerShdw blurRad="38100" dist="38100" dir="2700000" algn="tl">
                    <a:srgbClr val="000000">
                      <a:alpha val="43137"/>
                    </a:srgbClr>
                  </a:outerShdw>
                </a:effectLst>
                <a:cs typeface="+mn-ea"/>
                <a:sym typeface="+mn-lt"/>
              </a:endParaRPr>
            </a:p>
          </p:txBody>
        </p:sp>
        <p:grpSp>
          <p:nvGrpSpPr>
            <p:cNvPr id="9" name="组合 8"/>
            <p:cNvGrpSpPr/>
            <p:nvPr/>
          </p:nvGrpSpPr>
          <p:grpSpPr>
            <a:xfrm>
              <a:off x="1654" y="2723"/>
              <a:ext cx="3094" cy="3232"/>
              <a:chOff x="4019286" y="1301966"/>
              <a:chExt cx="766979" cy="801238"/>
            </a:xfrm>
          </p:grpSpPr>
          <p:sp>
            <p:nvSpPr>
              <p:cNvPr id="10" name="矩形 9"/>
              <p:cNvSpPr/>
              <p:nvPr/>
            </p:nvSpPr>
            <p:spPr>
              <a:xfrm>
                <a:off x="4176477" y="1435674"/>
                <a:ext cx="452598" cy="612332"/>
              </a:xfrm>
              <a:prstGeom prst="rect">
                <a:avLst/>
              </a:prstGeom>
            </p:spPr>
            <p:txBody>
              <a:bodyPr wrap="square">
                <a:spAutoFit/>
              </a:bodyPr>
              <a:lstStyle/>
              <a:p>
                <a:pPr algn="ctr"/>
                <a:r>
                  <a:rPr lang="zh-CN" altLang="en-US" sz="9600">
                    <a:solidFill>
                      <a:schemeClr val="bg1"/>
                    </a:solidFill>
                    <a:effectLst>
                      <a:outerShdw blurRad="38100" dist="38100" dir="2700000" algn="tl">
                        <a:srgbClr val="000000">
                          <a:alpha val="43137"/>
                        </a:srgbClr>
                      </a:outerShdw>
                    </a:effectLst>
                    <a:cs typeface="+mn-ea"/>
                    <a:sym typeface="+mn-lt"/>
                  </a:rPr>
                  <a:t>肆</a:t>
                </a:r>
              </a:p>
            </p:txBody>
          </p:sp>
          <p:sp>
            <p:nvSpPr>
              <p:cNvPr id="11" name="任意多边形: 形状 47"/>
              <p:cNvSpPr/>
              <p:nvPr/>
            </p:nvSpPr>
            <p:spPr>
              <a:xfrm>
                <a:off x="4019286" y="1301966"/>
                <a:ext cx="766979" cy="801238"/>
              </a:xfrm>
              <a:custGeom>
                <a:gdLst>
                  <a:gd name="connsiteX0" fmla="*/ 2115093 w 3189121"/>
                  <a:gd name="connsiteY0" fmla="*/ 3287898 h 3351079"/>
                  <a:gd name="connsiteX1" fmla="*/ 2140493 w 3189121"/>
                  <a:gd name="connsiteY1" fmla="*/ 3300598 h 3351079"/>
                  <a:gd name="connsiteX2" fmla="*/ 2115093 w 3189121"/>
                  <a:gd name="connsiteY2" fmla="*/ 3313298 h 3351079"/>
                  <a:gd name="connsiteX3" fmla="*/ 2089693 w 3189121"/>
                  <a:gd name="connsiteY3" fmla="*/ 3300598 h 3351079"/>
                  <a:gd name="connsiteX4" fmla="*/ 2115093 w 3189121"/>
                  <a:gd name="connsiteY4" fmla="*/ 3287898 h 3351079"/>
                  <a:gd name="connsiteX5" fmla="*/ 1993868 w 3189121"/>
                  <a:gd name="connsiteY5" fmla="*/ 3205214 h 3351079"/>
                  <a:gd name="connsiteX6" fmla="*/ 1997618 w 3189121"/>
                  <a:gd name="connsiteY6" fmla="*/ 3206821 h 3351079"/>
                  <a:gd name="connsiteX7" fmla="*/ 2021960 w 3189121"/>
                  <a:gd name="connsiteY7" fmla="*/ 3211698 h 3351079"/>
                  <a:gd name="connsiteX8" fmla="*/ 2023488 w 3189121"/>
                  <a:gd name="connsiteY8" fmla="*/ 3211919 h 3351079"/>
                  <a:gd name="connsiteX9" fmla="*/ 2024771 w 3189121"/>
                  <a:gd name="connsiteY9" fmla="*/ 3212211 h 3351079"/>
                  <a:gd name="connsiteX10" fmla="*/ 2031485 w 3189121"/>
                  <a:gd name="connsiteY10" fmla="*/ 3213075 h 3351079"/>
                  <a:gd name="connsiteX11" fmla="*/ 2023488 w 3189121"/>
                  <a:gd name="connsiteY11" fmla="*/ 3211919 h 3351079"/>
                  <a:gd name="connsiteX12" fmla="*/ 2007143 w 3189121"/>
                  <a:gd name="connsiteY12" fmla="*/ 3208199 h 3351079"/>
                  <a:gd name="connsiteX13" fmla="*/ 1993868 w 3189121"/>
                  <a:gd name="connsiteY13" fmla="*/ 3205214 h 3351079"/>
                  <a:gd name="connsiteX14" fmla="*/ 2166581 w 3189121"/>
                  <a:gd name="connsiteY14" fmla="*/ 3161670 h 3351079"/>
                  <a:gd name="connsiteX15" fmla="*/ 2133637 w 3189121"/>
                  <a:gd name="connsiteY15" fmla="*/ 3178748 h 3351079"/>
                  <a:gd name="connsiteX16" fmla="*/ 2143909 w 3189121"/>
                  <a:gd name="connsiteY16" fmla="*/ 3189967 h 3351079"/>
                  <a:gd name="connsiteX17" fmla="*/ 2178593 w 3189121"/>
                  <a:gd name="connsiteY17" fmla="*/ 3172117 h 3351079"/>
                  <a:gd name="connsiteX18" fmla="*/ 2166581 w 3189121"/>
                  <a:gd name="connsiteY18" fmla="*/ 3161670 h 3351079"/>
                  <a:gd name="connsiteX19" fmla="*/ 2223043 w 3189121"/>
                  <a:gd name="connsiteY19" fmla="*/ 3135498 h 3351079"/>
                  <a:gd name="connsiteX20" fmla="*/ 2203993 w 3189121"/>
                  <a:gd name="connsiteY20" fmla="*/ 3148198 h 3351079"/>
                  <a:gd name="connsiteX21" fmla="*/ 2223043 w 3189121"/>
                  <a:gd name="connsiteY21" fmla="*/ 3160898 h 3351079"/>
                  <a:gd name="connsiteX22" fmla="*/ 2242093 w 3189121"/>
                  <a:gd name="connsiteY22" fmla="*/ 3148198 h 3351079"/>
                  <a:gd name="connsiteX23" fmla="*/ 2223043 w 3189121"/>
                  <a:gd name="connsiteY23" fmla="*/ 3135498 h 3351079"/>
                  <a:gd name="connsiteX24" fmla="*/ 2506570 w 3189121"/>
                  <a:gd name="connsiteY24" fmla="*/ 2981347 h 3351079"/>
                  <a:gd name="connsiteX25" fmla="*/ 2438943 w 3189121"/>
                  <a:gd name="connsiteY25" fmla="*/ 3008854 h 3351079"/>
                  <a:gd name="connsiteX26" fmla="*/ 2327818 w 3189121"/>
                  <a:gd name="connsiteY26" fmla="*/ 3084339 h 3351079"/>
                  <a:gd name="connsiteX27" fmla="*/ 2315118 w 3189121"/>
                  <a:gd name="connsiteY27" fmla="*/ 3120301 h 3351079"/>
                  <a:gd name="connsiteX28" fmla="*/ 2517524 w 3189121"/>
                  <a:gd name="connsiteY28" fmla="*/ 2996115 h 3351079"/>
                  <a:gd name="connsiteX29" fmla="*/ 2506570 w 3189121"/>
                  <a:gd name="connsiteY29" fmla="*/ 2981347 h 3351079"/>
                  <a:gd name="connsiteX30" fmla="*/ 393182 w 3189121"/>
                  <a:gd name="connsiteY30" fmla="*/ 2197072 h 3351079"/>
                  <a:gd name="connsiteX31" fmla="*/ 395716 w 3189121"/>
                  <a:gd name="connsiteY31" fmla="*/ 2216894 h 3351079"/>
                  <a:gd name="connsiteX32" fmla="*/ 438809 w 3189121"/>
                  <a:gd name="connsiteY32" fmla="*/ 2335398 h 3351079"/>
                  <a:gd name="connsiteX33" fmla="*/ 560821 w 3189121"/>
                  <a:gd name="connsiteY33" fmla="*/ 2529971 h 3351079"/>
                  <a:gd name="connsiteX34" fmla="*/ 591093 w 3189121"/>
                  <a:gd name="connsiteY34" fmla="*/ 2576328 h 3351079"/>
                  <a:gd name="connsiteX35" fmla="*/ 687356 w 3189121"/>
                  <a:gd name="connsiteY35" fmla="*/ 2686479 h 3351079"/>
                  <a:gd name="connsiteX36" fmla="*/ 782708 w 3189121"/>
                  <a:gd name="connsiteY36" fmla="*/ 2773548 h 3351079"/>
                  <a:gd name="connsiteX37" fmla="*/ 689620 w 3189121"/>
                  <a:gd name="connsiteY37" fmla="*/ 2663181 h 3351079"/>
                  <a:gd name="connsiteX38" fmla="*/ 570073 w 3189121"/>
                  <a:gd name="connsiteY38" fmla="*/ 2529468 h 3351079"/>
                  <a:gd name="connsiteX39" fmla="*/ 403022 w 3189121"/>
                  <a:gd name="connsiteY39" fmla="*/ 2218049 h 3351079"/>
                  <a:gd name="connsiteX40" fmla="*/ 393182 w 3189121"/>
                  <a:gd name="connsiteY40" fmla="*/ 2197072 h 3351079"/>
                  <a:gd name="connsiteX41" fmla="*/ 353803 w 3189121"/>
                  <a:gd name="connsiteY41" fmla="*/ 2073312 h 3351079"/>
                  <a:gd name="connsiteX42" fmla="*/ 351543 w 3189121"/>
                  <a:gd name="connsiteY42" fmla="*/ 2094098 h 3351079"/>
                  <a:gd name="connsiteX43" fmla="*/ 370170 w 3189121"/>
                  <a:gd name="connsiteY43" fmla="*/ 2157598 h 3351079"/>
                  <a:gd name="connsiteX44" fmla="*/ 380849 w 3189121"/>
                  <a:gd name="connsiteY44" fmla="*/ 2163948 h 3351079"/>
                  <a:gd name="connsiteX45" fmla="*/ 362222 w 3189121"/>
                  <a:gd name="connsiteY45" fmla="*/ 2100448 h 3351079"/>
                  <a:gd name="connsiteX46" fmla="*/ 353803 w 3189121"/>
                  <a:gd name="connsiteY46" fmla="*/ 2073312 h 3351079"/>
                  <a:gd name="connsiteX47" fmla="*/ 330743 w 3189121"/>
                  <a:gd name="connsiteY47" fmla="*/ 1636898 h 3351079"/>
                  <a:gd name="connsiteX48" fmla="*/ 320740 w 3189121"/>
                  <a:gd name="connsiteY48" fmla="*/ 1773423 h 3351079"/>
                  <a:gd name="connsiteX49" fmla="*/ 320939 w 3189121"/>
                  <a:gd name="connsiteY49" fmla="*/ 1776598 h 3351079"/>
                  <a:gd name="connsiteX50" fmla="*/ 330942 w 3189121"/>
                  <a:gd name="connsiteY50" fmla="*/ 1640073 h 3351079"/>
                  <a:gd name="connsiteX51" fmla="*/ 330743 w 3189121"/>
                  <a:gd name="connsiteY51" fmla="*/ 1636898 h 3351079"/>
                  <a:gd name="connsiteX52" fmla="*/ 2990829 w 3189121"/>
                  <a:gd name="connsiteY52" fmla="*/ 977066 h 3351079"/>
                  <a:gd name="connsiteX53" fmla="*/ 2978693 w 3189121"/>
                  <a:gd name="connsiteY53" fmla="*/ 987643 h 3351079"/>
                  <a:gd name="connsiteX54" fmla="*/ 2997743 w 3189121"/>
                  <a:gd name="connsiteY54" fmla="*/ 1014598 h 3351079"/>
                  <a:gd name="connsiteX55" fmla="*/ 3009084 w 3189121"/>
                  <a:gd name="connsiteY55" fmla="*/ 996587 h 3351079"/>
                  <a:gd name="connsiteX56" fmla="*/ 2990829 w 3189121"/>
                  <a:gd name="connsiteY56" fmla="*/ 977066 h 3351079"/>
                  <a:gd name="connsiteX57" fmla="*/ 2681406 w 3189121"/>
                  <a:gd name="connsiteY57" fmla="*/ 498909 h 3351079"/>
                  <a:gd name="connsiteX58" fmla="*/ 2676563 w 3189121"/>
                  <a:gd name="connsiteY58" fmla="*/ 508895 h 3351079"/>
                  <a:gd name="connsiteX59" fmla="*/ 2687607 w 3189121"/>
                  <a:gd name="connsiteY59" fmla="*/ 538975 h 3351079"/>
                  <a:gd name="connsiteX60" fmla="*/ 2690691 w 3189121"/>
                  <a:gd name="connsiteY60" fmla="*/ 517627 h 3351079"/>
                  <a:gd name="connsiteX61" fmla="*/ 2681406 w 3189121"/>
                  <a:gd name="connsiteY61" fmla="*/ 498909 h 3351079"/>
                  <a:gd name="connsiteX62" fmla="*/ 2511968 w 3189121"/>
                  <a:gd name="connsiteY62" fmla="*/ 393568 h 3351079"/>
                  <a:gd name="connsiteX63" fmla="*/ 2508793 w 3189121"/>
                  <a:gd name="connsiteY63" fmla="*/ 402458 h 3351079"/>
                  <a:gd name="connsiteX64" fmla="*/ 2524033 w 3189121"/>
                  <a:gd name="connsiteY64" fmla="*/ 417698 h 3351079"/>
                  <a:gd name="connsiteX65" fmla="*/ 2524033 w 3189121"/>
                  <a:gd name="connsiteY65" fmla="*/ 402458 h 3351079"/>
                  <a:gd name="connsiteX66" fmla="*/ 2511968 w 3189121"/>
                  <a:gd name="connsiteY66" fmla="*/ 393568 h 3351079"/>
                  <a:gd name="connsiteX67" fmla="*/ 1235325 w 3189121"/>
                  <a:gd name="connsiteY67" fmla="*/ 237647 h 3351079"/>
                  <a:gd name="connsiteX68" fmla="*/ 1230772 w 3189121"/>
                  <a:gd name="connsiteY68" fmla="*/ 237783 h 3351079"/>
                  <a:gd name="connsiteX69" fmla="*/ 1226981 w 3189121"/>
                  <a:gd name="connsiteY69" fmla="*/ 238406 h 3351079"/>
                  <a:gd name="connsiteX70" fmla="*/ 1226093 w 3189121"/>
                  <a:gd name="connsiteY70" fmla="*/ 238487 h 3351079"/>
                  <a:gd name="connsiteX71" fmla="*/ 1224778 w 3189121"/>
                  <a:gd name="connsiteY71" fmla="*/ 238768 h 3351079"/>
                  <a:gd name="connsiteX72" fmla="*/ 1179164 w 3189121"/>
                  <a:gd name="connsiteY72" fmla="*/ 246266 h 3351079"/>
                  <a:gd name="connsiteX73" fmla="*/ 1002452 w 3189121"/>
                  <a:gd name="connsiteY73" fmla="*/ 307609 h 3351079"/>
                  <a:gd name="connsiteX74" fmla="*/ 877817 w 3189121"/>
                  <a:gd name="connsiteY74" fmla="*/ 373338 h 3351079"/>
                  <a:gd name="connsiteX75" fmla="*/ 811259 w 3189121"/>
                  <a:gd name="connsiteY75" fmla="*/ 413497 h 3351079"/>
                  <a:gd name="connsiteX76" fmla="*/ 897794 w 3189121"/>
                  <a:gd name="connsiteY76" fmla="*/ 372312 h 3351079"/>
                  <a:gd name="connsiteX77" fmla="*/ 1203318 w 3189121"/>
                  <a:gd name="connsiteY77" fmla="*/ 243360 h 3351079"/>
                  <a:gd name="connsiteX78" fmla="*/ 1224778 w 3189121"/>
                  <a:gd name="connsiteY78" fmla="*/ 238768 h 3351079"/>
                  <a:gd name="connsiteX79" fmla="*/ 1226981 w 3189121"/>
                  <a:gd name="connsiteY79" fmla="*/ 238406 h 3351079"/>
                  <a:gd name="connsiteX80" fmla="*/ 1244568 w 3189121"/>
                  <a:gd name="connsiteY80" fmla="*/ 220714 h 3351079"/>
                  <a:gd name="connsiteX81" fmla="*/ 1248318 w 3189121"/>
                  <a:gd name="connsiteY81" fmla="*/ 222321 h 3351079"/>
                  <a:gd name="connsiteX82" fmla="*/ 1272660 w 3189121"/>
                  <a:gd name="connsiteY82" fmla="*/ 227198 h 3351079"/>
                  <a:gd name="connsiteX83" fmla="*/ 1274188 w 3189121"/>
                  <a:gd name="connsiteY83" fmla="*/ 227419 h 3351079"/>
                  <a:gd name="connsiteX84" fmla="*/ 1275471 w 3189121"/>
                  <a:gd name="connsiteY84" fmla="*/ 227711 h 3351079"/>
                  <a:gd name="connsiteX85" fmla="*/ 1282185 w 3189121"/>
                  <a:gd name="connsiteY85" fmla="*/ 228575 h 3351079"/>
                  <a:gd name="connsiteX86" fmla="*/ 1274188 w 3189121"/>
                  <a:gd name="connsiteY86" fmla="*/ 227419 h 3351079"/>
                  <a:gd name="connsiteX87" fmla="*/ 1257843 w 3189121"/>
                  <a:gd name="connsiteY87" fmla="*/ 223699 h 3351079"/>
                  <a:gd name="connsiteX88" fmla="*/ 1244568 w 3189121"/>
                  <a:gd name="connsiteY88" fmla="*/ 220714 h 3351079"/>
                  <a:gd name="connsiteX89" fmla="*/ 1587378 w 3189121"/>
                  <a:gd name="connsiteY89" fmla="*/ 90765 h 3351079"/>
                  <a:gd name="connsiteX90" fmla="*/ 1676278 w 3189121"/>
                  <a:gd name="connsiteY90" fmla="*/ 91012 h 3351079"/>
                  <a:gd name="connsiteX91" fmla="*/ 1821546 w 3189121"/>
                  <a:gd name="connsiteY91" fmla="*/ 114869 h 3351079"/>
                  <a:gd name="connsiteX92" fmla="*/ 1993214 w 3189121"/>
                  <a:gd name="connsiteY92" fmla="*/ 136516 h 3351079"/>
                  <a:gd name="connsiteX93" fmla="*/ 2107575 w 3189121"/>
                  <a:gd name="connsiteY93" fmla="*/ 161481 h 3351079"/>
                  <a:gd name="connsiteX94" fmla="*/ 2130977 w 3189121"/>
                  <a:gd name="connsiteY94" fmla="*/ 197385 h 3351079"/>
                  <a:gd name="connsiteX95" fmla="*/ 2261143 w 3189121"/>
                  <a:gd name="connsiteY95" fmla="*/ 251858 h 3351079"/>
                  <a:gd name="connsiteX96" fmla="*/ 2340917 w 3189121"/>
                  <a:gd name="connsiteY96" fmla="*/ 283420 h 3351079"/>
                  <a:gd name="connsiteX97" fmla="*/ 2389715 w 3189121"/>
                  <a:gd name="connsiteY97" fmla="*/ 309265 h 3351079"/>
                  <a:gd name="connsiteX98" fmla="*/ 2417891 w 3189121"/>
                  <a:gd name="connsiteY98" fmla="*/ 331229 h 3351079"/>
                  <a:gd name="connsiteX99" fmla="*/ 2451643 w 3189121"/>
                  <a:gd name="connsiteY99" fmla="*/ 336598 h 3351079"/>
                  <a:gd name="connsiteX100" fmla="*/ 2560382 w 3189121"/>
                  <a:gd name="connsiteY100" fmla="*/ 404291 h 3351079"/>
                  <a:gd name="connsiteX101" fmla="*/ 2630246 w 3189121"/>
                  <a:gd name="connsiteY101" fmla="*/ 447382 h 3351079"/>
                  <a:gd name="connsiteX102" fmla="*/ 2648493 w 3189121"/>
                  <a:gd name="connsiteY102" fmla="*/ 455189 h 3351079"/>
                  <a:gd name="connsiteX103" fmla="*/ 2659649 w 3189121"/>
                  <a:gd name="connsiteY103" fmla="*/ 463102 h 3351079"/>
                  <a:gd name="connsiteX104" fmla="*/ 2731956 w 3189121"/>
                  <a:gd name="connsiteY104" fmla="*/ 513152 h 3351079"/>
                  <a:gd name="connsiteX105" fmla="*/ 2800057 w 3189121"/>
                  <a:gd name="connsiteY105" fmla="*/ 570098 h 3351079"/>
                  <a:gd name="connsiteX106" fmla="*/ 2947112 w 3189121"/>
                  <a:gd name="connsiteY106" fmla="*/ 734925 h 3351079"/>
                  <a:gd name="connsiteX107" fmla="*/ 2967785 w 3189121"/>
                  <a:gd name="connsiteY107" fmla="*/ 752046 h 3351079"/>
                  <a:gd name="connsiteX108" fmla="*/ 2987960 w 3189121"/>
                  <a:gd name="connsiteY108" fmla="*/ 776627 h 3351079"/>
                  <a:gd name="connsiteX109" fmla="*/ 3005360 w 3189121"/>
                  <a:gd name="connsiteY109" fmla="*/ 809242 h 3351079"/>
                  <a:gd name="connsiteX110" fmla="*/ 3029493 w 3189121"/>
                  <a:gd name="connsiteY110" fmla="*/ 843256 h 3351079"/>
                  <a:gd name="connsiteX111" fmla="*/ 3040190 w 3189121"/>
                  <a:gd name="connsiteY111" fmla="*/ 862198 h 3351079"/>
                  <a:gd name="connsiteX112" fmla="*/ 3143793 w 3189121"/>
                  <a:gd name="connsiteY112" fmla="*/ 1078782 h 3351079"/>
                  <a:gd name="connsiteX113" fmla="*/ 3169193 w 3189121"/>
                  <a:gd name="connsiteY113" fmla="*/ 1113251 h 3351079"/>
                  <a:gd name="connsiteX114" fmla="*/ 3188048 w 3189121"/>
                  <a:gd name="connsiteY114" fmla="*/ 1151231 h 3351079"/>
                  <a:gd name="connsiteX115" fmla="*/ 3176946 w 3189121"/>
                  <a:gd name="connsiteY115" fmla="*/ 1196913 h 3351079"/>
                  <a:gd name="connsiteX116" fmla="*/ 3139041 w 3189121"/>
                  <a:gd name="connsiteY116" fmla="*/ 1198627 h 3351079"/>
                  <a:gd name="connsiteX117" fmla="*/ 3098814 w 3189121"/>
                  <a:gd name="connsiteY117" fmla="*/ 1143312 h 3351079"/>
                  <a:gd name="connsiteX118" fmla="*/ 3009378 w 3189121"/>
                  <a:gd name="connsiteY118" fmla="*/ 1028357 h 3351079"/>
                  <a:gd name="connsiteX119" fmla="*/ 3002812 w 3189121"/>
                  <a:gd name="connsiteY119" fmla="*/ 1098882 h 3351079"/>
                  <a:gd name="connsiteX120" fmla="*/ 3022928 w 3189121"/>
                  <a:gd name="connsiteY120" fmla="*/ 1171508 h 3351079"/>
                  <a:gd name="connsiteX121" fmla="*/ 2976353 w 3189121"/>
                  <a:gd name="connsiteY121" fmla="*/ 1332098 h 3351079"/>
                  <a:gd name="connsiteX122" fmla="*/ 2961400 w 3189121"/>
                  <a:gd name="connsiteY122" fmla="*/ 1351148 h 3351079"/>
                  <a:gd name="connsiteX123" fmla="*/ 2928431 w 3189121"/>
                  <a:gd name="connsiteY123" fmla="*/ 1354887 h 3351079"/>
                  <a:gd name="connsiteX124" fmla="*/ 2874628 w 3189121"/>
                  <a:gd name="connsiteY124" fmla="*/ 1353734 h 3351079"/>
                  <a:gd name="connsiteX125" fmla="*/ 2737156 w 3189121"/>
                  <a:gd name="connsiteY125" fmla="*/ 1352938 h 3351079"/>
                  <a:gd name="connsiteX126" fmla="*/ 2703274 w 3189121"/>
                  <a:gd name="connsiteY126" fmla="*/ 1292848 h 3351079"/>
                  <a:gd name="connsiteX127" fmla="*/ 2691005 w 3189121"/>
                  <a:gd name="connsiteY127" fmla="*/ 1268598 h 3351079"/>
                  <a:gd name="connsiteX128" fmla="*/ 2679701 w 3189121"/>
                  <a:gd name="connsiteY128" fmla="*/ 1256776 h 3351079"/>
                  <a:gd name="connsiteX129" fmla="*/ 2674100 w 3189121"/>
                  <a:gd name="connsiteY129" fmla="*/ 1236976 h 3351079"/>
                  <a:gd name="connsiteX130" fmla="*/ 2661193 w 3189121"/>
                  <a:gd name="connsiteY130" fmla="*/ 1267849 h 3351079"/>
                  <a:gd name="connsiteX131" fmla="*/ 2599036 w 3189121"/>
                  <a:gd name="connsiteY131" fmla="*/ 1269853 h 3351079"/>
                  <a:gd name="connsiteX132" fmla="*/ 2559593 w 3189121"/>
                  <a:gd name="connsiteY132" fmla="*/ 1198510 h 3351079"/>
                  <a:gd name="connsiteX133" fmla="*/ 2303915 w 3189121"/>
                  <a:gd name="connsiteY133" fmla="*/ 911859 h 3351079"/>
                  <a:gd name="connsiteX134" fmla="*/ 1528336 w 3189121"/>
                  <a:gd name="connsiteY134" fmla="*/ 693624 h 3351079"/>
                  <a:gd name="connsiteX135" fmla="*/ 1334043 w 3189121"/>
                  <a:gd name="connsiteY135" fmla="*/ 692949 h 3351079"/>
                  <a:gd name="connsiteX136" fmla="*/ 1230057 w 3189121"/>
                  <a:gd name="connsiteY136" fmla="*/ 737589 h 3351079"/>
                  <a:gd name="connsiteX137" fmla="*/ 823061 w 3189121"/>
                  <a:gd name="connsiteY137" fmla="*/ 981850 h 3351079"/>
                  <a:gd name="connsiteX138" fmla="*/ 524452 w 3189121"/>
                  <a:gd name="connsiteY138" fmla="*/ 1395598 h 3351079"/>
                  <a:gd name="connsiteX139" fmla="*/ 555277 w 3189121"/>
                  <a:gd name="connsiteY139" fmla="*/ 2217403 h 3351079"/>
                  <a:gd name="connsiteX140" fmla="*/ 931493 w 3189121"/>
                  <a:gd name="connsiteY140" fmla="*/ 2692825 h 3351079"/>
                  <a:gd name="connsiteX141" fmla="*/ 988867 w 3189121"/>
                  <a:gd name="connsiteY141" fmla="*/ 2732948 h 3351079"/>
                  <a:gd name="connsiteX142" fmla="*/ 1096504 w 3189121"/>
                  <a:gd name="connsiteY142" fmla="*/ 2796080 h 3351079"/>
                  <a:gd name="connsiteX143" fmla="*/ 2095093 w 3189121"/>
                  <a:gd name="connsiteY143" fmla="*/ 2869701 h 3351079"/>
                  <a:gd name="connsiteX144" fmla="*/ 2299243 w 3189121"/>
                  <a:gd name="connsiteY144" fmla="*/ 2766409 h 3351079"/>
                  <a:gd name="connsiteX145" fmla="*/ 2480948 w 3189121"/>
                  <a:gd name="connsiteY145" fmla="*/ 2657284 h 3351079"/>
                  <a:gd name="connsiteX146" fmla="*/ 2626998 w 3189121"/>
                  <a:gd name="connsiteY146" fmla="*/ 2542036 h 3351079"/>
                  <a:gd name="connsiteX147" fmla="*/ 2782023 w 3189121"/>
                  <a:gd name="connsiteY147" fmla="*/ 2386198 h 3351079"/>
                  <a:gd name="connsiteX148" fmla="*/ 2800893 w 3189121"/>
                  <a:gd name="connsiteY148" fmla="*/ 2393881 h 3351079"/>
                  <a:gd name="connsiteX149" fmla="*/ 2677847 w 3189121"/>
                  <a:gd name="connsiteY149" fmla="*/ 2552583 h 3351079"/>
                  <a:gd name="connsiteX150" fmla="*/ 2476804 w 3189121"/>
                  <a:gd name="connsiteY150" fmla="*/ 2739163 h 3351079"/>
                  <a:gd name="connsiteX151" fmla="*/ 2157891 w 3189121"/>
                  <a:gd name="connsiteY151" fmla="*/ 2933768 h 3351079"/>
                  <a:gd name="connsiteX152" fmla="*/ 1594393 w 3189121"/>
                  <a:gd name="connsiteY152" fmla="*/ 3005728 h 3351079"/>
                  <a:gd name="connsiteX153" fmla="*/ 1448343 w 3189121"/>
                  <a:gd name="connsiteY153" fmla="*/ 3011502 h 3351079"/>
                  <a:gd name="connsiteX154" fmla="*/ 2016668 w 3189121"/>
                  <a:gd name="connsiteY154" fmla="*/ 3005511 h 3351079"/>
                  <a:gd name="connsiteX155" fmla="*/ 2108938 w 3189121"/>
                  <a:gd name="connsiteY155" fmla="*/ 2987725 h 3351079"/>
                  <a:gd name="connsiteX156" fmla="*/ 2112113 w 3189121"/>
                  <a:gd name="connsiteY156" fmla="*/ 2976558 h 3351079"/>
                  <a:gd name="connsiteX157" fmla="*/ 2214189 w 3189121"/>
                  <a:gd name="connsiteY157" fmla="*/ 2935111 h 3351079"/>
                  <a:gd name="connsiteX158" fmla="*/ 2573601 w 3189121"/>
                  <a:gd name="connsiteY158" fmla="*/ 2678718 h 3351079"/>
                  <a:gd name="connsiteX159" fmla="*/ 2732471 w 3189121"/>
                  <a:gd name="connsiteY159" fmla="*/ 2542143 h 3351079"/>
                  <a:gd name="connsiteX160" fmla="*/ 2711445 w 3189121"/>
                  <a:gd name="connsiteY160" fmla="*/ 2579477 h 3351079"/>
                  <a:gd name="connsiteX161" fmla="*/ 2618139 w 3189121"/>
                  <a:gd name="connsiteY161" fmla="*/ 2688612 h 3351079"/>
                  <a:gd name="connsiteX162" fmla="*/ 2115093 w 3189121"/>
                  <a:gd name="connsiteY162" fmla="*/ 2995833 h 3351079"/>
                  <a:gd name="connsiteX163" fmla="*/ 2041677 w 3189121"/>
                  <a:gd name="connsiteY163" fmla="*/ 3029089 h 3351079"/>
                  <a:gd name="connsiteX164" fmla="*/ 1683293 w 3189121"/>
                  <a:gd name="connsiteY164" fmla="*/ 3071542 h 3351079"/>
                  <a:gd name="connsiteX165" fmla="*/ 1289593 w 3189121"/>
                  <a:gd name="connsiteY165" fmla="*/ 3016538 h 3351079"/>
                  <a:gd name="connsiteX166" fmla="*/ 871362 w 3189121"/>
                  <a:gd name="connsiteY166" fmla="*/ 2821133 h 3351079"/>
                  <a:gd name="connsiteX167" fmla="*/ 816560 w 3189121"/>
                  <a:gd name="connsiteY167" fmla="*/ 2795759 h 3351079"/>
                  <a:gd name="connsiteX168" fmla="*/ 1045118 w 3189121"/>
                  <a:gd name="connsiteY168" fmla="*/ 2949351 h 3351079"/>
                  <a:gd name="connsiteX169" fmla="*/ 1124493 w 3189121"/>
                  <a:gd name="connsiteY169" fmla="*/ 3003901 h 3351079"/>
                  <a:gd name="connsiteX170" fmla="*/ 1159418 w 3189121"/>
                  <a:gd name="connsiteY170" fmla="*/ 3036281 h 3351079"/>
                  <a:gd name="connsiteX171" fmla="*/ 2208250 w 3189121"/>
                  <a:gd name="connsiteY171" fmla="*/ 3058279 h 3351079"/>
                  <a:gd name="connsiteX172" fmla="*/ 2673893 w 3189121"/>
                  <a:gd name="connsiteY172" fmla="*/ 2754116 h 3351079"/>
                  <a:gd name="connsiteX173" fmla="*/ 2878184 w 3189121"/>
                  <a:gd name="connsiteY173" fmla="*/ 2510180 h 3351079"/>
                  <a:gd name="connsiteX174" fmla="*/ 2924718 w 3189121"/>
                  <a:gd name="connsiteY174" fmla="*/ 2468905 h 3351079"/>
                  <a:gd name="connsiteX175" fmla="*/ 2918368 w 3189121"/>
                  <a:gd name="connsiteY175" fmla="*/ 2521392 h 3351079"/>
                  <a:gd name="connsiteX176" fmla="*/ 2838993 w 3189121"/>
                  <a:gd name="connsiteY176" fmla="*/ 2658764 h 3351079"/>
                  <a:gd name="connsiteX177" fmla="*/ 2590863 w 3189121"/>
                  <a:gd name="connsiteY177" fmla="*/ 2919969 h 3351079"/>
                  <a:gd name="connsiteX178" fmla="*/ 2536036 w 3189121"/>
                  <a:gd name="connsiteY178" fmla="*/ 2984237 h 3351079"/>
                  <a:gd name="connsiteX179" fmla="*/ 2856015 w 3189121"/>
                  <a:gd name="connsiteY179" fmla="*/ 2671948 h 3351079"/>
                  <a:gd name="connsiteX180" fmla="*/ 2902752 w 3189121"/>
                  <a:gd name="connsiteY180" fmla="*/ 2648946 h 3351079"/>
                  <a:gd name="connsiteX181" fmla="*/ 2724955 w 3189121"/>
                  <a:gd name="connsiteY181" fmla="*/ 2869358 h 3351079"/>
                  <a:gd name="connsiteX182" fmla="*/ 2365580 w 3189121"/>
                  <a:gd name="connsiteY182" fmla="*/ 3135475 h 3351079"/>
                  <a:gd name="connsiteX183" fmla="*/ 2216693 w 3189121"/>
                  <a:gd name="connsiteY183" fmla="*/ 3205346 h 3351079"/>
                  <a:gd name="connsiteX184" fmla="*/ 1911950 w 3189121"/>
                  <a:gd name="connsiteY184" fmla="*/ 3300818 h 3351079"/>
                  <a:gd name="connsiteX185" fmla="*/ 1774458 w 3189121"/>
                  <a:gd name="connsiteY185" fmla="*/ 3336643 h 3351079"/>
                  <a:gd name="connsiteX186" fmla="*/ 1756989 w 3189121"/>
                  <a:gd name="connsiteY186" fmla="*/ 3334086 h 3351079"/>
                  <a:gd name="connsiteX187" fmla="*/ 1746224 w 3189121"/>
                  <a:gd name="connsiteY187" fmla="*/ 3339619 h 3351079"/>
                  <a:gd name="connsiteX188" fmla="*/ 1716011 w 3189121"/>
                  <a:gd name="connsiteY188" fmla="*/ 3339501 h 3351079"/>
                  <a:gd name="connsiteX189" fmla="*/ 1695993 w 3189121"/>
                  <a:gd name="connsiteY189" fmla="*/ 3337143 h 3351079"/>
                  <a:gd name="connsiteX190" fmla="*/ 1626139 w 3189121"/>
                  <a:gd name="connsiteY190" fmla="*/ 3335523 h 3351079"/>
                  <a:gd name="connsiteX191" fmla="*/ 1534064 w 3189121"/>
                  <a:gd name="connsiteY191" fmla="*/ 3318514 h 3351079"/>
                  <a:gd name="connsiteX192" fmla="*/ 1041943 w 3189121"/>
                  <a:gd name="connsiteY192" fmla="*/ 3207092 h 3351079"/>
                  <a:gd name="connsiteX193" fmla="*/ 137037 w 3189121"/>
                  <a:gd name="connsiteY193" fmla="*/ 2265548 h 3351079"/>
                  <a:gd name="connsiteX194" fmla="*/ 60666 w 3189121"/>
                  <a:gd name="connsiteY194" fmla="*/ 1760659 h 3351079"/>
                  <a:gd name="connsiteX195" fmla="*/ 197263 w 3189121"/>
                  <a:gd name="connsiteY195" fmla="*/ 1135526 h 3351079"/>
                  <a:gd name="connsiteX196" fmla="*/ 392284 w 3189121"/>
                  <a:gd name="connsiteY196" fmla="*/ 799415 h 3351079"/>
                  <a:gd name="connsiteX197" fmla="*/ 724485 w 3189121"/>
                  <a:gd name="connsiteY197" fmla="*/ 486081 h 3351079"/>
                  <a:gd name="connsiteX198" fmla="*/ 801448 w 3189121"/>
                  <a:gd name="connsiteY198" fmla="*/ 420620 h 3351079"/>
                  <a:gd name="connsiteX199" fmla="*/ 654782 w 3189121"/>
                  <a:gd name="connsiteY199" fmla="*/ 512746 h 3351079"/>
                  <a:gd name="connsiteX200" fmla="*/ 613392 w 3189121"/>
                  <a:gd name="connsiteY200" fmla="*/ 544698 h 3351079"/>
                  <a:gd name="connsiteX201" fmla="*/ 542581 w 3189121"/>
                  <a:gd name="connsiteY201" fmla="*/ 574888 h 3351079"/>
                  <a:gd name="connsiteX202" fmla="*/ 38947 w 3189121"/>
                  <a:gd name="connsiteY202" fmla="*/ 1284473 h 3351079"/>
                  <a:gd name="connsiteX203" fmla="*/ 728 w 3189121"/>
                  <a:gd name="connsiteY203" fmla="*/ 1322573 h 3351079"/>
                  <a:gd name="connsiteX204" fmla="*/ 20234 w 3189121"/>
                  <a:gd name="connsiteY204" fmla="*/ 1251218 h 3351079"/>
                  <a:gd name="connsiteX205" fmla="*/ 84209 w 3189121"/>
                  <a:gd name="connsiteY205" fmla="*/ 1120162 h 3351079"/>
                  <a:gd name="connsiteX206" fmla="*/ 199801 w 3189121"/>
                  <a:gd name="connsiteY206" fmla="*/ 881248 h 3351079"/>
                  <a:gd name="connsiteX207" fmla="*/ 433880 w 3189121"/>
                  <a:gd name="connsiteY207" fmla="*/ 625720 h 3351079"/>
                  <a:gd name="connsiteX208" fmla="*/ 540293 w 3189121"/>
                  <a:gd name="connsiteY208" fmla="*/ 523201 h 3351079"/>
                  <a:gd name="connsiteX209" fmla="*/ 817009 w 3189121"/>
                  <a:gd name="connsiteY209" fmla="*/ 339797 h 3351079"/>
                  <a:gd name="connsiteX210" fmla="*/ 834810 w 3189121"/>
                  <a:gd name="connsiteY210" fmla="*/ 354198 h 3351079"/>
                  <a:gd name="connsiteX211" fmla="*/ 840656 w 3189121"/>
                  <a:gd name="connsiteY211" fmla="*/ 335555 h 3351079"/>
                  <a:gd name="connsiteX212" fmla="*/ 845648 w 3189121"/>
                  <a:gd name="connsiteY212" fmla="*/ 309405 h 3351079"/>
                  <a:gd name="connsiteX213" fmla="*/ 857793 w 3189121"/>
                  <a:gd name="connsiteY213" fmla="*/ 315348 h 3351079"/>
                  <a:gd name="connsiteX214" fmla="*/ 871242 w 3189121"/>
                  <a:gd name="connsiteY214" fmla="*/ 328798 h 3351079"/>
                  <a:gd name="connsiteX215" fmla="*/ 876321 w 3189121"/>
                  <a:gd name="connsiteY215" fmla="*/ 315253 h 3351079"/>
                  <a:gd name="connsiteX216" fmla="*/ 891306 w 3189121"/>
                  <a:gd name="connsiteY216" fmla="*/ 284629 h 3351079"/>
                  <a:gd name="connsiteX217" fmla="*/ 927101 w 3189121"/>
                  <a:gd name="connsiteY217" fmla="*/ 291576 h 3351079"/>
                  <a:gd name="connsiteX218" fmla="*/ 959393 w 3189121"/>
                  <a:gd name="connsiteY218" fmla="*/ 274419 h 3351079"/>
                  <a:gd name="connsiteX219" fmla="*/ 978443 w 3189121"/>
                  <a:gd name="connsiteY219" fmla="*/ 241422 h 3351079"/>
                  <a:gd name="connsiteX220" fmla="*/ 1415656 w 3189121"/>
                  <a:gd name="connsiteY220" fmla="*/ 123299 h 3351079"/>
                  <a:gd name="connsiteX221" fmla="*/ 1537243 w 3189121"/>
                  <a:gd name="connsiteY221" fmla="*/ 100181 h 3351079"/>
                  <a:gd name="connsiteX222" fmla="*/ 1587378 w 3189121"/>
                  <a:gd name="connsiteY222" fmla="*/ 90765 h 3351079"/>
                  <a:gd name="connsiteX223" fmla="*/ 1633287 w 3189121"/>
                  <a:gd name="connsiteY223" fmla="*/ 979 h 3351079"/>
                  <a:gd name="connsiteX224" fmla="*/ 1655512 w 3189121"/>
                  <a:gd name="connsiteY224" fmla="*/ 23204 h 3351079"/>
                  <a:gd name="connsiteX225" fmla="*/ 1644399 w 3189121"/>
                  <a:gd name="connsiteY225" fmla="*/ 34317 h 3351079"/>
                  <a:gd name="connsiteX226" fmla="*/ 1622174 w 3189121"/>
                  <a:gd name="connsiteY226" fmla="*/ 12092 h 3351079"/>
                  <a:gd name="connsiteX227" fmla="*/ 1633287 w 3189121"/>
                  <a:gd name="connsiteY227" fmla="*/ 979 h 33510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3189121" h="3351079">
                    <a:moveTo>
                      <a:pt x="2115093" y="3287898"/>
                    </a:moveTo>
                    <a:cubicBezTo>
                      <a:pt x="2129063" y="3287898"/>
                      <a:pt x="2140493" y="3293613"/>
                      <a:pt x="2140493" y="3300598"/>
                    </a:cubicBezTo>
                    <a:cubicBezTo>
                      <a:pt x="2140493" y="3307583"/>
                      <a:pt x="2129063" y="3313298"/>
                      <a:pt x="2115093" y="3313298"/>
                    </a:cubicBezTo>
                    <a:cubicBezTo>
                      <a:pt x="2101123" y="3313298"/>
                      <a:pt x="2089693" y="3307583"/>
                      <a:pt x="2089693" y="3300598"/>
                    </a:cubicBezTo>
                    <a:cubicBezTo>
                      <a:pt x="2089693" y="3293613"/>
                      <a:pt x="2101123" y="3287898"/>
                      <a:pt x="2115093" y="3287898"/>
                    </a:cubicBezTo>
                    <a:close/>
                    <a:moveTo>
                      <a:pt x="1993868" y="3205214"/>
                    </a:moveTo>
                    <a:cubicBezTo>
                      <a:pt x="1992141" y="3204964"/>
                      <a:pt x="1993252" y="3205480"/>
                      <a:pt x="1997618" y="3206821"/>
                    </a:cubicBezTo>
                    <a:cubicBezTo>
                      <a:pt x="2006349" y="3209504"/>
                      <a:pt x="2017303" y="3211698"/>
                      <a:pt x="2021960" y="3211698"/>
                    </a:cubicBezTo>
                    <a:lnTo>
                      <a:pt x="2023488" y="3211919"/>
                    </a:lnTo>
                    <a:lnTo>
                      <a:pt x="2024771" y="3212211"/>
                    </a:lnTo>
                    <a:cubicBezTo>
                      <a:pt x="2029183" y="3213094"/>
                      <a:pt x="2031776" y="3213454"/>
                      <a:pt x="2031485" y="3213075"/>
                    </a:cubicBezTo>
                    <a:lnTo>
                      <a:pt x="2023488" y="3211919"/>
                    </a:lnTo>
                    <a:lnTo>
                      <a:pt x="2007143" y="3208199"/>
                    </a:lnTo>
                    <a:cubicBezTo>
                      <a:pt x="2000158" y="3206479"/>
                      <a:pt x="1995594" y="3205464"/>
                      <a:pt x="1993868" y="3205214"/>
                    </a:cubicBezTo>
                    <a:close/>
                    <a:moveTo>
                      <a:pt x="2166581" y="3161670"/>
                    </a:moveTo>
                    <a:cubicBezTo>
                      <a:pt x="2158831" y="3162813"/>
                      <a:pt x="2147592" y="3168544"/>
                      <a:pt x="2133637" y="3178748"/>
                    </a:cubicBezTo>
                    <a:cubicBezTo>
                      <a:pt x="2110804" y="3195444"/>
                      <a:pt x="2111468" y="3196169"/>
                      <a:pt x="2143909" y="3189967"/>
                    </a:cubicBezTo>
                    <a:cubicBezTo>
                      <a:pt x="2162985" y="3186320"/>
                      <a:pt x="2178593" y="3178288"/>
                      <a:pt x="2178593" y="3172117"/>
                    </a:cubicBezTo>
                    <a:cubicBezTo>
                      <a:pt x="2178593" y="3163971"/>
                      <a:pt x="2174331" y="3160527"/>
                      <a:pt x="2166581" y="3161670"/>
                    </a:cubicBezTo>
                    <a:close/>
                    <a:moveTo>
                      <a:pt x="2223043" y="3135498"/>
                    </a:moveTo>
                    <a:cubicBezTo>
                      <a:pt x="2212566" y="3135498"/>
                      <a:pt x="2203993" y="3141213"/>
                      <a:pt x="2203993" y="3148198"/>
                    </a:cubicBezTo>
                    <a:cubicBezTo>
                      <a:pt x="2203993" y="3155183"/>
                      <a:pt x="2212566" y="3160898"/>
                      <a:pt x="2223043" y="3160898"/>
                    </a:cubicBezTo>
                    <a:cubicBezTo>
                      <a:pt x="2233520" y="3160898"/>
                      <a:pt x="2242093" y="3155183"/>
                      <a:pt x="2242093" y="3148198"/>
                    </a:cubicBezTo>
                    <a:cubicBezTo>
                      <a:pt x="2242093" y="3141213"/>
                      <a:pt x="2233520" y="3135498"/>
                      <a:pt x="2223043" y="3135498"/>
                    </a:cubicBezTo>
                    <a:close/>
                    <a:moveTo>
                      <a:pt x="2506570" y="2981347"/>
                    </a:moveTo>
                    <a:cubicBezTo>
                      <a:pt x="2496998" y="2976377"/>
                      <a:pt x="2467843" y="2988236"/>
                      <a:pt x="2438943" y="3008854"/>
                    </a:cubicBezTo>
                    <a:cubicBezTo>
                      <a:pt x="2411003" y="3028788"/>
                      <a:pt x="2360997" y="3062756"/>
                      <a:pt x="2327818" y="3084339"/>
                    </a:cubicBezTo>
                    <a:cubicBezTo>
                      <a:pt x="2256580" y="3130680"/>
                      <a:pt x="2246067" y="3160451"/>
                      <a:pt x="2315118" y="3120301"/>
                    </a:cubicBezTo>
                    <a:cubicBezTo>
                      <a:pt x="2395143" y="3073771"/>
                      <a:pt x="2511310" y="3002497"/>
                      <a:pt x="2517524" y="2996115"/>
                    </a:cubicBezTo>
                    <a:cubicBezTo>
                      <a:pt x="2520755" y="2992798"/>
                      <a:pt x="2515826" y="2986152"/>
                      <a:pt x="2506570" y="2981347"/>
                    </a:cubicBezTo>
                    <a:close/>
                    <a:moveTo>
                      <a:pt x="393182" y="2197072"/>
                    </a:moveTo>
                    <a:cubicBezTo>
                      <a:pt x="392239" y="2196923"/>
                      <a:pt x="393358" y="2203574"/>
                      <a:pt x="395716" y="2216894"/>
                    </a:cubicBezTo>
                    <a:cubicBezTo>
                      <a:pt x="400091" y="2241606"/>
                      <a:pt x="414125" y="2280198"/>
                      <a:pt x="438809" y="2335398"/>
                    </a:cubicBezTo>
                    <a:cubicBezTo>
                      <a:pt x="457032" y="2376147"/>
                      <a:pt x="532048" y="2495776"/>
                      <a:pt x="560821" y="2529971"/>
                    </a:cubicBezTo>
                    <a:cubicBezTo>
                      <a:pt x="577471" y="2549758"/>
                      <a:pt x="591093" y="2570619"/>
                      <a:pt x="591093" y="2576328"/>
                    </a:cubicBezTo>
                    <a:cubicBezTo>
                      <a:pt x="591093" y="2582038"/>
                      <a:pt x="634412" y="2631606"/>
                      <a:pt x="687356" y="2686479"/>
                    </a:cubicBezTo>
                    <a:cubicBezTo>
                      <a:pt x="740301" y="2741352"/>
                      <a:pt x="783210" y="2780533"/>
                      <a:pt x="782708" y="2773548"/>
                    </a:cubicBezTo>
                    <a:cubicBezTo>
                      <a:pt x="782207" y="2766563"/>
                      <a:pt x="740318" y="2716898"/>
                      <a:pt x="689620" y="2663181"/>
                    </a:cubicBezTo>
                    <a:cubicBezTo>
                      <a:pt x="638923" y="2609465"/>
                      <a:pt x="585126" y="2549293"/>
                      <a:pt x="570073" y="2529468"/>
                    </a:cubicBezTo>
                    <a:cubicBezTo>
                      <a:pt x="544796" y="2496178"/>
                      <a:pt x="431149" y="2284315"/>
                      <a:pt x="403022" y="2218049"/>
                    </a:cubicBezTo>
                    <a:cubicBezTo>
                      <a:pt x="397131" y="2204170"/>
                      <a:pt x="394125" y="2197221"/>
                      <a:pt x="393182" y="2197072"/>
                    </a:cubicBezTo>
                    <a:close/>
                    <a:moveTo>
                      <a:pt x="353803" y="2073312"/>
                    </a:moveTo>
                    <a:cubicBezTo>
                      <a:pt x="352354" y="2072450"/>
                      <a:pt x="351932" y="2079576"/>
                      <a:pt x="351543" y="2094098"/>
                    </a:cubicBezTo>
                    <a:cubicBezTo>
                      <a:pt x="351076" y="2111561"/>
                      <a:pt x="359458" y="2140136"/>
                      <a:pt x="370170" y="2157598"/>
                    </a:cubicBezTo>
                    <a:cubicBezTo>
                      <a:pt x="383101" y="2178677"/>
                      <a:pt x="386690" y="2180811"/>
                      <a:pt x="380849" y="2163948"/>
                    </a:cubicBezTo>
                    <a:cubicBezTo>
                      <a:pt x="376010" y="2149978"/>
                      <a:pt x="367628" y="2121403"/>
                      <a:pt x="362222" y="2100448"/>
                    </a:cubicBezTo>
                    <a:cubicBezTo>
                      <a:pt x="357726" y="2083022"/>
                      <a:pt x="355251" y="2074173"/>
                      <a:pt x="353803" y="2073312"/>
                    </a:cubicBezTo>
                    <a:close/>
                    <a:moveTo>
                      <a:pt x="330743" y="1636898"/>
                    </a:moveTo>
                    <a:cubicBezTo>
                      <a:pt x="327250" y="1636898"/>
                      <a:pt x="322749" y="1698334"/>
                      <a:pt x="320740" y="1773423"/>
                    </a:cubicBezTo>
                    <a:cubicBezTo>
                      <a:pt x="318564" y="1854760"/>
                      <a:pt x="318644" y="1856043"/>
                      <a:pt x="320939" y="1776598"/>
                    </a:cubicBezTo>
                    <a:cubicBezTo>
                      <a:pt x="323057" y="1703256"/>
                      <a:pt x="327559" y="1641819"/>
                      <a:pt x="330942" y="1640073"/>
                    </a:cubicBezTo>
                    <a:cubicBezTo>
                      <a:pt x="334325" y="1638327"/>
                      <a:pt x="334236" y="1636898"/>
                      <a:pt x="330743" y="1636898"/>
                    </a:cubicBezTo>
                    <a:close/>
                    <a:moveTo>
                      <a:pt x="2990829" y="977066"/>
                    </a:moveTo>
                    <a:cubicBezTo>
                      <a:pt x="2984251" y="975130"/>
                      <a:pt x="2978693" y="978211"/>
                      <a:pt x="2978693" y="987643"/>
                    </a:cubicBezTo>
                    <a:cubicBezTo>
                      <a:pt x="2978693" y="993773"/>
                      <a:pt x="2987266" y="1005902"/>
                      <a:pt x="2997743" y="1014598"/>
                    </a:cubicBezTo>
                    <a:cubicBezTo>
                      <a:pt x="3018421" y="1031759"/>
                      <a:pt x="3021006" y="1027654"/>
                      <a:pt x="3009084" y="996587"/>
                    </a:cubicBezTo>
                    <a:cubicBezTo>
                      <a:pt x="3005004" y="985954"/>
                      <a:pt x="2997406" y="979002"/>
                      <a:pt x="2990829" y="977066"/>
                    </a:cubicBezTo>
                    <a:close/>
                    <a:moveTo>
                      <a:pt x="2681406" y="498909"/>
                    </a:moveTo>
                    <a:cubicBezTo>
                      <a:pt x="2679188" y="497539"/>
                      <a:pt x="2677711" y="500952"/>
                      <a:pt x="2676563" y="508895"/>
                    </a:cubicBezTo>
                    <a:cubicBezTo>
                      <a:pt x="2674867" y="520637"/>
                      <a:pt x="2679836" y="534172"/>
                      <a:pt x="2687607" y="538975"/>
                    </a:cubicBezTo>
                    <a:cubicBezTo>
                      <a:pt x="2697549" y="545119"/>
                      <a:pt x="2698462" y="538793"/>
                      <a:pt x="2690691" y="517627"/>
                    </a:cubicBezTo>
                    <a:cubicBezTo>
                      <a:pt x="2686582" y="506434"/>
                      <a:pt x="2683623" y="500280"/>
                      <a:pt x="2681406" y="498909"/>
                    </a:cubicBezTo>
                    <a:close/>
                    <a:moveTo>
                      <a:pt x="2511968" y="393568"/>
                    </a:moveTo>
                    <a:cubicBezTo>
                      <a:pt x="2509640" y="393568"/>
                      <a:pt x="2508793" y="396531"/>
                      <a:pt x="2508793" y="402458"/>
                    </a:cubicBezTo>
                    <a:cubicBezTo>
                      <a:pt x="2508793" y="410840"/>
                      <a:pt x="2515651" y="417698"/>
                      <a:pt x="2524033" y="417698"/>
                    </a:cubicBezTo>
                    <a:cubicBezTo>
                      <a:pt x="2535886" y="417698"/>
                      <a:pt x="2535886" y="414311"/>
                      <a:pt x="2524033" y="402458"/>
                    </a:cubicBezTo>
                    <a:cubicBezTo>
                      <a:pt x="2518107" y="396531"/>
                      <a:pt x="2514297" y="393568"/>
                      <a:pt x="2511968" y="393568"/>
                    </a:cubicBezTo>
                    <a:close/>
                    <a:moveTo>
                      <a:pt x="1235325" y="237647"/>
                    </a:moveTo>
                    <a:cubicBezTo>
                      <a:pt x="1236173" y="237519"/>
                      <a:pt x="1234724" y="237554"/>
                      <a:pt x="1230772" y="237783"/>
                    </a:cubicBezTo>
                    <a:lnTo>
                      <a:pt x="1226981" y="238406"/>
                    </a:lnTo>
                    <a:lnTo>
                      <a:pt x="1226093" y="238487"/>
                    </a:lnTo>
                    <a:lnTo>
                      <a:pt x="1224778" y="238768"/>
                    </a:lnTo>
                    <a:lnTo>
                      <a:pt x="1179164" y="246266"/>
                    </a:lnTo>
                    <a:cubicBezTo>
                      <a:pt x="1117834" y="260157"/>
                      <a:pt x="1035234" y="287851"/>
                      <a:pt x="1002452" y="307609"/>
                    </a:cubicBezTo>
                    <a:cubicBezTo>
                      <a:pt x="973748" y="324910"/>
                      <a:pt x="917661" y="354488"/>
                      <a:pt x="877817" y="373338"/>
                    </a:cubicBezTo>
                    <a:cubicBezTo>
                      <a:pt x="837972" y="392187"/>
                      <a:pt x="808021" y="410259"/>
                      <a:pt x="811259" y="413497"/>
                    </a:cubicBezTo>
                    <a:cubicBezTo>
                      <a:pt x="814497" y="416735"/>
                      <a:pt x="853438" y="398202"/>
                      <a:pt x="897794" y="372312"/>
                    </a:cubicBezTo>
                    <a:cubicBezTo>
                      <a:pt x="964609" y="333314"/>
                      <a:pt x="1134384" y="262638"/>
                      <a:pt x="1203318" y="243360"/>
                    </a:cubicBezTo>
                    <a:lnTo>
                      <a:pt x="1224778" y="238768"/>
                    </a:lnTo>
                    <a:lnTo>
                      <a:pt x="1226981" y="238406"/>
                    </a:lnTo>
                    <a:close/>
                    <a:moveTo>
                      <a:pt x="1244568" y="220714"/>
                    </a:moveTo>
                    <a:cubicBezTo>
                      <a:pt x="1242841" y="220464"/>
                      <a:pt x="1243952" y="220980"/>
                      <a:pt x="1248318" y="222321"/>
                    </a:cubicBezTo>
                    <a:cubicBezTo>
                      <a:pt x="1257049" y="225003"/>
                      <a:pt x="1268003" y="227198"/>
                      <a:pt x="1272660" y="227198"/>
                    </a:cubicBezTo>
                    <a:lnTo>
                      <a:pt x="1274188" y="227419"/>
                    </a:lnTo>
                    <a:lnTo>
                      <a:pt x="1275471" y="227711"/>
                    </a:lnTo>
                    <a:cubicBezTo>
                      <a:pt x="1279883" y="228595"/>
                      <a:pt x="1282476" y="228954"/>
                      <a:pt x="1282185" y="228575"/>
                    </a:cubicBezTo>
                    <a:lnTo>
                      <a:pt x="1274188" y="227419"/>
                    </a:lnTo>
                    <a:lnTo>
                      <a:pt x="1257843" y="223699"/>
                    </a:lnTo>
                    <a:cubicBezTo>
                      <a:pt x="1250858" y="221979"/>
                      <a:pt x="1246294" y="220964"/>
                      <a:pt x="1244568" y="220714"/>
                    </a:cubicBezTo>
                    <a:close/>
                    <a:moveTo>
                      <a:pt x="1587378" y="90765"/>
                    </a:moveTo>
                    <a:cubicBezTo>
                      <a:pt x="1600983" y="91540"/>
                      <a:pt x="1640987" y="91651"/>
                      <a:pt x="1676278" y="91012"/>
                    </a:cubicBezTo>
                    <a:cubicBezTo>
                      <a:pt x="1711569" y="90372"/>
                      <a:pt x="1776939" y="101108"/>
                      <a:pt x="1821546" y="114869"/>
                    </a:cubicBezTo>
                    <a:cubicBezTo>
                      <a:pt x="1877411" y="132103"/>
                      <a:pt x="1930831" y="138839"/>
                      <a:pt x="1993214" y="136516"/>
                    </a:cubicBezTo>
                    <a:cubicBezTo>
                      <a:pt x="2079881" y="133288"/>
                      <a:pt x="2125094" y="143158"/>
                      <a:pt x="2107575" y="161481"/>
                    </a:cubicBezTo>
                    <a:cubicBezTo>
                      <a:pt x="2091573" y="178217"/>
                      <a:pt x="2102822" y="195476"/>
                      <a:pt x="2130977" y="197385"/>
                    </a:cubicBezTo>
                    <a:cubicBezTo>
                      <a:pt x="2164316" y="199645"/>
                      <a:pt x="2207723" y="217811"/>
                      <a:pt x="2261143" y="251858"/>
                    </a:cubicBezTo>
                    <a:cubicBezTo>
                      <a:pt x="2282098" y="265214"/>
                      <a:pt x="2317996" y="279417"/>
                      <a:pt x="2340917" y="283420"/>
                    </a:cubicBezTo>
                    <a:cubicBezTo>
                      <a:pt x="2363837" y="287423"/>
                      <a:pt x="2385796" y="299053"/>
                      <a:pt x="2389715" y="309265"/>
                    </a:cubicBezTo>
                    <a:cubicBezTo>
                      <a:pt x="2393633" y="319476"/>
                      <a:pt x="2406313" y="329360"/>
                      <a:pt x="2417891" y="331229"/>
                    </a:cubicBezTo>
                    <a:lnTo>
                      <a:pt x="2451643" y="336598"/>
                    </a:lnTo>
                    <a:cubicBezTo>
                      <a:pt x="2486706" y="342037"/>
                      <a:pt x="2513280" y="358581"/>
                      <a:pt x="2560382" y="404291"/>
                    </a:cubicBezTo>
                    <a:cubicBezTo>
                      <a:pt x="2590502" y="433522"/>
                      <a:pt x="2619599" y="451468"/>
                      <a:pt x="2630246" y="447382"/>
                    </a:cubicBezTo>
                    <a:cubicBezTo>
                      <a:pt x="2640282" y="443531"/>
                      <a:pt x="2648493" y="447044"/>
                      <a:pt x="2648493" y="455189"/>
                    </a:cubicBezTo>
                    <a:cubicBezTo>
                      <a:pt x="2648493" y="463333"/>
                      <a:pt x="2653513" y="466894"/>
                      <a:pt x="2659649" y="463102"/>
                    </a:cubicBezTo>
                    <a:cubicBezTo>
                      <a:pt x="2665785" y="459310"/>
                      <a:pt x="2698323" y="481832"/>
                      <a:pt x="2731956" y="513152"/>
                    </a:cubicBezTo>
                    <a:cubicBezTo>
                      <a:pt x="2765588" y="544473"/>
                      <a:pt x="2796234" y="570098"/>
                      <a:pt x="2800057" y="570098"/>
                    </a:cubicBezTo>
                    <a:cubicBezTo>
                      <a:pt x="2814571" y="570098"/>
                      <a:pt x="2953052" y="725314"/>
                      <a:pt x="2947112" y="734925"/>
                    </a:cubicBezTo>
                    <a:cubicBezTo>
                      <a:pt x="2943684" y="740472"/>
                      <a:pt x="2952987" y="748177"/>
                      <a:pt x="2967785" y="752046"/>
                    </a:cubicBezTo>
                    <a:cubicBezTo>
                      <a:pt x="2984032" y="756295"/>
                      <a:pt x="2992025" y="766033"/>
                      <a:pt x="2987960" y="776627"/>
                    </a:cubicBezTo>
                    <a:cubicBezTo>
                      <a:pt x="2984257" y="786276"/>
                      <a:pt x="2992087" y="800953"/>
                      <a:pt x="3005360" y="809242"/>
                    </a:cubicBezTo>
                    <a:cubicBezTo>
                      <a:pt x="3018633" y="817531"/>
                      <a:pt x="3029493" y="832837"/>
                      <a:pt x="3029493" y="843256"/>
                    </a:cubicBezTo>
                    <a:cubicBezTo>
                      <a:pt x="3029493" y="853674"/>
                      <a:pt x="3034307" y="862198"/>
                      <a:pt x="3040190" y="862198"/>
                    </a:cubicBezTo>
                    <a:cubicBezTo>
                      <a:pt x="3052962" y="862198"/>
                      <a:pt x="3143793" y="1052083"/>
                      <a:pt x="3143793" y="1078782"/>
                    </a:cubicBezTo>
                    <a:cubicBezTo>
                      <a:pt x="3143793" y="1089015"/>
                      <a:pt x="3155223" y="1104526"/>
                      <a:pt x="3169193" y="1113251"/>
                    </a:cubicBezTo>
                    <a:cubicBezTo>
                      <a:pt x="3184696" y="1122933"/>
                      <a:pt x="3192043" y="1137731"/>
                      <a:pt x="3188048" y="1151231"/>
                    </a:cubicBezTo>
                    <a:cubicBezTo>
                      <a:pt x="3184449" y="1163395"/>
                      <a:pt x="3179453" y="1183952"/>
                      <a:pt x="3176946" y="1196913"/>
                    </a:cubicBezTo>
                    <a:cubicBezTo>
                      <a:pt x="3172596" y="1219404"/>
                      <a:pt x="3170870" y="1219482"/>
                      <a:pt x="3139041" y="1198627"/>
                    </a:cubicBezTo>
                    <a:cubicBezTo>
                      <a:pt x="3120699" y="1186609"/>
                      <a:pt x="3102597" y="1161718"/>
                      <a:pt x="3098814" y="1143312"/>
                    </a:cubicBezTo>
                    <a:cubicBezTo>
                      <a:pt x="3091628" y="1108351"/>
                      <a:pt x="3022247" y="1019174"/>
                      <a:pt x="3009378" y="1028357"/>
                    </a:cubicBezTo>
                    <a:cubicBezTo>
                      <a:pt x="3005299" y="1031267"/>
                      <a:pt x="3002345" y="1063003"/>
                      <a:pt x="3002812" y="1098882"/>
                    </a:cubicBezTo>
                    <a:cubicBezTo>
                      <a:pt x="3003412" y="1144897"/>
                      <a:pt x="3009338" y="1166293"/>
                      <a:pt x="3022928" y="1171508"/>
                    </a:cubicBezTo>
                    <a:cubicBezTo>
                      <a:pt x="3067474" y="1188602"/>
                      <a:pt x="3025857" y="1332098"/>
                      <a:pt x="2976353" y="1332098"/>
                    </a:cubicBezTo>
                    <a:cubicBezTo>
                      <a:pt x="2961782" y="1332098"/>
                      <a:pt x="2956616" y="1338679"/>
                      <a:pt x="2961400" y="1351148"/>
                    </a:cubicBezTo>
                    <a:cubicBezTo>
                      <a:pt x="2970243" y="1374193"/>
                      <a:pt x="2961020" y="1375239"/>
                      <a:pt x="2928431" y="1354887"/>
                    </a:cubicBezTo>
                    <a:cubicBezTo>
                      <a:pt x="2910081" y="1343427"/>
                      <a:pt x="2896547" y="1343137"/>
                      <a:pt x="2874628" y="1353734"/>
                    </a:cubicBezTo>
                    <a:cubicBezTo>
                      <a:pt x="2798758" y="1390415"/>
                      <a:pt x="2779090" y="1390301"/>
                      <a:pt x="2737156" y="1352938"/>
                    </a:cubicBezTo>
                    <a:cubicBezTo>
                      <a:pt x="2710133" y="1328861"/>
                      <a:pt x="2699013" y="1309140"/>
                      <a:pt x="2703274" y="1292848"/>
                    </a:cubicBezTo>
                    <a:cubicBezTo>
                      <a:pt x="2707384" y="1277129"/>
                      <a:pt x="2703068" y="1268598"/>
                      <a:pt x="2691005" y="1268598"/>
                    </a:cubicBezTo>
                    <a:cubicBezTo>
                      <a:pt x="2680769" y="1268598"/>
                      <a:pt x="2675682" y="1263278"/>
                      <a:pt x="2679701" y="1256776"/>
                    </a:cubicBezTo>
                    <a:cubicBezTo>
                      <a:pt x="2683719" y="1250273"/>
                      <a:pt x="2681199" y="1241363"/>
                      <a:pt x="2674100" y="1236976"/>
                    </a:cubicBezTo>
                    <a:cubicBezTo>
                      <a:pt x="2666432" y="1232237"/>
                      <a:pt x="2661193" y="1244767"/>
                      <a:pt x="2661193" y="1267849"/>
                    </a:cubicBezTo>
                    <a:cubicBezTo>
                      <a:pt x="2661193" y="1316215"/>
                      <a:pt x="2649085" y="1316605"/>
                      <a:pt x="2599036" y="1269853"/>
                    </a:cubicBezTo>
                    <a:cubicBezTo>
                      <a:pt x="2573636" y="1246125"/>
                      <a:pt x="2559593" y="1220726"/>
                      <a:pt x="2559593" y="1198510"/>
                    </a:cubicBezTo>
                    <a:cubicBezTo>
                      <a:pt x="2559593" y="1153578"/>
                      <a:pt x="2405559" y="980883"/>
                      <a:pt x="2303915" y="911859"/>
                    </a:cubicBezTo>
                    <a:cubicBezTo>
                      <a:pt x="2061768" y="747420"/>
                      <a:pt x="1874866" y="694829"/>
                      <a:pt x="1528336" y="693624"/>
                    </a:cubicBezTo>
                    <a:lnTo>
                      <a:pt x="1334043" y="692949"/>
                    </a:lnTo>
                    <a:lnTo>
                      <a:pt x="1230057" y="737589"/>
                    </a:lnTo>
                    <a:cubicBezTo>
                      <a:pt x="958918" y="853986"/>
                      <a:pt x="921837" y="876241"/>
                      <a:pt x="823061" y="981850"/>
                    </a:cubicBezTo>
                    <a:cubicBezTo>
                      <a:pt x="617418" y="1201721"/>
                      <a:pt x="575513" y="1259784"/>
                      <a:pt x="524452" y="1395598"/>
                    </a:cubicBezTo>
                    <a:cubicBezTo>
                      <a:pt x="438882" y="1623204"/>
                      <a:pt x="450637" y="1936625"/>
                      <a:pt x="555277" y="2217403"/>
                    </a:cubicBezTo>
                    <a:cubicBezTo>
                      <a:pt x="609164" y="2361998"/>
                      <a:pt x="817245" y="2624949"/>
                      <a:pt x="931493" y="2692825"/>
                    </a:cubicBezTo>
                    <a:cubicBezTo>
                      <a:pt x="954566" y="2706533"/>
                      <a:pt x="980384" y="2724589"/>
                      <a:pt x="988867" y="2732948"/>
                    </a:cubicBezTo>
                    <a:cubicBezTo>
                      <a:pt x="997350" y="2741308"/>
                      <a:pt x="1045786" y="2769717"/>
                      <a:pt x="1096504" y="2796080"/>
                    </a:cubicBezTo>
                    <a:cubicBezTo>
                      <a:pt x="1407617" y="2957794"/>
                      <a:pt x="1808152" y="2987323"/>
                      <a:pt x="2095093" y="2869701"/>
                    </a:cubicBezTo>
                    <a:cubicBezTo>
                      <a:pt x="2158481" y="2843717"/>
                      <a:pt x="2250348" y="2797236"/>
                      <a:pt x="2299243" y="2766409"/>
                    </a:cubicBezTo>
                    <a:cubicBezTo>
                      <a:pt x="2348138" y="2735582"/>
                      <a:pt x="2429905" y="2686476"/>
                      <a:pt x="2480948" y="2657284"/>
                    </a:cubicBezTo>
                    <a:cubicBezTo>
                      <a:pt x="2534944" y="2626403"/>
                      <a:pt x="2596020" y="2578208"/>
                      <a:pt x="2626998" y="2542036"/>
                    </a:cubicBezTo>
                    <a:cubicBezTo>
                      <a:pt x="2739993" y="2410098"/>
                      <a:pt x="2763768" y="2386198"/>
                      <a:pt x="2782023" y="2386198"/>
                    </a:cubicBezTo>
                    <a:cubicBezTo>
                      <a:pt x="2792402" y="2386198"/>
                      <a:pt x="2800893" y="2389655"/>
                      <a:pt x="2800893" y="2393881"/>
                    </a:cubicBezTo>
                    <a:cubicBezTo>
                      <a:pt x="2800893" y="2413600"/>
                      <a:pt x="2721212" y="2516371"/>
                      <a:pt x="2677847" y="2552583"/>
                    </a:cubicBezTo>
                    <a:cubicBezTo>
                      <a:pt x="2627476" y="2594647"/>
                      <a:pt x="2563805" y="2653737"/>
                      <a:pt x="2476804" y="2739163"/>
                    </a:cubicBezTo>
                    <a:cubicBezTo>
                      <a:pt x="2411004" y="2803772"/>
                      <a:pt x="2274467" y="2887089"/>
                      <a:pt x="2157891" y="2933768"/>
                    </a:cubicBezTo>
                    <a:cubicBezTo>
                      <a:pt x="2024156" y="2987318"/>
                      <a:pt x="1822360" y="3013088"/>
                      <a:pt x="1594393" y="3005728"/>
                    </a:cubicBezTo>
                    <a:cubicBezTo>
                      <a:pt x="1471418" y="3001758"/>
                      <a:pt x="1422900" y="3003676"/>
                      <a:pt x="1448343" y="3011502"/>
                    </a:cubicBezTo>
                    <a:cubicBezTo>
                      <a:pt x="1513367" y="3031501"/>
                      <a:pt x="1906452" y="3027358"/>
                      <a:pt x="2016668" y="3005511"/>
                    </a:cubicBezTo>
                    <a:cubicBezTo>
                      <a:pt x="2070802" y="2994781"/>
                      <a:pt x="2112323" y="2986777"/>
                      <a:pt x="2108938" y="2987725"/>
                    </a:cubicBezTo>
                    <a:cubicBezTo>
                      <a:pt x="2105552" y="2988673"/>
                      <a:pt x="2106981" y="2983648"/>
                      <a:pt x="2112113" y="2976558"/>
                    </a:cubicBezTo>
                    <a:cubicBezTo>
                      <a:pt x="2117244" y="2969469"/>
                      <a:pt x="2163179" y="2950818"/>
                      <a:pt x="2214189" y="2935111"/>
                    </a:cubicBezTo>
                    <a:cubicBezTo>
                      <a:pt x="2320117" y="2902494"/>
                      <a:pt x="2418791" y="2832103"/>
                      <a:pt x="2573601" y="2678718"/>
                    </a:cubicBezTo>
                    <a:cubicBezTo>
                      <a:pt x="2708191" y="2545367"/>
                      <a:pt x="2722981" y="2532653"/>
                      <a:pt x="2732471" y="2542143"/>
                    </a:cubicBezTo>
                    <a:cubicBezTo>
                      <a:pt x="2737071" y="2546742"/>
                      <a:pt x="2727609" y="2563542"/>
                      <a:pt x="2711445" y="2579477"/>
                    </a:cubicBezTo>
                    <a:cubicBezTo>
                      <a:pt x="2695281" y="2595411"/>
                      <a:pt x="2653293" y="2644522"/>
                      <a:pt x="2618139" y="2688612"/>
                    </a:cubicBezTo>
                    <a:cubicBezTo>
                      <a:pt x="2507667" y="2827164"/>
                      <a:pt x="2319645" y="2941993"/>
                      <a:pt x="2115093" y="2995833"/>
                    </a:cubicBezTo>
                    <a:cubicBezTo>
                      <a:pt x="2083660" y="3004107"/>
                      <a:pt x="2050623" y="3019072"/>
                      <a:pt x="2041677" y="3029089"/>
                    </a:cubicBezTo>
                    <a:cubicBezTo>
                      <a:pt x="2021838" y="3051302"/>
                      <a:pt x="1851118" y="3071525"/>
                      <a:pt x="1683293" y="3071542"/>
                    </a:cubicBezTo>
                    <a:cubicBezTo>
                      <a:pt x="1557549" y="3071555"/>
                      <a:pt x="1387552" y="3047805"/>
                      <a:pt x="1289593" y="3016538"/>
                    </a:cubicBezTo>
                    <a:cubicBezTo>
                      <a:pt x="1183735" y="2982751"/>
                      <a:pt x="949390" y="2873261"/>
                      <a:pt x="871362" y="2821133"/>
                    </a:cubicBezTo>
                    <a:cubicBezTo>
                      <a:pt x="847393" y="2805120"/>
                      <a:pt x="822732" y="2793702"/>
                      <a:pt x="816560" y="2795759"/>
                    </a:cubicBezTo>
                    <a:cubicBezTo>
                      <a:pt x="799319" y="2801506"/>
                      <a:pt x="955986" y="2906787"/>
                      <a:pt x="1045118" y="2949351"/>
                    </a:cubicBezTo>
                    <a:cubicBezTo>
                      <a:pt x="1088774" y="2970199"/>
                      <a:pt x="1124493" y="2994747"/>
                      <a:pt x="1124493" y="3003901"/>
                    </a:cubicBezTo>
                    <a:cubicBezTo>
                      <a:pt x="1124493" y="3013056"/>
                      <a:pt x="1140209" y="3027627"/>
                      <a:pt x="1159418" y="3036281"/>
                    </a:cubicBezTo>
                    <a:cubicBezTo>
                      <a:pt x="1456941" y="3170332"/>
                      <a:pt x="1962402" y="3180933"/>
                      <a:pt x="2208250" y="3058279"/>
                    </a:cubicBezTo>
                    <a:cubicBezTo>
                      <a:pt x="2499939" y="2912755"/>
                      <a:pt x="2549272" y="2880530"/>
                      <a:pt x="2673893" y="2754116"/>
                    </a:cubicBezTo>
                    <a:cubicBezTo>
                      <a:pt x="2774041" y="2652528"/>
                      <a:pt x="2827378" y="2588839"/>
                      <a:pt x="2878184" y="2510180"/>
                    </a:cubicBezTo>
                    <a:cubicBezTo>
                      <a:pt x="2895046" y="2484073"/>
                      <a:pt x="2915987" y="2465499"/>
                      <a:pt x="2924718" y="2468905"/>
                    </a:cubicBezTo>
                    <a:cubicBezTo>
                      <a:pt x="2946533" y="2477415"/>
                      <a:pt x="2944612" y="2493291"/>
                      <a:pt x="2918368" y="2521392"/>
                    </a:cubicBezTo>
                    <a:cubicBezTo>
                      <a:pt x="2894252" y="2547213"/>
                      <a:pt x="2838993" y="2642849"/>
                      <a:pt x="2838993" y="2658764"/>
                    </a:cubicBezTo>
                    <a:cubicBezTo>
                      <a:pt x="2838993" y="2678199"/>
                      <a:pt x="2659978" y="2866646"/>
                      <a:pt x="2590863" y="2919969"/>
                    </a:cubicBezTo>
                    <a:cubicBezTo>
                      <a:pt x="2542575" y="2957222"/>
                      <a:pt x="2525228" y="2977557"/>
                      <a:pt x="2536036" y="2984237"/>
                    </a:cubicBezTo>
                    <a:cubicBezTo>
                      <a:pt x="2565809" y="3002638"/>
                      <a:pt x="2648858" y="2921584"/>
                      <a:pt x="2856015" y="2671948"/>
                    </a:cubicBezTo>
                    <a:cubicBezTo>
                      <a:pt x="2880450" y="2642503"/>
                      <a:pt x="2891067" y="2637278"/>
                      <a:pt x="2902752" y="2648946"/>
                    </a:cubicBezTo>
                    <a:cubicBezTo>
                      <a:pt x="2918149" y="2664320"/>
                      <a:pt x="2871913" y="2721639"/>
                      <a:pt x="2724955" y="2869358"/>
                    </a:cubicBezTo>
                    <a:cubicBezTo>
                      <a:pt x="2567574" y="3027555"/>
                      <a:pt x="2496915" y="3079878"/>
                      <a:pt x="2365580" y="3135475"/>
                    </a:cubicBezTo>
                    <a:cubicBezTo>
                      <a:pt x="2294170" y="3165705"/>
                      <a:pt x="2227170" y="3197147"/>
                      <a:pt x="2216693" y="3205346"/>
                    </a:cubicBezTo>
                    <a:cubicBezTo>
                      <a:pt x="2190358" y="3225956"/>
                      <a:pt x="2055830" y="3268101"/>
                      <a:pt x="1911950" y="3300818"/>
                    </a:cubicBezTo>
                    <a:cubicBezTo>
                      <a:pt x="1845624" y="3315900"/>
                      <a:pt x="1783752" y="3332021"/>
                      <a:pt x="1774458" y="3336643"/>
                    </a:cubicBezTo>
                    <a:cubicBezTo>
                      <a:pt x="1765164" y="3341266"/>
                      <a:pt x="1757303" y="3340115"/>
                      <a:pt x="1756989" y="3334086"/>
                    </a:cubicBezTo>
                    <a:cubicBezTo>
                      <a:pt x="1756675" y="3328057"/>
                      <a:pt x="1751831" y="3330547"/>
                      <a:pt x="1746224" y="3339619"/>
                    </a:cubicBezTo>
                    <a:cubicBezTo>
                      <a:pt x="1737871" y="3353134"/>
                      <a:pt x="1732412" y="3353113"/>
                      <a:pt x="1716011" y="3339501"/>
                    </a:cubicBezTo>
                    <a:cubicBezTo>
                      <a:pt x="1702611" y="3328380"/>
                      <a:pt x="1695993" y="3327600"/>
                      <a:pt x="1695993" y="3337143"/>
                    </a:cubicBezTo>
                    <a:cubicBezTo>
                      <a:pt x="1695993" y="3356684"/>
                      <a:pt x="1634034" y="3355247"/>
                      <a:pt x="1626139" y="3335523"/>
                    </a:cubicBezTo>
                    <a:cubicBezTo>
                      <a:pt x="1622003" y="3325188"/>
                      <a:pt x="1589871" y="3319252"/>
                      <a:pt x="1534064" y="3318514"/>
                    </a:cubicBezTo>
                    <a:cubicBezTo>
                      <a:pt x="1384849" y="3316539"/>
                      <a:pt x="1272771" y="3291164"/>
                      <a:pt x="1041943" y="3207092"/>
                    </a:cubicBezTo>
                    <a:cubicBezTo>
                      <a:pt x="627384" y="3056102"/>
                      <a:pt x="278814" y="2693419"/>
                      <a:pt x="137037" y="2265548"/>
                    </a:cubicBezTo>
                    <a:cubicBezTo>
                      <a:pt x="82200" y="2100053"/>
                      <a:pt x="68045" y="2006478"/>
                      <a:pt x="60666" y="1760659"/>
                    </a:cubicBezTo>
                    <a:cubicBezTo>
                      <a:pt x="52271" y="1481004"/>
                      <a:pt x="66776" y="1414620"/>
                      <a:pt x="197263" y="1135526"/>
                    </a:cubicBezTo>
                    <a:cubicBezTo>
                      <a:pt x="291836" y="933247"/>
                      <a:pt x="331804" y="864364"/>
                      <a:pt x="392284" y="799415"/>
                    </a:cubicBezTo>
                    <a:cubicBezTo>
                      <a:pt x="520826" y="661375"/>
                      <a:pt x="644093" y="545108"/>
                      <a:pt x="724485" y="486081"/>
                    </a:cubicBezTo>
                    <a:cubicBezTo>
                      <a:pt x="769653" y="452916"/>
                      <a:pt x="804287" y="423458"/>
                      <a:pt x="801448" y="420620"/>
                    </a:cubicBezTo>
                    <a:cubicBezTo>
                      <a:pt x="792854" y="412025"/>
                      <a:pt x="686854" y="478608"/>
                      <a:pt x="654782" y="512746"/>
                    </a:cubicBezTo>
                    <a:cubicBezTo>
                      <a:pt x="638273" y="530320"/>
                      <a:pt x="619648" y="544698"/>
                      <a:pt x="613392" y="544698"/>
                    </a:cubicBezTo>
                    <a:cubicBezTo>
                      <a:pt x="607137" y="544698"/>
                      <a:pt x="575272" y="558284"/>
                      <a:pt x="542581" y="574888"/>
                    </a:cubicBezTo>
                    <a:cubicBezTo>
                      <a:pt x="367462" y="663836"/>
                      <a:pt x="76348" y="1073995"/>
                      <a:pt x="38947" y="1284473"/>
                    </a:cubicBezTo>
                    <a:cubicBezTo>
                      <a:pt x="27993" y="1346119"/>
                      <a:pt x="11751" y="1362310"/>
                      <a:pt x="728" y="1322573"/>
                    </a:cubicBezTo>
                    <a:cubicBezTo>
                      <a:pt x="-2663" y="1310349"/>
                      <a:pt x="6115" y="1278240"/>
                      <a:pt x="20234" y="1251218"/>
                    </a:cubicBezTo>
                    <a:cubicBezTo>
                      <a:pt x="34353" y="1224197"/>
                      <a:pt x="63142" y="1165222"/>
                      <a:pt x="84209" y="1120162"/>
                    </a:cubicBezTo>
                    <a:cubicBezTo>
                      <a:pt x="175620" y="924645"/>
                      <a:pt x="190806" y="893257"/>
                      <a:pt x="199801" y="881248"/>
                    </a:cubicBezTo>
                    <a:cubicBezTo>
                      <a:pt x="287522" y="764125"/>
                      <a:pt x="345546" y="700785"/>
                      <a:pt x="433880" y="625720"/>
                    </a:cubicBezTo>
                    <a:cubicBezTo>
                      <a:pt x="492407" y="575984"/>
                      <a:pt x="540293" y="529851"/>
                      <a:pt x="540293" y="523201"/>
                    </a:cubicBezTo>
                    <a:cubicBezTo>
                      <a:pt x="540293" y="486321"/>
                      <a:pt x="806941" y="309591"/>
                      <a:pt x="817009" y="339797"/>
                    </a:cubicBezTo>
                    <a:cubicBezTo>
                      <a:pt x="819649" y="347718"/>
                      <a:pt x="827660" y="354198"/>
                      <a:pt x="834810" y="354198"/>
                    </a:cubicBezTo>
                    <a:cubicBezTo>
                      <a:pt x="841960" y="354198"/>
                      <a:pt x="844591" y="345809"/>
                      <a:pt x="840656" y="335555"/>
                    </a:cubicBezTo>
                    <a:cubicBezTo>
                      <a:pt x="836722" y="325301"/>
                      <a:pt x="838968" y="313534"/>
                      <a:pt x="845648" y="309405"/>
                    </a:cubicBezTo>
                    <a:cubicBezTo>
                      <a:pt x="852328" y="305277"/>
                      <a:pt x="857793" y="307951"/>
                      <a:pt x="857793" y="315348"/>
                    </a:cubicBezTo>
                    <a:cubicBezTo>
                      <a:pt x="857793" y="322746"/>
                      <a:pt x="863845" y="328798"/>
                      <a:pt x="871242" y="328798"/>
                    </a:cubicBezTo>
                    <a:cubicBezTo>
                      <a:pt x="878640" y="328798"/>
                      <a:pt x="880925" y="322703"/>
                      <a:pt x="876321" y="315253"/>
                    </a:cubicBezTo>
                    <a:cubicBezTo>
                      <a:pt x="871717" y="307803"/>
                      <a:pt x="878460" y="294023"/>
                      <a:pt x="891306" y="284629"/>
                    </a:cubicBezTo>
                    <a:cubicBezTo>
                      <a:pt x="915821" y="266704"/>
                      <a:pt x="939618" y="271322"/>
                      <a:pt x="927101" y="291576"/>
                    </a:cubicBezTo>
                    <a:cubicBezTo>
                      <a:pt x="919252" y="304275"/>
                      <a:pt x="929022" y="299084"/>
                      <a:pt x="959393" y="274419"/>
                    </a:cubicBezTo>
                    <a:cubicBezTo>
                      <a:pt x="969870" y="265910"/>
                      <a:pt x="978443" y="251061"/>
                      <a:pt x="978443" y="241422"/>
                    </a:cubicBezTo>
                    <a:cubicBezTo>
                      <a:pt x="978443" y="210240"/>
                      <a:pt x="1196673" y="151280"/>
                      <a:pt x="1415656" y="123299"/>
                    </a:cubicBezTo>
                    <a:cubicBezTo>
                      <a:pt x="1468559" y="116539"/>
                      <a:pt x="1523273" y="106136"/>
                      <a:pt x="1537243" y="100181"/>
                    </a:cubicBezTo>
                    <a:cubicBezTo>
                      <a:pt x="1551213" y="94227"/>
                      <a:pt x="1573774" y="89990"/>
                      <a:pt x="1587378" y="90765"/>
                    </a:cubicBezTo>
                    <a:close/>
                    <a:moveTo>
                      <a:pt x="1633287" y="979"/>
                    </a:moveTo>
                    <a:cubicBezTo>
                      <a:pt x="1642455" y="4035"/>
                      <a:pt x="1652456" y="14036"/>
                      <a:pt x="1655512" y="23204"/>
                    </a:cubicBezTo>
                    <a:cubicBezTo>
                      <a:pt x="1658687" y="32729"/>
                      <a:pt x="1653924" y="37492"/>
                      <a:pt x="1644399" y="34317"/>
                    </a:cubicBezTo>
                    <a:cubicBezTo>
                      <a:pt x="1635231" y="31261"/>
                      <a:pt x="1625230" y="21260"/>
                      <a:pt x="1622174" y="12092"/>
                    </a:cubicBezTo>
                    <a:cubicBezTo>
                      <a:pt x="1618999" y="2567"/>
                      <a:pt x="1623762" y="-2196"/>
                      <a:pt x="1633287" y="979"/>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cs typeface="+mn-ea"/>
                  <a:sym typeface="+mn-lt"/>
                </a:endParaRPr>
              </a:p>
            </p:txBody>
          </p:sp>
        </p:grpSp>
        <p:grpSp>
          <p:nvGrpSpPr>
            <p:cNvPr id="12" name="组合 11"/>
            <p:cNvGrpSpPr/>
            <p:nvPr/>
          </p:nvGrpSpPr>
          <p:grpSpPr>
            <a:xfrm>
              <a:off x="10508" y="3533"/>
              <a:ext cx="1445" cy="1445"/>
              <a:chOff x="4408164" y="2297430"/>
              <a:chExt cx="3093726" cy="3093726"/>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8164" y="2297430"/>
                <a:ext cx="3093726" cy="3093726"/>
              </a:xfrm>
              <a:prstGeom prst="rect">
                <a:avLst/>
              </a:prstGeom>
            </p:spPr>
          </p:pic>
          <p:sp>
            <p:nvSpPr>
              <p:cNvPr id="14" name="文本框 13"/>
              <p:cNvSpPr txBox="1"/>
              <p:nvPr/>
            </p:nvSpPr>
            <p:spPr>
              <a:xfrm>
                <a:off x="5198218" y="2847475"/>
                <a:ext cx="1193366" cy="2183217"/>
              </a:xfrm>
              <a:prstGeom prst="rect">
                <a:avLst/>
              </a:prstGeom>
              <a:noFill/>
            </p:spPr>
            <p:txBody>
              <a:bodyPr vert="eaVert" wrap="square" rtlCol="0">
                <a:spAutoFit/>
              </a:bodyPr>
              <a:lstStyle/>
              <a:p>
                <a:r>
                  <a:rPr lang="zh-CN" altLang="en-US" sz="1100" b="1">
                    <a:solidFill>
                      <a:schemeClr val="bg1"/>
                    </a:solidFill>
                    <a:cs typeface="+mn-ea"/>
                    <a:sym typeface="+mn-lt"/>
                  </a:rPr>
                  <a:t>摄图网</a:t>
                </a:r>
              </a:p>
            </p:txBody>
          </p:sp>
        </p:grpSp>
      </p:grpSp>
      <p:pic>
        <p:nvPicPr>
          <p:cNvPr id="4" name="图片 3" descr="3cc045"/>
          <p:cNvPicPr>
            <a:picLocks noChangeAspect="1"/>
          </p:cNvPicPr>
          <p:nvPr/>
        </p:nvPicPr>
        <p:blipFill>
          <a:blip r:embed="rId4"/>
          <a:srcRect l="13382" t="66943" b="-345"/>
          <a:stretch>
            <a:fillRect/>
          </a:stretch>
        </p:blipFill>
        <p:spPr>
          <a:xfrm flipH="1">
            <a:off x="-12065" y="3803015"/>
            <a:ext cx="6003925" cy="3077210"/>
          </a:xfrm>
          <a:prstGeom prst="rect">
            <a:avLst/>
          </a:prstGeom>
        </p:spPr>
      </p:pic>
      <p:pic>
        <p:nvPicPr>
          <p:cNvPr id="6" name="图片 5" descr="3cc045"/>
          <p:cNvPicPr>
            <a:picLocks noChangeAspect="1"/>
          </p:cNvPicPr>
          <p:nvPr/>
        </p:nvPicPr>
        <p:blipFill>
          <a:blip r:embed="rId4"/>
          <a:srcRect l="13382" t="66943" b="-345"/>
          <a:stretch>
            <a:fillRect/>
          </a:stretch>
        </p:blipFill>
        <p:spPr>
          <a:xfrm>
            <a:off x="5981065" y="3792220"/>
            <a:ext cx="6232525" cy="3077210"/>
          </a:xfrm>
          <a:prstGeom prst="rect">
            <a:avLst/>
          </a:prstGeom>
        </p:spPr>
      </p:pic>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p:cNvGrpSpPr/>
          <p:nvPr/>
        </p:nvGrpSpPr>
        <p:grpSpPr>
          <a:xfrm>
            <a:off x="685800" y="1386205"/>
            <a:ext cx="1459865" cy="4287828"/>
            <a:chOff x="1080" y="2183"/>
            <a:chExt cx="2299" cy="6752"/>
          </a:xfrm>
        </p:grpSpPr>
        <p:grpSp>
          <p:nvGrpSpPr>
            <p:cNvPr id="108" name="组合 107"/>
            <p:cNvGrpSpPr/>
            <p:nvPr/>
          </p:nvGrpSpPr>
          <p:grpSpPr>
            <a:xfrm>
              <a:off x="1374" y="4581"/>
              <a:ext cx="1454" cy="4354"/>
              <a:chOff x="272662" y="2865064"/>
              <a:chExt cx="923450" cy="2764891"/>
            </a:xfrm>
          </p:grpSpPr>
          <p:sp>
            <p:nvSpPr>
              <p:cNvPr id="77" name="文本框 76"/>
              <p:cNvSpPr txBox="1"/>
              <p:nvPr/>
            </p:nvSpPr>
            <p:spPr>
              <a:xfrm>
                <a:off x="395790" y="3627621"/>
                <a:ext cx="627864" cy="2002334"/>
              </a:xfrm>
              <a:prstGeom prst="rect">
                <a:avLst/>
              </a:prstGeom>
              <a:noFill/>
            </p:spPr>
            <p:txBody>
              <a:bodyPr vert="eaVert" wrap="square" rtlCol="0">
                <a:spAutoFit/>
              </a:bodyPr>
              <a:lstStyle/>
              <a:p>
                <a:pPr>
                  <a:lnSpc>
                    <a:spcPct val="120000"/>
                  </a:lnSpc>
                </a:pPr>
                <a:r>
                  <a:rPr lang="zh-CN" altLang="en-US" sz="1200" kern="0">
                    <a:solidFill>
                      <a:schemeClr val="bg1"/>
                    </a:solidFill>
                    <a:cs typeface="+mn-ea"/>
                    <a:sym typeface="+mn-lt"/>
                  </a:rPr>
                  <a:t>点击输入本栏的具体文字，简明扼要的说明分项内容</a:t>
                </a:r>
              </a:p>
            </p:txBody>
          </p:sp>
          <p:sp>
            <p:nvSpPr>
              <p:cNvPr id="93" name="文本框 92"/>
              <p:cNvSpPr txBox="1"/>
              <p:nvPr/>
            </p:nvSpPr>
            <p:spPr>
              <a:xfrm>
                <a:off x="272662" y="2865064"/>
                <a:ext cx="923450" cy="1039742"/>
              </a:xfrm>
              <a:prstGeom prst="rect">
                <a:avLst/>
              </a:prstGeom>
              <a:noFill/>
            </p:spPr>
            <p:txBody>
              <a:bodyPr vert="eaVert" wrap="square" rtlCol="0">
                <a:spAutoFit/>
              </a:bodyPr>
              <a:lstStyle/>
              <a:p>
                <a:r>
                  <a:rPr lang="zh-CN" altLang="en-US" sz="2400">
                    <a:solidFill>
                      <a:schemeClr val="bg1"/>
                    </a:solidFill>
                    <a:cs typeface="+mn-ea"/>
                    <a:sym typeface="+mn-lt"/>
                  </a:rPr>
                  <a:t>中国</a:t>
                </a:r>
                <a:endParaRPr lang="en-US" altLang="zh-CN" sz="2400">
                  <a:solidFill>
                    <a:schemeClr val="bg1"/>
                  </a:solidFill>
                  <a:cs typeface="+mn-ea"/>
                  <a:sym typeface="+mn-lt"/>
                </a:endParaRPr>
              </a:p>
              <a:p>
                <a:r>
                  <a:rPr lang="zh-CN" altLang="en-US" sz="2400">
                    <a:solidFill>
                      <a:schemeClr val="bg1"/>
                    </a:solidFill>
                    <a:cs typeface="+mn-ea"/>
                    <a:sym typeface="+mn-lt"/>
                  </a:rPr>
                  <a:t>风潮</a:t>
                </a:r>
              </a:p>
            </p:txBody>
          </p:sp>
        </p:grpSp>
        <p:pic>
          <p:nvPicPr>
            <p:cNvPr id="6" name="图片 5" descr="3045"/>
            <p:cNvPicPr>
              <a:picLocks noChangeAspect="1"/>
            </p:cNvPicPr>
            <p:nvPr/>
          </p:nvPicPr>
          <p:blipFill>
            <a:blip r:embed="rId2"/>
            <a:srcRect l="41933" t="15157" r="16850" b="71108"/>
            <a:stretch>
              <a:fillRect/>
            </a:stretch>
          </p:blipFill>
          <p:spPr>
            <a:xfrm rot="1080000">
              <a:off x="1080" y="3104"/>
              <a:ext cx="2299" cy="1150"/>
            </a:xfrm>
            <a:prstGeom prst="ellipse">
              <a:avLst/>
            </a:prstGeom>
          </p:spPr>
        </p:pic>
        <p:sp>
          <p:nvSpPr>
            <p:cNvPr id="10" name="矩形 9"/>
            <p:cNvSpPr/>
            <p:nvPr/>
          </p:nvSpPr>
          <p:spPr>
            <a:xfrm flipH="1">
              <a:off x="1189" y="2183"/>
              <a:ext cx="1826" cy="1598"/>
            </a:xfrm>
            <a:prstGeom prst="rect">
              <a:avLst/>
            </a:prstGeom>
          </p:spPr>
          <p:txBody>
            <a:bodyPr wrap="square">
              <a:spAutoFit/>
            </a:bodyPr>
            <a:lstStyle/>
            <a:p>
              <a:pPr algn="ctr"/>
              <a:r>
                <a:rPr lang="zh-CN" altLang="en-US" sz="6000">
                  <a:solidFill>
                    <a:schemeClr val="bg1"/>
                  </a:solidFill>
                  <a:effectLst/>
                  <a:cs typeface="+mn-ea"/>
                  <a:sym typeface="+mn-lt"/>
                </a:rPr>
                <a:t>壹</a:t>
              </a:r>
            </a:p>
          </p:txBody>
        </p:sp>
      </p:grpSp>
      <p:sp>
        <p:nvSpPr>
          <p:cNvPr id="30" name="矩形 29"/>
          <p:cNvSpPr/>
          <p:nvPr/>
        </p:nvSpPr>
        <p:spPr>
          <a:xfrm flipH="1">
            <a:off x="5266690" y="182245"/>
            <a:ext cx="1159510" cy="2553335"/>
          </a:xfrm>
          <a:prstGeom prst="rect">
            <a:avLst/>
          </a:prstGeom>
        </p:spPr>
        <p:txBody>
          <a:bodyPr wrap="square">
            <a:spAutoFit/>
          </a:bodyPr>
          <a:lstStyle/>
          <a:p>
            <a:pPr algn="ctr"/>
            <a:r>
              <a:rPr lang="zh-CN" altLang="en-US" sz="8000">
                <a:solidFill>
                  <a:schemeClr val="bg1"/>
                </a:solidFill>
                <a:effectLst/>
                <a:cs typeface="+mn-ea"/>
                <a:sym typeface="+mn-lt"/>
              </a:rPr>
              <a:t>目录</a:t>
            </a:r>
          </a:p>
        </p:txBody>
      </p:sp>
      <p:grpSp>
        <p:nvGrpSpPr>
          <p:cNvPr id="31" name="组合 30"/>
          <p:cNvGrpSpPr/>
          <p:nvPr/>
        </p:nvGrpSpPr>
        <p:grpSpPr>
          <a:xfrm>
            <a:off x="2604770" y="1386205"/>
            <a:ext cx="1459865" cy="4287828"/>
            <a:chOff x="1080" y="2183"/>
            <a:chExt cx="2299" cy="6752"/>
          </a:xfrm>
        </p:grpSpPr>
        <p:grpSp>
          <p:nvGrpSpPr>
            <p:cNvPr id="32" name="组合 31"/>
            <p:cNvGrpSpPr/>
            <p:nvPr/>
          </p:nvGrpSpPr>
          <p:grpSpPr>
            <a:xfrm>
              <a:off x="1374" y="4581"/>
              <a:ext cx="1454" cy="4354"/>
              <a:chOff x="272662" y="2865064"/>
              <a:chExt cx="923450" cy="2764891"/>
            </a:xfrm>
          </p:grpSpPr>
          <p:sp>
            <p:nvSpPr>
              <p:cNvPr id="33" name="文本框 32"/>
              <p:cNvSpPr txBox="1"/>
              <p:nvPr/>
            </p:nvSpPr>
            <p:spPr>
              <a:xfrm>
                <a:off x="395790" y="3627621"/>
                <a:ext cx="627864" cy="2002334"/>
              </a:xfrm>
              <a:prstGeom prst="rect">
                <a:avLst/>
              </a:prstGeom>
              <a:noFill/>
            </p:spPr>
            <p:txBody>
              <a:bodyPr vert="eaVert" wrap="square" rtlCol="0">
                <a:spAutoFit/>
              </a:bodyPr>
              <a:lstStyle/>
              <a:p>
                <a:pPr>
                  <a:lnSpc>
                    <a:spcPct val="120000"/>
                  </a:lnSpc>
                </a:pPr>
                <a:r>
                  <a:rPr lang="zh-CN" altLang="en-US" sz="1200" kern="0">
                    <a:solidFill>
                      <a:schemeClr val="bg1"/>
                    </a:solidFill>
                    <a:cs typeface="+mn-ea"/>
                    <a:sym typeface="+mn-lt"/>
                  </a:rPr>
                  <a:t>点击输入本栏的具体文字，简明扼要的说明分项内容</a:t>
                </a:r>
              </a:p>
            </p:txBody>
          </p:sp>
          <p:sp>
            <p:nvSpPr>
              <p:cNvPr id="34" name="文本框 33"/>
              <p:cNvSpPr txBox="1"/>
              <p:nvPr/>
            </p:nvSpPr>
            <p:spPr>
              <a:xfrm>
                <a:off x="272662" y="2865064"/>
                <a:ext cx="923450" cy="1039742"/>
              </a:xfrm>
              <a:prstGeom prst="rect">
                <a:avLst/>
              </a:prstGeom>
              <a:noFill/>
            </p:spPr>
            <p:txBody>
              <a:bodyPr vert="eaVert" wrap="square" rtlCol="0">
                <a:spAutoFit/>
              </a:bodyPr>
              <a:lstStyle/>
              <a:p>
                <a:r>
                  <a:rPr lang="zh-CN" altLang="en-US" sz="2400">
                    <a:solidFill>
                      <a:schemeClr val="bg1"/>
                    </a:solidFill>
                    <a:cs typeface="+mn-ea"/>
                    <a:sym typeface="+mn-lt"/>
                  </a:rPr>
                  <a:t>中国</a:t>
                </a:r>
                <a:endParaRPr lang="en-US" altLang="zh-CN" sz="2400">
                  <a:solidFill>
                    <a:schemeClr val="bg1"/>
                  </a:solidFill>
                  <a:cs typeface="+mn-ea"/>
                  <a:sym typeface="+mn-lt"/>
                </a:endParaRPr>
              </a:p>
              <a:p>
                <a:r>
                  <a:rPr lang="zh-CN" altLang="en-US" sz="2400">
                    <a:solidFill>
                      <a:schemeClr val="bg1"/>
                    </a:solidFill>
                    <a:cs typeface="+mn-ea"/>
                    <a:sym typeface="+mn-lt"/>
                  </a:rPr>
                  <a:t>风潮</a:t>
                </a:r>
              </a:p>
            </p:txBody>
          </p:sp>
        </p:grpSp>
        <p:pic>
          <p:nvPicPr>
            <p:cNvPr id="35" name="图片 34" descr="3045"/>
            <p:cNvPicPr>
              <a:picLocks noChangeAspect="1"/>
            </p:cNvPicPr>
            <p:nvPr/>
          </p:nvPicPr>
          <p:blipFill>
            <a:blip r:embed="rId2"/>
            <a:srcRect l="41933" t="15157" r="16850" b="71108"/>
            <a:stretch>
              <a:fillRect/>
            </a:stretch>
          </p:blipFill>
          <p:spPr>
            <a:xfrm rot="1080000">
              <a:off x="1080" y="3104"/>
              <a:ext cx="2299" cy="1150"/>
            </a:xfrm>
            <a:prstGeom prst="ellipse">
              <a:avLst/>
            </a:prstGeom>
          </p:spPr>
        </p:pic>
        <p:sp>
          <p:nvSpPr>
            <p:cNvPr id="36" name="矩形 35"/>
            <p:cNvSpPr/>
            <p:nvPr/>
          </p:nvSpPr>
          <p:spPr>
            <a:xfrm flipH="1">
              <a:off x="1189" y="2183"/>
              <a:ext cx="1826" cy="1598"/>
            </a:xfrm>
            <a:prstGeom prst="rect">
              <a:avLst/>
            </a:prstGeom>
          </p:spPr>
          <p:txBody>
            <a:bodyPr wrap="square">
              <a:spAutoFit/>
            </a:bodyPr>
            <a:lstStyle/>
            <a:p>
              <a:pPr algn="ctr"/>
              <a:r>
                <a:rPr lang="zh-CN" altLang="en-US" sz="6000">
                  <a:solidFill>
                    <a:schemeClr val="bg1"/>
                  </a:solidFill>
                  <a:effectLst/>
                  <a:cs typeface="+mn-ea"/>
                  <a:sym typeface="+mn-lt"/>
                </a:rPr>
                <a:t>贰</a:t>
              </a:r>
            </a:p>
          </p:txBody>
        </p:sp>
      </p:grpSp>
      <p:grpSp>
        <p:nvGrpSpPr>
          <p:cNvPr id="37" name="组合 36"/>
          <p:cNvGrpSpPr/>
          <p:nvPr/>
        </p:nvGrpSpPr>
        <p:grpSpPr>
          <a:xfrm>
            <a:off x="7936230" y="1456055"/>
            <a:ext cx="1459865" cy="4287828"/>
            <a:chOff x="1080" y="2183"/>
            <a:chExt cx="2299" cy="6752"/>
          </a:xfrm>
        </p:grpSpPr>
        <p:grpSp>
          <p:nvGrpSpPr>
            <p:cNvPr id="38" name="组合 37"/>
            <p:cNvGrpSpPr/>
            <p:nvPr/>
          </p:nvGrpSpPr>
          <p:grpSpPr>
            <a:xfrm>
              <a:off x="1374" y="4581"/>
              <a:ext cx="1454" cy="4354"/>
              <a:chOff x="272662" y="2865064"/>
              <a:chExt cx="923450" cy="2764891"/>
            </a:xfrm>
          </p:grpSpPr>
          <p:sp>
            <p:nvSpPr>
              <p:cNvPr id="40" name="文本框 39"/>
              <p:cNvSpPr txBox="1"/>
              <p:nvPr/>
            </p:nvSpPr>
            <p:spPr>
              <a:xfrm>
                <a:off x="395790" y="3627621"/>
                <a:ext cx="627864" cy="2002334"/>
              </a:xfrm>
              <a:prstGeom prst="rect">
                <a:avLst/>
              </a:prstGeom>
              <a:noFill/>
            </p:spPr>
            <p:txBody>
              <a:bodyPr vert="eaVert" wrap="square" rtlCol="0">
                <a:spAutoFit/>
              </a:bodyPr>
              <a:lstStyle/>
              <a:p>
                <a:pPr>
                  <a:lnSpc>
                    <a:spcPct val="120000"/>
                  </a:lnSpc>
                </a:pPr>
                <a:r>
                  <a:rPr lang="zh-CN" altLang="en-US" sz="1200" kern="0">
                    <a:solidFill>
                      <a:schemeClr val="bg1"/>
                    </a:solidFill>
                    <a:cs typeface="+mn-ea"/>
                    <a:sym typeface="+mn-lt"/>
                  </a:rPr>
                  <a:t>点击输入本栏的具体文字，简明扼要的说明分项内容</a:t>
                </a:r>
              </a:p>
            </p:txBody>
          </p:sp>
          <p:sp>
            <p:nvSpPr>
              <p:cNvPr id="41" name="文本框 40"/>
              <p:cNvSpPr txBox="1"/>
              <p:nvPr/>
            </p:nvSpPr>
            <p:spPr>
              <a:xfrm>
                <a:off x="272662" y="2865064"/>
                <a:ext cx="923450" cy="1039742"/>
              </a:xfrm>
              <a:prstGeom prst="rect">
                <a:avLst/>
              </a:prstGeom>
              <a:noFill/>
            </p:spPr>
            <p:txBody>
              <a:bodyPr vert="eaVert" wrap="square" rtlCol="0">
                <a:spAutoFit/>
              </a:bodyPr>
              <a:lstStyle/>
              <a:p>
                <a:r>
                  <a:rPr lang="zh-CN" altLang="en-US" sz="2400">
                    <a:solidFill>
                      <a:schemeClr val="bg1"/>
                    </a:solidFill>
                    <a:cs typeface="+mn-ea"/>
                    <a:sym typeface="+mn-lt"/>
                  </a:rPr>
                  <a:t>中国</a:t>
                </a:r>
                <a:endParaRPr lang="en-US" altLang="zh-CN" sz="2400">
                  <a:solidFill>
                    <a:schemeClr val="bg1"/>
                  </a:solidFill>
                  <a:cs typeface="+mn-ea"/>
                  <a:sym typeface="+mn-lt"/>
                </a:endParaRPr>
              </a:p>
              <a:p>
                <a:r>
                  <a:rPr lang="zh-CN" altLang="en-US" sz="2400">
                    <a:solidFill>
                      <a:schemeClr val="bg1"/>
                    </a:solidFill>
                    <a:cs typeface="+mn-ea"/>
                    <a:sym typeface="+mn-lt"/>
                  </a:rPr>
                  <a:t>风潮</a:t>
                </a:r>
              </a:p>
            </p:txBody>
          </p:sp>
        </p:grpSp>
        <p:pic>
          <p:nvPicPr>
            <p:cNvPr id="42" name="图片 41" descr="3045"/>
            <p:cNvPicPr>
              <a:picLocks noChangeAspect="1"/>
            </p:cNvPicPr>
            <p:nvPr/>
          </p:nvPicPr>
          <p:blipFill>
            <a:blip r:embed="rId2"/>
            <a:srcRect l="41933" t="15157" r="16850" b="71108"/>
            <a:stretch>
              <a:fillRect/>
            </a:stretch>
          </p:blipFill>
          <p:spPr>
            <a:xfrm rot="1080000">
              <a:off x="1080" y="3104"/>
              <a:ext cx="2299" cy="1150"/>
            </a:xfrm>
            <a:prstGeom prst="ellipse">
              <a:avLst/>
            </a:prstGeom>
          </p:spPr>
        </p:pic>
        <p:sp>
          <p:nvSpPr>
            <p:cNvPr id="43" name="矩形 42"/>
            <p:cNvSpPr/>
            <p:nvPr/>
          </p:nvSpPr>
          <p:spPr>
            <a:xfrm flipH="1">
              <a:off x="1189" y="2183"/>
              <a:ext cx="1826" cy="1598"/>
            </a:xfrm>
            <a:prstGeom prst="rect">
              <a:avLst/>
            </a:prstGeom>
          </p:spPr>
          <p:txBody>
            <a:bodyPr wrap="square">
              <a:spAutoFit/>
            </a:bodyPr>
            <a:lstStyle/>
            <a:p>
              <a:pPr algn="ctr"/>
              <a:r>
                <a:rPr lang="zh-CN" altLang="en-US" sz="6000">
                  <a:solidFill>
                    <a:schemeClr val="bg1"/>
                  </a:solidFill>
                  <a:effectLst/>
                  <a:cs typeface="+mn-ea"/>
                  <a:sym typeface="+mn-lt"/>
                </a:rPr>
                <a:t>叁</a:t>
              </a:r>
            </a:p>
          </p:txBody>
        </p:sp>
      </p:grpSp>
      <p:grpSp>
        <p:nvGrpSpPr>
          <p:cNvPr id="44" name="组合 43"/>
          <p:cNvGrpSpPr/>
          <p:nvPr/>
        </p:nvGrpSpPr>
        <p:grpSpPr>
          <a:xfrm>
            <a:off x="9855200" y="1456055"/>
            <a:ext cx="1459865" cy="4287828"/>
            <a:chOff x="1080" y="2183"/>
            <a:chExt cx="2299" cy="6752"/>
          </a:xfrm>
        </p:grpSpPr>
        <p:grpSp>
          <p:nvGrpSpPr>
            <p:cNvPr id="47" name="组合 46"/>
            <p:cNvGrpSpPr/>
            <p:nvPr/>
          </p:nvGrpSpPr>
          <p:grpSpPr>
            <a:xfrm>
              <a:off x="1374" y="4581"/>
              <a:ext cx="1454" cy="4354"/>
              <a:chOff x="272662" y="2865064"/>
              <a:chExt cx="923450" cy="2764891"/>
            </a:xfrm>
          </p:grpSpPr>
          <p:sp>
            <p:nvSpPr>
              <p:cNvPr id="48" name="文本框 47"/>
              <p:cNvSpPr txBox="1"/>
              <p:nvPr/>
            </p:nvSpPr>
            <p:spPr>
              <a:xfrm>
                <a:off x="395790" y="3627621"/>
                <a:ext cx="627864" cy="2002334"/>
              </a:xfrm>
              <a:prstGeom prst="rect">
                <a:avLst/>
              </a:prstGeom>
              <a:noFill/>
            </p:spPr>
            <p:txBody>
              <a:bodyPr vert="eaVert" wrap="square" rtlCol="0">
                <a:spAutoFit/>
              </a:bodyPr>
              <a:lstStyle/>
              <a:p>
                <a:pPr>
                  <a:lnSpc>
                    <a:spcPct val="120000"/>
                  </a:lnSpc>
                </a:pPr>
                <a:r>
                  <a:rPr lang="zh-CN" altLang="en-US" sz="1200" kern="0">
                    <a:solidFill>
                      <a:schemeClr val="bg1"/>
                    </a:solidFill>
                    <a:cs typeface="+mn-ea"/>
                    <a:sym typeface="+mn-lt"/>
                  </a:rPr>
                  <a:t>点击输入本栏的具体文字，简明扼要的说明分项内容</a:t>
                </a:r>
              </a:p>
            </p:txBody>
          </p:sp>
          <p:sp>
            <p:nvSpPr>
              <p:cNvPr id="49" name="文本框 48"/>
              <p:cNvSpPr txBox="1"/>
              <p:nvPr/>
            </p:nvSpPr>
            <p:spPr>
              <a:xfrm>
                <a:off x="272662" y="2865064"/>
                <a:ext cx="923450" cy="1039742"/>
              </a:xfrm>
              <a:prstGeom prst="rect">
                <a:avLst/>
              </a:prstGeom>
              <a:noFill/>
            </p:spPr>
            <p:txBody>
              <a:bodyPr vert="eaVert" wrap="square" rtlCol="0">
                <a:spAutoFit/>
              </a:bodyPr>
              <a:lstStyle/>
              <a:p>
                <a:r>
                  <a:rPr lang="zh-CN" altLang="en-US" sz="2400">
                    <a:solidFill>
                      <a:schemeClr val="bg1"/>
                    </a:solidFill>
                    <a:cs typeface="+mn-ea"/>
                    <a:sym typeface="+mn-lt"/>
                  </a:rPr>
                  <a:t>中国</a:t>
                </a:r>
                <a:endParaRPr lang="en-US" altLang="zh-CN" sz="2400">
                  <a:solidFill>
                    <a:schemeClr val="bg1"/>
                  </a:solidFill>
                  <a:cs typeface="+mn-ea"/>
                  <a:sym typeface="+mn-lt"/>
                </a:endParaRPr>
              </a:p>
              <a:p>
                <a:r>
                  <a:rPr lang="zh-CN" altLang="en-US" sz="2400">
                    <a:solidFill>
                      <a:schemeClr val="bg1"/>
                    </a:solidFill>
                    <a:cs typeface="+mn-ea"/>
                    <a:sym typeface="+mn-lt"/>
                  </a:rPr>
                  <a:t>风潮</a:t>
                </a:r>
              </a:p>
            </p:txBody>
          </p:sp>
        </p:grpSp>
        <p:pic>
          <p:nvPicPr>
            <p:cNvPr id="50" name="图片 49" descr="3045"/>
            <p:cNvPicPr>
              <a:picLocks noChangeAspect="1"/>
            </p:cNvPicPr>
            <p:nvPr/>
          </p:nvPicPr>
          <p:blipFill>
            <a:blip r:embed="rId2"/>
            <a:srcRect l="41933" t="15157" r="16850" b="71108"/>
            <a:stretch>
              <a:fillRect/>
            </a:stretch>
          </p:blipFill>
          <p:spPr>
            <a:xfrm rot="1080000">
              <a:off x="1080" y="3104"/>
              <a:ext cx="2299" cy="1150"/>
            </a:xfrm>
            <a:prstGeom prst="ellipse">
              <a:avLst/>
            </a:prstGeom>
          </p:spPr>
        </p:pic>
        <p:sp>
          <p:nvSpPr>
            <p:cNvPr id="51" name="矩形 50"/>
            <p:cNvSpPr/>
            <p:nvPr/>
          </p:nvSpPr>
          <p:spPr>
            <a:xfrm flipH="1">
              <a:off x="1189" y="2183"/>
              <a:ext cx="1826" cy="1598"/>
            </a:xfrm>
            <a:prstGeom prst="rect">
              <a:avLst/>
            </a:prstGeom>
          </p:spPr>
          <p:txBody>
            <a:bodyPr wrap="square">
              <a:spAutoFit/>
            </a:bodyPr>
            <a:lstStyle/>
            <a:p>
              <a:pPr algn="ctr"/>
              <a:r>
                <a:rPr lang="zh-CN" altLang="en-US" sz="6000">
                  <a:solidFill>
                    <a:schemeClr val="bg1"/>
                  </a:solidFill>
                  <a:effectLst/>
                  <a:cs typeface="+mn-ea"/>
                  <a:sym typeface="+mn-lt"/>
                </a:rPr>
                <a:t>肆</a:t>
              </a:r>
            </a:p>
          </p:txBody>
        </p:sp>
      </p:grpSp>
      <p:pic>
        <p:nvPicPr>
          <p:cNvPr id="52" name="图片 51" descr="摄图网_401124719"/>
          <p:cNvPicPr>
            <a:picLocks noChangeAspect="1"/>
          </p:cNvPicPr>
          <p:nvPr/>
        </p:nvPicPr>
        <p:blipFill>
          <a:blip r:embed="rId3"/>
          <a:stretch>
            <a:fillRect/>
          </a:stretch>
        </p:blipFill>
        <p:spPr>
          <a:xfrm>
            <a:off x="3413760" y="1979930"/>
            <a:ext cx="4864735" cy="4864735"/>
          </a:xfrm>
          <a:prstGeom prst="rect">
            <a:avLst/>
          </a:prstGeom>
        </p:spPr>
      </p:pic>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746760" y="0"/>
            <a:ext cx="762000" cy="1828800"/>
            <a:chOff x="746760" y="0"/>
            <a:chExt cx="762000" cy="1828800"/>
          </a:xfrm>
        </p:grpSpPr>
        <p:sp>
          <p:nvSpPr>
            <p:cNvPr id="4" name="矩形 3"/>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第四章</a:t>
              </a:r>
            </a:p>
          </p:txBody>
        </p:sp>
      </p:grpSp>
      <p:sp>
        <p:nvSpPr>
          <p:cNvPr id="7" name="矩形 6"/>
          <p:cNvSpPr/>
          <p:nvPr/>
        </p:nvSpPr>
        <p:spPr>
          <a:xfrm>
            <a:off x="4976018" y="1454811"/>
            <a:ext cx="2097724" cy="3057897"/>
          </a:xfrm>
          <a:prstGeom prst="rect">
            <a:avLst/>
          </a:prstGeom>
          <a:blipFill dpi="0" rotWithShape="1">
            <a:blip r:embed="rId2"/>
            <a:stretch>
              <a:fillRect l="-20000" r="-30000"/>
            </a:stretch>
          </a:blip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4493250" y="4663749"/>
            <a:ext cx="3063257" cy="889474"/>
          </a:xfrm>
          <a:prstGeom prst="rect">
            <a:avLst/>
          </a:prstGeom>
          <a:noFill/>
        </p:spPr>
        <p:txBody>
          <a:bodyPr wrap="square" rtlCol="0">
            <a:spAutoFit/>
          </a:bodyPr>
          <a:lstStyle/>
          <a:p>
            <a:pPr lvl="0" algn="ctr">
              <a:lnSpc>
                <a:spcPct val="200000"/>
              </a:lnSpc>
              <a:defRPr/>
            </a:pPr>
            <a:r>
              <a:rPr lang="zh-CN" altLang="en-US" sz="1400">
                <a:solidFill>
                  <a:schemeClr val="bg1"/>
                </a:solidFill>
                <a:cs typeface="+mn-ea"/>
                <a:sym typeface="+mn-lt"/>
              </a:rPr>
              <a:t>您的内容打在这里，或者通过复制您的文本后，在此框中选择粘贴。</a:t>
            </a:r>
          </a:p>
        </p:txBody>
      </p:sp>
      <p:sp>
        <p:nvSpPr>
          <p:cNvPr id="24" name="矩形 23"/>
          <p:cNvSpPr/>
          <p:nvPr/>
        </p:nvSpPr>
        <p:spPr>
          <a:xfrm>
            <a:off x="8410098" y="1454811"/>
            <a:ext cx="2097724" cy="3057897"/>
          </a:xfrm>
          <a:prstGeom prst="rect">
            <a:avLst/>
          </a:prstGeom>
          <a:blipFill dpi="0" rotWithShape="1">
            <a:blip r:embed="rId3"/>
            <a:stretch>
              <a:fillRect l="-20000" r="-30000"/>
            </a:stretch>
          </a:blip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7927330" y="4663749"/>
            <a:ext cx="3063257" cy="889474"/>
          </a:xfrm>
          <a:prstGeom prst="rect">
            <a:avLst/>
          </a:prstGeom>
          <a:noFill/>
        </p:spPr>
        <p:txBody>
          <a:bodyPr wrap="square" rtlCol="0">
            <a:spAutoFit/>
          </a:bodyPr>
          <a:lstStyle/>
          <a:p>
            <a:pPr lvl="0" algn="ctr">
              <a:lnSpc>
                <a:spcPct val="200000"/>
              </a:lnSpc>
              <a:defRPr/>
            </a:pPr>
            <a:r>
              <a:rPr lang="zh-CN" altLang="en-US" sz="1400">
                <a:solidFill>
                  <a:schemeClr val="bg1"/>
                </a:solidFill>
                <a:cs typeface="+mn-ea"/>
                <a:sym typeface="+mn-lt"/>
              </a:rPr>
              <a:t>您的内容打在这里，或者通过复制您的文本后，在此框中选择粘贴。</a:t>
            </a:r>
          </a:p>
        </p:txBody>
      </p:sp>
      <p:pic>
        <p:nvPicPr>
          <p:cNvPr id="33" name="图片 32" descr="摄图网_401124736"/>
          <p:cNvPicPr>
            <a:picLocks noChangeAspect="1"/>
          </p:cNvPicPr>
          <p:nvPr/>
        </p:nvPicPr>
        <p:blipFill>
          <a:blip r:embed="rId4"/>
          <a:stretch>
            <a:fillRect/>
          </a:stretch>
        </p:blipFill>
        <p:spPr>
          <a:xfrm>
            <a:off x="306070" y="1969135"/>
            <a:ext cx="4363085" cy="4363085"/>
          </a:xfrm>
          <a:prstGeom prst="rect">
            <a:avLst/>
          </a:prstGeom>
        </p:spPr>
      </p:pic>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0" name="Group 7"/>
          <p:cNvGrpSpPr/>
          <p:nvPr/>
        </p:nvGrpSpPr>
        <p:grpSpPr>
          <a:xfrm>
            <a:off x="4293842" y="3128355"/>
            <a:ext cx="439849" cy="60520"/>
            <a:chOff x="4647977" y="2595263"/>
            <a:chExt cx="504373" cy="69398"/>
          </a:xfrm>
          <a:solidFill>
            <a:schemeClr val="bg1">
              <a:lumMod val="65000"/>
            </a:schemeClr>
          </a:solidFill>
        </p:grpSpPr>
        <p:sp>
          <p:nvSpPr>
            <p:cNvPr id="3" name="Oval 8"/>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 name="Oval 9"/>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Oval 10"/>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1" name="Group 11"/>
          <p:cNvGrpSpPr/>
          <p:nvPr/>
        </p:nvGrpSpPr>
        <p:grpSpPr>
          <a:xfrm>
            <a:off x="7657793" y="3128355"/>
            <a:ext cx="439849" cy="60520"/>
            <a:chOff x="4647977" y="2595263"/>
            <a:chExt cx="504373" cy="69398"/>
          </a:xfrm>
          <a:solidFill>
            <a:schemeClr val="bg1">
              <a:lumMod val="65000"/>
            </a:schemeClr>
          </a:solidFill>
        </p:grpSpPr>
        <p:sp>
          <p:nvSpPr>
            <p:cNvPr id="6" name="Oval 12"/>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 name="Oval 13"/>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Oval 14"/>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9" name="组合 8"/>
          <p:cNvGrpSpPr/>
          <p:nvPr/>
        </p:nvGrpSpPr>
        <p:grpSpPr>
          <a:xfrm>
            <a:off x="1509801" y="4683327"/>
            <a:ext cx="2501951" cy="1027242"/>
            <a:chOff x="8386922" y="2192795"/>
            <a:chExt cx="2501951" cy="1027242"/>
          </a:xfrm>
        </p:grpSpPr>
        <p:sp>
          <p:nvSpPr>
            <p:cNvPr id="12" name="矩形 11"/>
            <p:cNvSpPr/>
            <p:nvPr/>
          </p:nvSpPr>
          <p:spPr>
            <a:xfrm>
              <a:off x="8386922" y="2192795"/>
              <a:ext cx="2501951"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bg1"/>
                  </a:solidFill>
                  <a:cs typeface="+mn-ea"/>
                  <a:sym typeface="+mn-lt"/>
                </a:rPr>
                <a:t>标题文字添加</a:t>
              </a:r>
            </a:p>
          </p:txBody>
        </p:sp>
        <p:sp>
          <p:nvSpPr>
            <p:cNvPr id="38" name="文本框 37"/>
            <p:cNvSpPr txBox="1"/>
            <p:nvPr/>
          </p:nvSpPr>
          <p:spPr>
            <a:xfrm>
              <a:off x="8504910" y="2542351"/>
              <a:ext cx="2265974" cy="677686"/>
            </a:xfrm>
            <a:prstGeom prst="rect">
              <a:avLst/>
            </a:prstGeom>
            <a:noFill/>
          </p:spPr>
          <p:txBody>
            <a:bodyPr wrap="square" rtlCol="0">
              <a:spAutoFit/>
              <a:scene3d>
                <a:camera prst="orthographicFront"/>
                <a:lightRig rig="threePt" dir="t"/>
              </a:scene3d>
              <a:sp3d contourW="12700"/>
            </a:bodyPr>
            <a:lstStyle/>
            <a:p>
              <a:pPr algn="ctr">
                <a:lnSpc>
                  <a:spcPct val="165000"/>
                </a:lnSpc>
              </a:pPr>
              <a:r>
                <a:rPr lang="zh-CN" altLang="en-US" sz="800">
                  <a:solidFill>
                    <a:schemeClr val="bg1"/>
                  </a:solidFill>
                  <a:cs typeface="+mn-ea"/>
                  <a:sym typeface="+mn-lt"/>
                </a:rPr>
                <a:t>用户可以在投影仪或者计算机上进行演示也可以将演示文稿打印出来制作成胶片用户以在投影仪</a:t>
              </a:r>
            </a:p>
          </p:txBody>
        </p:sp>
      </p:grpSp>
      <p:grpSp>
        <p:nvGrpSpPr>
          <p:cNvPr id="39" name="组合 38"/>
          <p:cNvGrpSpPr/>
          <p:nvPr/>
        </p:nvGrpSpPr>
        <p:grpSpPr>
          <a:xfrm>
            <a:off x="4845024" y="4683327"/>
            <a:ext cx="2501951" cy="1027242"/>
            <a:chOff x="8386922" y="2192795"/>
            <a:chExt cx="2501951" cy="1027242"/>
          </a:xfrm>
        </p:grpSpPr>
        <p:sp>
          <p:nvSpPr>
            <p:cNvPr id="45" name="矩形 44"/>
            <p:cNvSpPr/>
            <p:nvPr/>
          </p:nvSpPr>
          <p:spPr>
            <a:xfrm>
              <a:off x="8386922" y="2192795"/>
              <a:ext cx="2501951"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bg1"/>
                  </a:solidFill>
                  <a:cs typeface="+mn-ea"/>
                  <a:sym typeface="+mn-lt"/>
                </a:rPr>
                <a:t>标题文字添加</a:t>
              </a:r>
            </a:p>
          </p:txBody>
        </p:sp>
        <p:sp>
          <p:nvSpPr>
            <p:cNvPr id="46" name="文本框 45"/>
            <p:cNvSpPr txBox="1"/>
            <p:nvPr/>
          </p:nvSpPr>
          <p:spPr>
            <a:xfrm>
              <a:off x="8504910" y="2542351"/>
              <a:ext cx="2265974" cy="677686"/>
            </a:xfrm>
            <a:prstGeom prst="rect">
              <a:avLst/>
            </a:prstGeom>
            <a:noFill/>
          </p:spPr>
          <p:txBody>
            <a:bodyPr wrap="square" rtlCol="0">
              <a:spAutoFit/>
              <a:scene3d>
                <a:camera prst="orthographicFront"/>
                <a:lightRig rig="threePt" dir="t"/>
              </a:scene3d>
              <a:sp3d contourW="12700"/>
            </a:bodyPr>
            <a:lstStyle/>
            <a:p>
              <a:pPr algn="ctr">
                <a:lnSpc>
                  <a:spcPct val="165000"/>
                </a:lnSpc>
              </a:pPr>
              <a:r>
                <a:rPr lang="zh-CN" altLang="en-US" sz="800">
                  <a:solidFill>
                    <a:schemeClr val="bg1"/>
                  </a:solidFill>
                  <a:cs typeface="+mn-ea"/>
                  <a:sym typeface="+mn-lt"/>
                </a:rPr>
                <a:t>用户可以在投影仪或者计算机上进行演示也可以将演示文稿打印出来制作成胶片用户以在投影仪</a:t>
              </a:r>
            </a:p>
          </p:txBody>
        </p:sp>
      </p:grpSp>
      <p:grpSp>
        <p:nvGrpSpPr>
          <p:cNvPr id="47" name="组合 46"/>
          <p:cNvGrpSpPr/>
          <p:nvPr/>
        </p:nvGrpSpPr>
        <p:grpSpPr>
          <a:xfrm>
            <a:off x="8384374" y="4683327"/>
            <a:ext cx="2501951" cy="1027242"/>
            <a:chOff x="8386922" y="2192795"/>
            <a:chExt cx="2501951" cy="1027242"/>
          </a:xfrm>
        </p:grpSpPr>
        <p:sp>
          <p:nvSpPr>
            <p:cNvPr id="48" name="矩形 47"/>
            <p:cNvSpPr/>
            <p:nvPr/>
          </p:nvSpPr>
          <p:spPr>
            <a:xfrm>
              <a:off x="8386922" y="2192795"/>
              <a:ext cx="2501951"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a:solidFill>
                    <a:schemeClr val="bg1"/>
                  </a:solidFill>
                  <a:cs typeface="+mn-ea"/>
                  <a:sym typeface="+mn-lt"/>
                </a:rPr>
                <a:t>标题文字添加</a:t>
              </a:r>
            </a:p>
          </p:txBody>
        </p:sp>
        <p:sp>
          <p:nvSpPr>
            <p:cNvPr id="49" name="文本框 48"/>
            <p:cNvSpPr txBox="1"/>
            <p:nvPr/>
          </p:nvSpPr>
          <p:spPr>
            <a:xfrm>
              <a:off x="8504910" y="2542351"/>
              <a:ext cx="2265974" cy="677686"/>
            </a:xfrm>
            <a:prstGeom prst="rect">
              <a:avLst/>
            </a:prstGeom>
            <a:noFill/>
          </p:spPr>
          <p:txBody>
            <a:bodyPr wrap="square" rtlCol="0">
              <a:spAutoFit/>
              <a:scene3d>
                <a:camera prst="orthographicFront"/>
                <a:lightRig rig="threePt" dir="t"/>
              </a:scene3d>
              <a:sp3d contourW="12700"/>
            </a:bodyPr>
            <a:lstStyle/>
            <a:p>
              <a:pPr algn="ctr">
                <a:lnSpc>
                  <a:spcPct val="165000"/>
                </a:lnSpc>
              </a:pPr>
              <a:r>
                <a:rPr lang="zh-CN" altLang="en-US" sz="800">
                  <a:solidFill>
                    <a:schemeClr val="bg1"/>
                  </a:solidFill>
                  <a:cs typeface="+mn-ea"/>
                  <a:sym typeface="+mn-lt"/>
                </a:rPr>
                <a:t>用户可以在投影仪或者计算机上进行演示也可以将演示文稿打印出来制作成胶片用户以在投影仪</a:t>
              </a:r>
            </a:p>
          </p:txBody>
        </p:sp>
      </p:grpSp>
      <p:grpSp>
        <p:nvGrpSpPr>
          <p:cNvPr id="50" name="组合 49"/>
          <p:cNvGrpSpPr/>
          <p:nvPr/>
        </p:nvGrpSpPr>
        <p:grpSpPr>
          <a:xfrm>
            <a:off x="1627791" y="2025629"/>
            <a:ext cx="2265972" cy="2265972"/>
            <a:chOff x="1830459" y="2096852"/>
            <a:chExt cx="1860636" cy="1860636"/>
          </a:xfrm>
        </p:grpSpPr>
        <p:sp>
          <p:nvSpPr>
            <p:cNvPr id="51" name="Oval 1"/>
            <p:cNvSpPr/>
            <p:nvPr/>
          </p:nvSpPr>
          <p:spPr>
            <a:xfrm>
              <a:off x="1830459" y="2096852"/>
              <a:ext cx="1860636" cy="1860636"/>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a:solidFill>
                  <a:schemeClr val="tx1">
                    <a:lumMod val="65000"/>
                    <a:lumOff val="35000"/>
                  </a:schemeClr>
                </a:solidFill>
                <a:cs typeface="+mn-ea"/>
                <a:sym typeface="+mn-lt"/>
              </a:endParaRPr>
            </a:p>
          </p:txBody>
        </p:sp>
        <p:sp>
          <p:nvSpPr>
            <p:cNvPr id="52" name="Arc 2"/>
            <p:cNvSpPr/>
            <p:nvPr/>
          </p:nvSpPr>
          <p:spPr>
            <a:xfrm>
              <a:off x="1830459" y="2096852"/>
              <a:ext cx="1860636" cy="1860636"/>
            </a:xfrm>
            <a:prstGeom prst="arc">
              <a:avLst>
                <a:gd name="adj1" fmla="val 10529000"/>
                <a:gd name="adj2" fmla="val 15122297"/>
              </a:avLst>
            </a:prstGeom>
            <a:ln w="127000" cap="rnd">
              <a:solidFill>
                <a:srgbClr val="6A0000"/>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53" name="椭圆 52"/>
            <p:cNvSpPr/>
            <p:nvPr/>
          </p:nvSpPr>
          <p:spPr>
            <a:xfrm>
              <a:off x="2099019" y="2365183"/>
              <a:ext cx="1323974" cy="1323974"/>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5042326" y="2025629"/>
            <a:ext cx="2265972" cy="2265972"/>
            <a:chOff x="5244994" y="2096852"/>
            <a:chExt cx="1860636" cy="1860636"/>
          </a:xfrm>
        </p:grpSpPr>
        <p:sp>
          <p:nvSpPr>
            <p:cNvPr id="71" name="Oval 3"/>
            <p:cNvSpPr/>
            <p:nvPr/>
          </p:nvSpPr>
          <p:spPr>
            <a:xfrm>
              <a:off x="5244994" y="2096852"/>
              <a:ext cx="1860636" cy="1860636"/>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a:solidFill>
                  <a:schemeClr val="tx1">
                    <a:lumMod val="65000"/>
                    <a:lumOff val="35000"/>
                  </a:schemeClr>
                </a:solidFill>
                <a:cs typeface="+mn-ea"/>
                <a:sym typeface="+mn-lt"/>
              </a:endParaRPr>
            </a:p>
          </p:txBody>
        </p:sp>
        <p:sp>
          <p:nvSpPr>
            <p:cNvPr id="72" name="Arc 4"/>
            <p:cNvSpPr/>
            <p:nvPr/>
          </p:nvSpPr>
          <p:spPr>
            <a:xfrm>
              <a:off x="5244994" y="2096852"/>
              <a:ext cx="1860636" cy="1860636"/>
            </a:xfrm>
            <a:prstGeom prst="arc">
              <a:avLst>
                <a:gd name="adj1" fmla="val 19348155"/>
                <a:gd name="adj2" fmla="val 8179524"/>
              </a:avLst>
            </a:prstGeom>
            <a:ln w="127000" cap="rnd">
              <a:solidFill>
                <a:srgbClr val="6A0000"/>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73" name="椭圆 72"/>
            <p:cNvSpPr/>
            <p:nvPr/>
          </p:nvSpPr>
          <p:spPr>
            <a:xfrm>
              <a:off x="5513325" y="2365183"/>
              <a:ext cx="1323974" cy="1323974"/>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4" name="组合 73"/>
          <p:cNvGrpSpPr/>
          <p:nvPr/>
        </p:nvGrpSpPr>
        <p:grpSpPr>
          <a:xfrm>
            <a:off x="8502364" y="2025629"/>
            <a:ext cx="2265972" cy="2265972"/>
            <a:chOff x="8705032" y="2096852"/>
            <a:chExt cx="1860636" cy="1860636"/>
          </a:xfrm>
        </p:grpSpPr>
        <p:sp>
          <p:nvSpPr>
            <p:cNvPr id="75" name="Oval 5"/>
            <p:cNvSpPr/>
            <p:nvPr/>
          </p:nvSpPr>
          <p:spPr>
            <a:xfrm>
              <a:off x="8705032" y="2096852"/>
              <a:ext cx="1860636" cy="1860636"/>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a:solidFill>
                  <a:schemeClr val="tx1">
                    <a:lumMod val="65000"/>
                    <a:lumOff val="35000"/>
                  </a:schemeClr>
                </a:solidFill>
                <a:cs typeface="+mn-ea"/>
                <a:sym typeface="+mn-lt"/>
              </a:endParaRPr>
            </a:p>
          </p:txBody>
        </p:sp>
        <p:sp>
          <p:nvSpPr>
            <p:cNvPr id="76" name="Arc 6"/>
            <p:cNvSpPr/>
            <p:nvPr/>
          </p:nvSpPr>
          <p:spPr>
            <a:xfrm>
              <a:off x="8705032" y="2096852"/>
              <a:ext cx="1860636" cy="1860636"/>
            </a:xfrm>
            <a:prstGeom prst="arc">
              <a:avLst>
                <a:gd name="adj1" fmla="val 16200000"/>
                <a:gd name="adj2" fmla="val 898106"/>
              </a:avLst>
            </a:prstGeom>
            <a:ln w="127000" cap="rnd">
              <a:solidFill>
                <a:srgbClr val="6A0000"/>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77" name="椭圆 76"/>
            <p:cNvSpPr/>
            <p:nvPr/>
          </p:nvSpPr>
          <p:spPr>
            <a:xfrm>
              <a:off x="8973362" y="2365183"/>
              <a:ext cx="1323974" cy="1323974"/>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a:off x="746760" y="0"/>
            <a:ext cx="762000" cy="1828800"/>
            <a:chOff x="746760" y="0"/>
            <a:chExt cx="762000" cy="1828800"/>
          </a:xfrm>
        </p:grpSpPr>
        <p:sp>
          <p:nvSpPr>
            <p:cNvPr id="18" name="矩形 17"/>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第四章</a:t>
              </a:r>
            </a:p>
          </p:txBody>
        </p:sp>
      </p:gr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1000" fill="hold"/>
                                        <p:tgtEl>
                                          <p:spTgt spid="50"/>
                                        </p:tgtEl>
                                        <p:attrNameLst>
                                          <p:attrName>ppt_w</p:attrName>
                                        </p:attrNameLst>
                                      </p:cBhvr>
                                      <p:tavLst>
                                        <p:tav tm="0">
                                          <p:val>
                                            <p:fltVal val="0"/>
                                          </p:val>
                                        </p:tav>
                                        <p:tav tm="100000">
                                          <p:val>
                                            <p:strVal val="#ppt_w"/>
                                          </p:val>
                                        </p:tav>
                                      </p:tavLst>
                                    </p:anim>
                                    <p:anim calcmode="lin" valueType="num">
                                      <p:cBhvr>
                                        <p:cTn id="8" dur="1000" fill="hold"/>
                                        <p:tgtEl>
                                          <p:spTgt spid="50"/>
                                        </p:tgtEl>
                                        <p:attrNameLst>
                                          <p:attrName>ppt_h</p:attrName>
                                        </p:attrNameLst>
                                      </p:cBhvr>
                                      <p:tavLst>
                                        <p:tav tm="0">
                                          <p:val>
                                            <p:fltVal val="0"/>
                                          </p:val>
                                        </p:tav>
                                        <p:tav tm="100000">
                                          <p:val>
                                            <p:strVal val="#ppt_h"/>
                                          </p:val>
                                        </p:tav>
                                      </p:tavLst>
                                    </p:anim>
                                    <p:anim calcmode="lin" valueType="num">
                                      <p:cBhvr>
                                        <p:cTn id="9" dur="1000" fill="hold"/>
                                        <p:tgtEl>
                                          <p:spTgt spid="50"/>
                                        </p:tgtEl>
                                        <p:attrNameLst>
                                          <p:attrName>style.rotation</p:attrName>
                                        </p:attrNameLst>
                                      </p:cBhvr>
                                      <p:tavLst>
                                        <p:tav tm="0">
                                          <p:val>
                                            <p:fltVal val="90"/>
                                          </p:val>
                                        </p:tav>
                                        <p:tav tm="100000">
                                          <p:val>
                                            <p:fltVal val="0"/>
                                          </p:val>
                                        </p:tav>
                                      </p:tavLst>
                                    </p:anim>
                                    <p:animEffect transition="in" filter="fade">
                                      <p:cBhvr>
                                        <p:cTn id="10" dur="1000"/>
                                        <p:tgtEl>
                                          <p:spTgt spid="50"/>
                                        </p:tgtEl>
                                      </p:cBhvr>
                                    </p:animEffect>
                                  </p:childTnLst>
                                </p:cTn>
                              </p:par>
                              <p:par>
                                <p:cTn id="11" presetID="31" presetClass="entr" presetSubtype="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1000" fill="hold"/>
                                        <p:tgtEl>
                                          <p:spTgt spid="54"/>
                                        </p:tgtEl>
                                        <p:attrNameLst>
                                          <p:attrName>ppt_w</p:attrName>
                                        </p:attrNameLst>
                                      </p:cBhvr>
                                      <p:tavLst>
                                        <p:tav tm="0">
                                          <p:val>
                                            <p:fltVal val="0"/>
                                          </p:val>
                                        </p:tav>
                                        <p:tav tm="100000">
                                          <p:val>
                                            <p:strVal val="#ppt_w"/>
                                          </p:val>
                                        </p:tav>
                                      </p:tavLst>
                                    </p:anim>
                                    <p:anim calcmode="lin" valueType="num">
                                      <p:cBhvr>
                                        <p:cTn id="14" dur="1000" fill="hold"/>
                                        <p:tgtEl>
                                          <p:spTgt spid="54"/>
                                        </p:tgtEl>
                                        <p:attrNameLst>
                                          <p:attrName>ppt_h</p:attrName>
                                        </p:attrNameLst>
                                      </p:cBhvr>
                                      <p:tavLst>
                                        <p:tav tm="0">
                                          <p:val>
                                            <p:fltVal val="0"/>
                                          </p:val>
                                        </p:tav>
                                        <p:tav tm="100000">
                                          <p:val>
                                            <p:strVal val="#ppt_h"/>
                                          </p:val>
                                        </p:tav>
                                      </p:tavLst>
                                    </p:anim>
                                    <p:anim calcmode="lin" valueType="num">
                                      <p:cBhvr>
                                        <p:cTn id="15" dur="1000" fill="hold"/>
                                        <p:tgtEl>
                                          <p:spTgt spid="54"/>
                                        </p:tgtEl>
                                        <p:attrNameLst>
                                          <p:attrName>style.rotation</p:attrName>
                                        </p:attrNameLst>
                                      </p:cBhvr>
                                      <p:tavLst>
                                        <p:tav tm="0">
                                          <p:val>
                                            <p:fltVal val="90"/>
                                          </p:val>
                                        </p:tav>
                                        <p:tav tm="100000">
                                          <p:val>
                                            <p:fltVal val="0"/>
                                          </p:val>
                                        </p:tav>
                                      </p:tavLst>
                                    </p:anim>
                                    <p:animEffect transition="in" filter="fade">
                                      <p:cBhvr>
                                        <p:cTn id="16" dur="1000"/>
                                        <p:tgtEl>
                                          <p:spTgt spid="54"/>
                                        </p:tgtEl>
                                      </p:cBhvr>
                                    </p:animEffect>
                                  </p:childTnLst>
                                </p:cTn>
                              </p:par>
                              <p:par>
                                <p:cTn id="17" presetID="31" presetClass="entr" presetSubtype="0" fill="hold" nodeType="with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p:cTn id="19" dur="1000" fill="hold"/>
                                        <p:tgtEl>
                                          <p:spTgt spid="74"/>
                                        </p:tgtEl>
                                        <p:attrNameLst>
                                          <p:attrName>ppt_w</p:attrName>
                                        </p:attrNameLst>
                                      </p:cBhvr>
                                      <p:tavLst>
                                        <p:tav tm="0">
                                          <p:val>
                                            <p:fltVal val="0"/>
                                          </p:val>
                                        </p:tav>
                                        <p:tav tm="100000">
                                          <p:val>
                                            <p:strVal val="#ppt_w"/>
                                          </p:val>
                                        </p:tav>
                                      </p:tavLst>
                                    </p:anim>
                                    <p:anim calcmode="lin" valueType="num">
                                      <p:cBhvr>
                                        <p:cTn id="20" dur="1000" fill="hold"/>
                                        <p:tgtEl>
                                          <p:spTgt spid="74"/>
                                        </p:tgtEl>
                                        <p:attrNameLst>
                                          <p:attrName>ppt_h</p:attrName>
                                        </p:attrNameLst>
                                      </p:cBhvr>
                                      <p:tavLst>
                                        <p:tav tm="0">
                                          <p:val>
                                            <p:fltVal val="0"/>
                                          </p:val>
                                        </p:tav>
                                        <p:tav tm="100000">
                                          <p:val>
                                            <p:strVal val="#ppt_h"/>
                                          </p:val>
                                        </p:tav>
                                      </p:tavLst>
                                    </p:anim>
                                    <p:anim calcmode="lin" valueType="num">
                                      <p:cBhvr>
                                        <p:cTn id="21" dur="1000" fill="hold"/>
                                        <p:tgtEl>
                                          <p:spTgt spid="74"/>
                                        </p:tgtEl>
                                        <p:attrNameLst>
                                          <p:attrName>style.rotation</p:attrName>
                                        </p:attrNameLst>
                                      </p:cBhvr>
                                      <p:tavLst>
                                        <p:tav tm="0">
                                          <p:val>
                                            <p:fltVal val="90"/>
                                          </p:val>
                                        </p:tav>
                                        <p:tav tm="100000">
                                          <p:val>
                                            <p:fltVal val="0"/>
                                          </p:val>
                                        </p:tav>
                                      </p:tavLst>
                                    </p:anim>
                                    <p:animEffect transition="in" filter="fade">
                                      <p:cBhvr>
                                        <p:cTn id="22" dur="1000"/>
                                        <p:tgtEl>
                                          <p:spTgt spid="74"/>
                                        </p:tgtEl>
                                      </p:cBhvr>
                                    </p:animEffect>
                                  </p:childTnLst>
                                </p:cTn>
                              </p:par>
                            </p:childTnLst>
                          </p:cTn>
                        </p:par>
                        <p:par>
                          <p:cTn id="23" fill="hold" nodeType="afterGroup">
                            <p:stCondLst>
                              <p:cond delay="10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2" presetClass="entr" presetSubtype="8"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nodeType="afterGroup">
                            <p:stCondLst>
                              <p:cond delay="1500"/>
                            </p:stCondLst>
                            <p:childTnLst>
                              <p:par>
                                <p:cTn id="31" presetID="4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50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1000"/>
                                        <p:tgtEl>
                                          <p:spTgt spid="39"/>
                                        </p:tgtEl>
                                      </p:cBhvr>
                                    </p:animEffect>
                                    <p:anim calcmode="lin" valueType="num">
                                      <p:cBhvr>
                                        <p:cTn id="39" dur="1000" fill="hold"/>
                                        <p:tgtEl>
                                          <p:spTgt spid="39"/>
                                        </p:tgtEl>
                                        <p:attrNameLst>
                                          <p:attrName>ppt_x</p:attrName>
                                        </p:attrNameLst>
                                      </p:cBhvr>
                                      <p:tavLst>
                                        <p:tav tm="0">
                                          <p:val>
                                            <p:strVal val="#ppt_x"/>
                                          </p:val>
                                        </p:tav>
                                        <p:tav tm="100000">
                                          <p:val>
                                            <p:strVal val="#ppt_x"/>
                                          </p:val>
                                        </p:tav>
                                      </p:tavLst>
                                    </p:anim>
                                    <p:anim calcmode="lin" valueType="num">
                                      <p:cBhvr>
                                        <p:cTn id="40" dur="1000" fill="hold"/>
                                        <p:tgtEl>
                                          <p:spTgt spid="39"/>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00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1000"/>
                                        <p:tgtEl>
                                          <p:spTgt spid="47"/>
                                        </p:tgtEl>
                                      </p:cBhvr>
                                    </p:animEffect>
                                    <p:anim calcmode="lin" valueType="num">
                                      <p:cBhvr>
                                        <p:cTn id="44" dur="1000" fill="hold"/>
                                        <p:tgtEl>
                                          <p:spTgt spid="47"/>
                                        </p:tgtEl>
                                        <p:attrNameLst>
                                          <p:attrName>ppt_x</p:attrName>
                                        </p:attrNameLst>
                                      </p:cBhvr>
                                      <p:tavLst>
                                        <p:tav tm="0">
                                          <p:val>
                                            <p:strVal val="#ppt_x"/>
                                          </p:val>
                                        </p:tav>
                                        <p:tav tm="100000">
                                          <p:val>
                                            <p:strVal val="#ppt_x"/>
                                          </p:val>
                                        </p:tav>
                                      </p:tavLst>
                                    </p:anim>
                                    <p:anim calcmode="lin" valueType="num">
                                      <p:cBhvr>
                                        <p:cTn id="45"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7" name="组合 16"/>
          <p:cNvGrpSpPr/>
          <p:nvPr/>
        </p:nvGrpSpPr>
        <p:grpSpPr>
          <a:xfrm>
            <a:off x="746760" y="0"/>
            <a:ext cx="762000" cy="1828800"/>
            <a:chOff x="746760" y="0"/>
            <a:chExt cx="762000" cy="1828800"/>
          </a:xfrm>
        </p:grpSpPr>
        <p:sp>
          <p:nvSpPr>
            <p:cNvPr id="18" name="矩形 17"/>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第四章</a:t>
              </a:r>
            </a:p>
          </p:txBody>
        </p:sp>
      </p:grpSp>
      <p:grpSp>
        <p:nvGrpSpPr>
          <p:cNvPr id="3" name="组合 2"/>
          <p:cNvGrpSpPr/>
          <p:nvPr/>
        </p:nvGrpSpPr>
        <p:grpSpPr>
          <a:xfrm>
            <a:off x="1863197" y="1692909"/>
            <a:ext cx="2249672" cy="3347415"/>
            <a:chOff x="2602749" y="1352939"/>
            <a:chExt cx="2249672" cy="3347415"/>
          </a:xfrm>
        </p:grpSpPr>
        <p:sp>
          <p:nvSpPr>
            <p:cNvPr id="15" name="矩形 14"/>
            <p:cNvSpPr/>
            <p:nvPr/>
          </p:nvSpPr>
          <p:spPr>
            <a:xfrm>
              <a:off x="2602749" y="1352939"/>
              <a:ext cx="2249672" cy="33474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 name="矩形 3"/>
            <p:cNvSpPr/>
            <p:nvPr/>
          </p:nvSpPr>
          <p:spPr>
            <a:xfrm>
              <a:off x="2852150" y="1511465"/>
              <a:ext cx="1745673" cy="2980594"/>
            </a:xfrm>
            <a:prstGeom prst="rect">
              <a:avLst/>
            </a:prstGeom>
            <a:noFill/>
            <a:ln>
              <a:solidFill>
                <a:srgbClr val="6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21" name="组合 20"/>
            <p:cNvGrpSpPr/>
            <p:nvPr/>
          </p:nvGrpSpPr>
          <p:grpSpPr>
            <a:xfrm>
              <a:off x="3359532" y="1505337"/>
              <a:ext cx="736106" cy="2986722"/>
              <a:chOff x="2239200" y="2111753"/>
              <a:chExt cx="736106" cy="2986722"/>
            </a:xfrm>
          </p:grpSpPr>
          <p:sp>
            <p:nvSpPr>
              <p:cNvPr id="29" name="矩形 28"/>
              <p:cNvSpPr/>
              <p:nvPr/>
            </p:nvSpPr>
            <p:spPr>
              <a:xfrm>
                <a:off x="2239200" y="2111753"/>
                <a:ext cx="736106" cy="2986722"/>
              </a:xfrm>
              <a:prstGeom prst="rect">
                <a:avLst/>
              </a:prstGeom>
              <a:solidFill>
                <a:srgbClr val="6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0" name="文本框 29"/>
              <p:cNvSpPr txBox="1"/>
              <p:nvPr/>
            </p:nvSpPr>
            <p:spPr>
              <a:xfrm>
                <a:off x="2319840" y="2270279"/>
                <a:ext cx="538843" cy="2677656"/>
              </a:xfrm>
              <a:prstGeom prst="rect">
                <a:avLst/>
              </a:prstGeom>
              <a:noFill/>
            </p:spPr>
            <p:txBody>
              <a:bodyPr wrap="square" rtlCol="0">
                <a:spAutoFit/>
              </a:bodyPr>
              <a:lstStyle/>
              <a:p>
                <a:pPr algn="ctr"/>
                <a:r>
                  <a:rPr lang="zh-CN" altLang="en-US" sz="2800">
                    <a:solidFill>
                      <a:schemeClr val="bg1"/>
                    </a:solidFill>
                    <a:cs typeface="+mn-ea"/>
                    <a:sym typeface="+mn-lt"/>
                  </a:rPr>
                  <a:t>壹</a:t>
                </a:r>
                <a:r>
                  <a:rPr lang="en-US" altLang="zh-CN" sz="2800">
                    <a:solidFill>
                      <a:schemeClr val="bg1"/>
                    </a:solidFill>
                    <a:cs typeface="+mn-ea"/>
                    <a:sym typeface="+mn-lt"/>
                  </a:rPr>
                  <a:t>·</a:t>
                </a:r>
              </a:p>
              <a:p>
                <a:pPr algn="ctr"/>
                <a:r>
                  <a:rPr lang="zh-CN" altLang="en-US" sz="2800">
                    <a:solidFill>
                      <a:schemeClr val="bg1"/>
                    </a:solidFill>
                    <a:cs typeface="+mn-ea"/>
                    <a:sym typeface="+mn-lt"/>
                  </a:rPr>
                  <a:t>添加标题</a:t>
                </a:r>
              </a:p>
            </p:txBody>
          </p:sp>
        </p:grpSp>
      </p:grpSp>
      <p:sp>
        <p:nvSpPr>
          <p:cNvPr id="31" name="矩形 30"/>
          <p:cNvSpPr/>
          <p:nvPr/>
        </p:nvSpPr>
        <p:spPr>
          <a:xfrm>
            <a:off x="4476854" y="1675880"/>
            <a:ext cx="1107996" cy="3434715"/>
          </a:xfrm>
          <a:prstGeom prst="rect">
            <a:avLst/>
          </a:prstGeom>
        </p:spPr>
        <p:txBody>
          <a:bodyPr vert="eaVert" wrap="square">
            <a:spAutoFit/>
          </a:bodyPr>
          <a:lstStyle/>
          <a:p>
            <a:pPr>
              <a:lnSpc>
                <a:spcPct val="200000"/>
              </a:lnSpc>
              <a:spcAft>
                <a:spcPts val="600"/>
              </a:spcAft>
            </a:pPr>
            <a:r>
              <a:rPr lang="zh-CN" altLang="en-US" sz="1000" spc="100">
                <a:solidFill>
                  <a:schemeClr val="bg1"/>
                </a:solidFill>
                <a:cs typeface="+mn-ea"/>
                <a:sym typeface="+mn-lt"/>
              </a:rPr>
              <a:t>单击输入标题内容，单击输入标题内容，单击输入标题内容，单击输入标题内容，单击输入标题内容，单击输入标题内容，单击输入标题内容</a:t>
            </a:r>
          </a:p>
        </p:txBody>
      </p:sp>
      <p:grpSp>
        <p:nvGrpSpPr>
          <p:cNvPr id="32" name="组合 31"/>
          <p:cNvGrpSpPr/>
          <p:nvPr/>
        </p:nvGrpSpPr>
        <p:grpSpPr>
          <a:xfrm>
            <a:off x="7322282" y="1692911"/>
            <a:ext cx="2249672" cy="3347415"/>
            <a:chOff x="2602749" y="1352939"/>
            <a:chExt cx="2249672" cy="3347415"/>
          </a:xfrm>
        </p:grpSpPr>
        <p:sp>
          <p:nvSpPr>
            <p:cNvPr id="33" name="矩形 32"/>
            <p:cNvSpPr/>
            <p:nvPr/>
          </p:nvSpPr>
          <p:spPr>
            <a:xfrm>
              <a:off x="2602749" y="1352939"/>
              <a:ext cx="2249672" cy="33474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34" name="矩形 33"/>
            <p:cNvSpPr/>
            <p:nvPr/>
          </p:nvSpPr>
          <p:spPr>
            <a:xfrm>
              <a:off x="2852150" y="1511465"/>
              <a:ext cx="1745673" cy="2980594"/>
            </a:xfrm>
            <a:prstGeom prst="rect">
              <a:avLst/>
            </a:prstGeom>
            <a:noFill/>
            <a:ln>
              <a:solidFill>
                <a:srgbClr val="6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35" name="组合 34"/>
            <p:cNvGrpSpPr/>
            <p:nvPr/>
          </p:nvGrpSpPr>
          <p:grpSpPr>
            <a:xfrm>
              <a:off x="3359532" y="1505337"/>
              <a:ext cx="736106" cy="2986722"/>
              <a:chOff x="2239200" y="2111753"/>
              <a:chExt cx="736106" cy="2986722"/>
            </a:xfrm>
          </p:grpSpPr>
          <p:sp>
            <p:nvSpPr>
              <p:cNvPr id="36" name="矩形 35"/>
              <p:cNvSpPr/>
              <p:nvPr/>
            </p:nvSpPr>
            <p:spPr>
              <a:xfrm>
                <a:off x="2239200" y="2111753"/>
                <a:ext cx="736106" cy="2986722"/>
              </a:xfrm>
              <a:prstGeom prst="rect">
                <a:avLst/>
              </a:prstGeom>
              <a:solidFill>
                <a:srgbClr val="6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37" name="文本框 36"/>
              <p:cNvSpPr txBox="1"/>
              <p:nvPr/>
            </p:nvSpPr>
            <p:spPr>
              <a:xfrm>
                <a:off x="2319840" y="2270279"/>
                <a:ext cx="538843" cy="2677656"/>
              </a:xfrm>
              <a:prstGeom prst="rect">
                <a:avLst/>
              </a:prstGeom>
              <a:noFill/>
            </p:spPr>
            <p:txBody>
              <a:bodyPr wrap="square" rtlCol="0">
                <a:spAutoFit/>
              </a:bodyPr>
              <a:lstStyle/>
              <a:p>
                <a:pPr algn="ctr"/>
                <a:r>
                  <a:rPr lang="zh-CN" altLang="en-US" sz="2800">
                    <a:solidFill>
                      <a:schemeClr val="bg1"/>
                    </a:solidFill>
                    <a:cs typeface="+mn-ea"/>
                    <a:sym typeface="+mn-lt"/>
                  </a:rPr>
                  <a:t>贰</a:t>
                </a:r>
                <a:r>
                  <a:rPr lang="en-US" altLang="zh-CN" sz="2800">
                    <a:solidFill>
                      <a:schemeClr val="bg1"/>
                    </a:solidFill>
                    <a:cs typeface="+mn-ea"/>
                    <a:sym typeface="+mn-lt"/>
                  </a:rPr>
                  <a:t>·</a:t>
                </a:r>
              </a:p>
              <a:p>
                <a:pPr algn="ctr"/>
                <a:r>
                  <a:rPr lang="zh-CN" altLang="en-US" sz="2800">
                    <a:solidFill>
                      <a:schemeClr val="bg1"/>
                    </a:solidFill>
                    <a:cs typeface="+mn-ea"/>
                    <a:sym typeface="+mn-lt"/>
                  </a:rPr>
                  <a:t>添加标题</a:t>
                </a:r>
              </a:p>
            </p:txBody>
          </p:sp>
        </p:grpSp>
      </p:grpSp>
      <p:sp>
        <p:nvSpPr>
          <p:cNvPr id="38" name="矩形 37"/>
          <p:cNvSpPr/>
          <p:nvPr/>
        </p:nvSpPr>
        <p:spPr>
          <a:xfrm>
            <a:off x="9984844" y="1675880"/>
            <a:ext cx="1107996" cy="3449955"/>
          </a:xfrm>
          <a:prstGeom prst="rect">
            <a:avLst/>
          </a:prstGeom>
        </p:spPr>
        <p:txBody>
          <a:bodyPr vert="eaVert" wrap="square">
            <a:spAutoFit/>
          </a:bodyPr>
          <a:lstStyle/>
          <a:p>
            <a:pPr>
              <a:lnSpc>
                <a:spcPct val="200000"/>
              </a:lnSpc>
              <a:spcAft>
                <a:spcPts val="600"/>
              </a:spcAft>
            </a:pPr>
            <a:r>
              <a:rPr lang="zh-CN" altLang="en-US" sz="1000" spc="100">
                <a:solidFill>
                  <a:schemeClr val="bg1"/>
                </a:solidFill>
                <a:cs typeface="+mn-ea"/>
                <a:sym typeface="+mn-lt"/>
              </a:rPr>
              <a:t>单击输入标题内容，单击输入标题内容，单击输入标题内容，单击输入标题内容，单击输入标题内容，单击输入标题内容，单击输入标题内容</a:t>
            </a:r>
          </a:p>
        </p:txBody>
      </p:sp>
      <p:pic>
        <p:nvPicPr>
          <p:cNvPr id="28" name="图片 27"/>
          <p:cNvPicPr>
            <a:picLocks noChangeAspect="1"/>
          </p:cNvPicPr>
          <p:nvPr/>
        </p:nvPicPr>
        <p:blipFill>
          <a:blip r:embed="rId2"/>
          <a:stretch>
            <a:fillRect/>
          </a:stretch>
        </p:blipFill>
        <p:spPr>
          <a:xfrm>
            <a:off x="4656480" y="3199245"/>
            <a:ext cx="3160395" cy="2885440"/>
          </a:xfrm>
          <a:prstGeom prst="rect">
            <a:avLst/>
          </a:prstGeom>
        </p:spPr>
      </p:pic>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8"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9" name="Freeform 7"/>
          <p:cNvSpPr/>
          <p:nvPr/>
        </p:nvSpPr>
        <p:spPr bwMode="auto">
          <a:xfrm rot="16200000">
            <a:off x="4702175" y="3709670"/>
            <a:ext cx="1562100" cy="2039620"/>
          </a:xfrm>
          <a:custGeom>
            <a:gdLst>
              <a:gd name="T0" fmla="*/ 0 w 309"/>
              <a:gd name="T1" fmla="*/ 402 h 403"/>
              <a:gd name="T2" fmla="*/ 35 w 309"/>
              <a:gd name="T3" fmla="*/ 344 h 403"/>
              <a:gd name="T4" fmla="*/ 167 w 309"/>
              <a:gd name="T5" fmla="*/ 36 h 403"/>
              <a:gd name="T6" fmla="*/ 196 w 309"/>
              <a:gd name="T7" fmla="*/ 4 h 403"/>
              <a:gd name="T8" fmla="*/ 226 w 309"/>
              <a:gd name="T9" fmla="*/ 38 h 403"/>
              <a:gd name="T10" fmla="*/ 305 w 309"/>
              <a:gd name="T11" fmla="*/ 227 h 403"/>
              <a:gd name="T12" fmla="*/ 305 w 309"/>
              <a:gd name="T13" fmla="*/ 261 h 403"/>
              <a:gd name="T14" fmla="*/ 261 w 309"/>
              <a:gd name="T15" fmla="*/ 359 h 403"/>
              <a:gd name="T16" fmla="*/ 194 w 309"/>
              <a:gd name="T17" fmla="*/ 402 h 403"/>
              <a:gd name="T18" fmla="*/ 0 w 309"/>
              <a:gd name="T19" fmla="*/ 402 h 4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402">
                <a:moveTo>
                  <a:pt x="0" y="402"/>
                </a:moveTo>
                <a:cubicBezTo>
                  <a:pt x="12" y="382"/>
                  <a:pt x="26" y="364"/>
                  <a:pt x="35" y="344"/>
                </a:cubicBezTo>
                <a:cubicBezTo>
                  <a:pt x="80" y="242"/>
                  <a:pt x="123" y="139"/>
                  <a:pt x="167" y="36"/>
                </a:cubicBezTo>
                <a:cubicBezTo>
                  <a:pt x="173" y="22"/>
                  <a:pt x="178" y="0"/>
                  <a:pt x="196" y="4"/>
                </a:cubicBezTo>
                <a:cubicBezTo>
                  <a:pt x="208" y="6"/>
                  <a:pt x="220" y="24"/>
                  <a:pt x="226" y="38"/>
                </a:cubicBezTo>
                <a:cubicBezTo>
                  <a:pt x="254" y="100"/>
                  <a:pt x="280" y="163"/>
                  <a:pt x="305" y="227"/>
                </a:cubicBezTo>
                <a:cubicBezTo>
                  <a:pt x="309" y="237"/>
                  <a:pt x="309" y="251"/>
                  <a:pt x="305" y="261"/>
                </a:cubicBezTo>
                <a:cubicBezTo>
                  <a:pt x="292" y="294"/>
                  <a:pt x="276" y="326"/>
                  <a:pt x="261" y="359"/>
                </a:cubicBezTo>
                <a:cubicBezTo>
                  <a:pt x="248" y="388"/>
                  <a:pt x="227" y="403"/>
                  <a:pt x="194" y="402"/>
                </a:cubicBezTo>
                <a:cubicBezTo>
                  <a:pt x="128" y="401"/>
                  <a:pt x="62" y="402"/>
                  <a:pt x="0" y="40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schemeClr val="bg1"/>
              </a:solidFill>
              <a:cs typeface="+mn-ea"/>
              <a:sym typeface="+mn-lt"/>
            </a:endParaRPr>
          </a:p>
        </p:txBody>
      </p:sp>
      <p:grpSp>
        <p:nvGrpSpPr>
          <p:cNvPr id="30" name="组合 29"/>
          <p:cNvGrpSpPr>
            <a:grpSpLocks noChangeAspect="1"/>
          </p:cNvGrpSpPr>
          <p:nvPr/>
        </p:nvGrpSpPr>
        <p:grpSpPr>
          <a:xfrm>
            <a:off x="5518150" y="4351020"/>
            <a:ext cx="324485" cy="290830"/>
            <a:chOff x="7384500" y="4999605"/>
            <a:chExt cx="576302" cy="516437"/>
          </a:xfrm>
          <a:solidFill>
            <a:srgbClr val="6A0000"/>
          </a:solidFill>
        </p:grpSpPr>
        <p:sp>
          <p:nvSpPr>
            <p:cNvPr id="31" name="Freeform 387"/>
            <p:cNvSpPr/>
            <p:nvPr/>
          </p:nvSpPr>
          <p:spPr bwMode="auto">
            <a:xfrm>
              <a:off x="7691044" y="5267200"/>
              <a:ext cx="269758" cy="248842"/>
            </a:xfrm>
            <a:custGeom>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cs typeface="+mn-ea"/>
                <a:sym typeface="+mn-lt"/>
              </a:endParaRPr>
            </a:p>
          </p:txBody>
        </p:sp>
        <p:sp>
          <p:nvSpPr>
            <p:cNvPr id="32" name="Freeform 388"/>
            <p:cNvSpPr/>
            <p:nvPr/>
          </p:nvSpPr>
          <p:spPr bwMode="auto">
            <a:xfrm>
              <a:off x="7384500" y="4999605"/>
              <a:ext cx="386606" cy="385163"/>
            </a:xfrm>
            <a:custGeom>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cs typeface="+mn-ea"/>
                <a:sym typeface="+mn-lt"/>
              </a:endParaRPr>
            </a:p>
          </p:txBody>
        </p:sp>
      </p:grpSp>
      <p:sp>
        <p:nvSpPr>
          <p:cNvPr id="34" name="Freeform 5"/>
          <p:cNvSpPr/>
          <p:nvPr/>
        </p:nvSpPr>
        <p:spPr bwMode="auto">
          <a:xfrm rot="16200000">
            <a:off x="4523740" y="1958975"/>
            <a:ext cx="2203450" cy="2324100"/>
          </a:xfrm>
          <a:custGeom>
            <a:gdLst>
              <a:gd name="T0" fmla="*/ 436 w 436"/>
              <a:gd name="T1" fmla="*/ 458 h 459"/>
              <a:gd name="T2" fmla="*/ 305 w 436"/>
              <a:gd name="T3" fmla="*/ 458 h 459"/>
              <a:gd name="T4" fmla="*/ 225 w 436"/>
              <a:gd name="T5" fmla="*/ 458 h 459"/>
              <a:gd name="T6" fmla="*/ 195 w 436"/>
              <a:gd name="T7" fmla="*/ 439 h 459"/>
              <a:gd name="T8" fmla="*/ 37 w 436"/>
              <a:gd name="T9" fmla="*/ 66 h 459"/>
              <a:gd name="T10" fmla="*/ 0 w 436"/>
              <a:gd name="T11" fmla="*/ 2 h 459"/>
              <a:gd name="T12" fmla="*/ 63 w 436"/>
              <a:gd name="T13" fmla="*/ 2 h 459"/>
              <a:gd name="T14" fmla="*/ 191 w 436"/>
              <a:gd name="T15" fmla="*/ 2 h 459"/>
              <a:gd name="T16" fmla="*/ 261 w 436"/>
              <a:gd name="T17" fmla="*/ 48 h 459"/>
              <a:gd name="T18" fmla="*/ 306 w 436"/>
              <a:gd name="T19" fmla="*/ 151 h 459"/>
              <a:gd name="T20" fmla="*/ 428 w 436"/>
              <a:gd name="T21" fmla="*/ 435 h 459"/>
              <a:gd name="T22" fmla="*/ 436 w 436"/>
              <a:gd name="T23" fmla="*/ 458 h 4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6" h="459">
                <a:moveTo>
                  <a:pt x="436" y="458"/>
                </a:moveTo>
                <a:cubicBezTo>
                  <a:pt x="390" y="458"/>
                  <a:pt x="347" y="458"/>
                  <a:pt x="305" y="458"/>
                </a:cubicBezTo>
                <a:cubicBezTo>
                  <a:pt x="278" y="458"/>
                  <a:pt x="251" y="457"/>
                  <a:pt x="225" y="458"/>
                </a:cubicBezTo>
                <a:cubicBezTo>
                  <a:pt x="209" y="459"/>
                  <a:pt x="201" y="454"/>
                  <a:pt x="195" y="439"/>
                </a:cubicBezTo>
                <a:cubicBezTo>
                  <a:pt x="143" y="314"/>
                  <a:pt x="91" y="190"/>
                  <a:pt x="37" y="66"/>
                </a:cubicBezTo>
                <a:cubicBezTo>
                  <a:pt x="28" y="43"/>
                  <a:pt x="13" y="23"/>
                  <a:pt x="0" y="2"/>
                </a:cubicBezTo>
                <a:cubicBezTo>
                  <a:pt x="18" y="2"/>
                  <a:pt x="41" y="2"/>
                  <a:pt x="63" y="2"/>
                </a:cubicBezTo>
                <a:cubicBezTo>
                  <a:pt x="105" y="2"/>
                  <a:pt x="148" y="4"/>
                  <a:pt x="191" y="2"/>
                </a:cubicBezTo>
                <a:cubicBezTo>
                  <a:pt x="227" y="0"/>
                  <a:pt x="248" y="17"/>
                  <a:pt x="261" y="48"/>
                </a:cubicBezTo>
                <a:cubicBezTo>
                  <a:pt x="276" y="82"/>
                  <a:pt x="291" y="117"/>
                  <a:pt x="306" y="151"/>
                </a:cubicBezTo>
                <a:cubicBezTo>
                  <a:pt x="346" y="246"/>
                  <a:pt x="387" y="340"/>
                  <a:pt x="428" y="435"/>
                </a:cubicBezTo>
                <a:cubicBezTo>
                  <a:pt x="430" y="441"/>
                  <a:pt x="432" y="447"/>
                  <a:pt x="436" y="458"/>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solidFill>
                <a:schemeClr val="bg1"/>
              </a:solidFill>
              <a:cs typeface="+mn-ea"/>
              <a:sym typeface="+mn-lt"/>
            </a:endParaRPr>
          </a:p>
        </p:txBody>
      </p:sp>
      <p:grpSp>
        <p:nvGrpSpPr>
          <p:cNvPr id="35" name="组合 34"/>
          <p:cNvGrpSpPr/>
          <p:nvPr/>
        </p:nvGrpSpPr>
        <p:grpSpPr>
          <a:xfrm>
            <a:off x="5574665" y="2890520"/>
            <a:ext cx="266065" cy="324485"/>
            <a:chOff x="6069810" y="2547847"/>
            <a:chExt cx="193903" cy="236350"/>
          </a:xfrm>
          <a:solidFill>
            <a:srgbClr val="6A0000"/>
          </a:solidFill>
        </p:grpSpPr>
        <p:sp>
          <p:nvSpPr>
            <p:cNvPr id="36" name="Freeform 34"/>
            <p:cNvSpPr>
              <a:spLocks noEditPoints="1"/>
            </p:cNvSpPr>
            <p:nvPr/>
          </p:nvSpPr>
          <p:spPr bwMode="auto">
            <a:xfrm>
              <a:off x="6069810" y="2547847"/>
              <a:ext cx="193903" cy="236350"/>
            </a:xfrm>
            <a:custGeom>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cs typeface="+mn-ea"/>
                <a:sym typeface="+mn-lt"/>
              </a:endParaRPr>
            </a:p>
          </p:txBody>
        </p:sp>
        <p:sp>
          <p:nvSpPr>
            <p:cNvPr id="37" name="Freeform 35"/>
            <p:cNvSpPr>
              <a:spLocks noEditPoints="1"/>
            </p:cNvSpPr>
            <p:nvPr/>
          </p:nvSpPr>
          <p:spPr bwMode="auto">
            <a:xfrm>
              <a:off x="6097370" y="2601367"/>
              <a:ext cx="138783" cy="145919"/>
            </a:xfrm>
            <a:custGeom>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cs typeface="+mn-ea"/>
                <a:sym typeface="+mn-lt"/>
              </a:endParaRPr>
            </a:p>
          </p:txBody>
        </p:sp>
      </p:grpSp>
      <p:grpSp>
        <p:nvGrpSpPr>
          <p:cNvPr id="38" name="组合 37"/>
          <p:cNvGrpSpPr/>
          <p:nvPr/>
        </p:nvGrpSpPr>
        <p:grpSpPr>
          <a:xfrm>
            <a:off x="7007716" y="2153160"/>
            <a:ext cx="4289252" cy="1269165"/>
            <a:chOff x="738317" y="4220365"/>
            <a:chExt cx="1988390" cy="1269165"/>
          </a:xfrm>
        </p:grpSpPr>
        <p:sp>
          <p:nvSpPr>
            <p:cNvPr id="39" name="矩形 38"/>
            <p:cNvSpPr/>
            <p:nvPr/>
          </p:nvSpPr>
          <p:spPr>
            <a:xfrm>
              <a:off x="738318" y="4220365"/>
              <a:ext cx="1632663" cy="388568"/>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kern="0">
                  <a:ln w="3175">
                    <a:noFill/>
                  </a:ln>
                  <a:solidFill>
                    <a:schemeClr val="bg1"/>
                  </a:solidFill>
                  <a:cs typeface="+mn-ea"/>
                  <a:sym typeface="+mn-lt"/>
                </a:rPr>
                <a:t>在此输入文本内容在此输入</a:t>
              </a:r>
            </a:p>
          </p:txBody>
        </p:sp>
        <p:sp>
          <p:nvSpPr>
            <p:cNvPr id="40" name="文本框 39"/>
            <p:cNvSpPr txBox="1"/>
            <p:nvPr/>
          </p:nvSpPr>
          <p:spPr>
            <a:xfrm>
              <a:off x="738317" y="4629105"/>
              <a:ext cx="1988390" cy="860425"/>
            </a:xfrm>
            <a:prstGeom prst="rect">
              <a:avLst/>
            </a:prstGeom>
            <a:noFill/>
          </p:spPr>
          <p:txBody>
            <a:bodyPr wrap="square" rtlCol="0">
              <a:spAutoFit/>
            </a:bodyPr>
            <a:lstStyle/>
            <a:p>
              <a:pPr>
                <a:lnSpc>
                  <a:spcPct val="150000"/>
                </a:lnSpc>
                <a:spcAft>
                  <a:spcPts val="600"/>
                </a:spcAft>
              </a:pPr>
              <a:r>
                <a:rPr lang="zh-CN" altLang="en-US" sz="1000" spc="100">
                  <a:solidFill>
                    <a:schemeClr val="bg1"/>
                  </a:solidFill>
                  <a:cs typeface="+mn-ea"/>
                  <a:sym typeface="+mn-lt"/>
                </a:rPr>
                <a:t>单击输入标题内容，单击输入标题内容单击输入标题内容单击输入标题内容，单击输入标题内容单击输入标题内容</a:t>
              </a:r>
            </a:p>
            <a:p>
              <a:pPr>
                <a:lnSpc>
                  <a:spcPct val="150000"/>
                </a:lnSpc>
                <a:spcAft>
                  <a:spcPts val="600"/>
                </a:spcAft>
              </a:pPr>
              <a:endParaRPr kumimoji="1" lang="en-GB" altLang="zh-CN" sz="1000">
                <a:solidFill>
                  <a:schemeClr val="bg1"/>
                </a:solidFill>
                <a:cs typeface="+mn-ea"/>
                <a:sym typeface="+mn-lt"/>
              </a:endParaRPr>
            </a:p>
          </p:txBody>
        </p:sp>
      </p:grpSp>
      <p:grpSp>
        <p:nvGrpSpPr>
          <p:cNvPr id="41" name="组合 40"/>
          <p:cNvGrpSpPr/>
          <p:nvPr/>
        </p:nvGrpSpPr>
        <p:grpSpPr>
          <a:xfrm>
            <a:off x="7007716" y="4331507"/>
            <a:ext cx="4289252" cy="1269165"/>
            <a:chOff x="738317" y="4220365"/>
            <a:chExt cx="1988390" cy="1269165"/>
          </a:xfrm>
        </p:grpSpPr>
        <p:sp>
          <p:nvSpPr>
            <p:cNvPr id="42" name="矩形 41"/>
            <p:cNvSpPr/>
            <p:nvPr/>
          </p:nvSpPr>
          <p:spPr>
            <a:xfrm>
              <a:off x="738318" y="4220365"/>
              <a:ext cx="1632663" cy="388568"/>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kern="0">
                  <a:ln w="3175">
                    <a:noFill/>
                  </a:ln>
                  <a:solidFill>
                    <a:schemeClr val="bg1"/>
                  </a:solidFill>
                  <a:cs typeface="+mn-ea"/>
                  <a:sym typeface="+mn-lt"/>
                </a:rPr>
                <a:t>在此输入文本内容在此输入</a:t>
              </a:r>
            </a:p>
          </p:txBody>
        </p:sp>
        <p:sp>
          <p:nvSpPr>
            <p:cNvPr id="44" name="文本框 43"/>
            <p:cNvSpPr txBox="1"/>
            <p:nvPr/>
          </p:nvSpPr>
          <p:spPr>
            <a:xfrm>
              <a:off x="738317" y="4629105"/>
              <a:ext cx="1988390" cy="860425"/>
            </a:xfrm>
            <a:prstGeom prst="rect">
              <a:avLst/>
            </a:prstGeom>
            <a:noFill/>
          </p:spPr>
          <p:txBody>
            <a:bodyPr wrap="square" rtlCol="0">
              <a:spAutoFit/>
            </a:bodyPr>
            <a:lstStyle/>
            <a:p>
              <a:pPr>
                <a:lnSpc>
                  <a:spcPct val="150000"/>
                </a:lnSpc>
                <a:spcAft>
                  <a:spcPts val="600"/>
                </a:spcAft>
              </a:pPr>
              <a:r>
                <a:rPr lang="zh-CN" altLang="en-US" sz="1000" spc="100">
                  <a:solidFill>
                    <a:schemeClr val="bg1"/>
                  </a:solidFill>
                  <a:cs typeface="+mn-ea"/>
                  <a:sym typeface="+mn-lt"/>
                </a:rPr>
                <a:t>单击输入标题内容，单击输入标题内容单击输入标题内容单击输入标题内容，单击输入标题内容单击输入标题内容</a:t>
              </a:r>
            </a:p>
            <a:p>
              <a:pPr>
                <a:lnSpc>
                  <a:spcPct val="150000"/>
                </a:lnSpc>
                <a:spcAft>
                  <a:spcPts val="600"/>
                </a:spcAft>
              </a:pPr>
              <a:endParaRPr kumimoji="1" lang="en-GB" altLang="zh-CN" sz="1000">
                <a:solidFill>
                  <a:schemeClr val="bg1"/>
                </a:solidFill>
                <a:cs typeface="+mn-ea"/>
                <a:sym typeface="+mn-lt"/>
              </a:endParaRPr>
            </a:p>
          </p:txBody>
        </p:sp>
      </p:grpSp>
      <p:grpSp>
        <p:nvGrpSpPr>
          <p:cNvPr id="43" name="组合 42"/>
          <p:cNvGrpSpPr/>
          <p:nvPr/>
        </p:nvGrpSpPr>
        <p:grpSpPr>
          <a:xfrm>
            <a:off x="854393" y="3362160"/>
            <a:ext cx="3375726" cy="1033798"/>
            <a:chOff x="4899910" y="2028826"/>
            <a:chExt cx="3375726" cy="1033798"/>
          </a:xfrm>
        </p:grpSpPr>
        <p:sp>
          <p:nvSpPr>
            <p:cNvPr id="54" name="矩形 53"/>
            <p:cNvSpPr/>
            <p:nvPr/>
          </p:nvSpPr>
          <p:spPr>
            <a:xfrm>
              <a:off x="4955906" y="2535557"/>
              <a:ext cx="2775650" cy="527067"/>
            </a:xfrm>
            <a:prstGeom prst="rect">
              <a:avLst/>
            </a:prstGeom>
          </p:spPr>
          <p:txBody>
            <a:bodyPr wrap="square">
              <a:spAutoFit/>
            </a:bodyPr>
            <a:lstStyle/>
            <a:p>
              <a:pPr>
                <a:lnSpc>
                  <a:spcPct val="150000"/>
                </a:lnSpc>
                <a:spcAft>
                  <a:spcPts val="600"/>
                </a:spcAft>
              </a:pPr>
              <a:r>
                <a:rPr lang="zh-CN" altLang="en-US" sz="1000" spc="100">
                  <a:solidFill>
                    <a:schemeClr val="bg1"/>
                  </a:solidFill>
                  <a:cs typeface="+mn-ea"/>
                  <a:sym typeface="+mn-lt"/>
                </a:rPr>
                <a:t>单击输入标题内容，单击输入标题内容单击输入标题内容</a:t>
              </a:r>
              <a:endParaRPr lang="en-GB" altLang="zh-CN" sz="1000" i="1" kern="0">
                <a:ln w="3175">
                  <a:noFill/>
                </a:ln>
                <a:solidFill>
                  <a:schemeClr val="bg1"/>
                </a:solidFill>
                <a:cs typeface="+mn-ea"/>
                <a:sym typeface="+mn-lt"/>
              </a:endParaRPr>
            </a:p>
          </p:txBody>
        </p:sp>
        <p:sp>
          <p:nvSpPr>
            <p:cNvPr id="55" name="矩形 54"/>
            <p:cNvSpPr/>
            <p:nvPr/>
          </p:nvSpPr>
          <p:spPr>
            <a:xfrm>
              <a:off x="4899910" y="2028826"/>
              <a:ext cx="3375726" cy="461665"/>
            </a:xfrm>
            <a:prstGeom prst="rect">
              <a:avLst/>
            </a:prstGeom>
          </p:spPr>
          <p:txBody>
            <a:bodyPr wrap="square">
              <a:spAutoFit/>
            </a:bodyPr>
            <a:lstStyle/>
            <a:p>
              <a:pPr defTabSz="914400" fontAlgn="base">
                <a:spcBef>
                  <a:spcPct val="0"/>
                </a:spcBef>
                <a:spcAft>
                  <a:spcPct val="0"/>
                </a:spcAft>
                <a:defRPr/>
              </a:pPr>
              <a:r>
                <a:rPr lang="zh-CN" altLang="en-US" sz="2400" kern="0">
                  <a:ln w="3175">
                    <a:noFill/>
                  </a:ln>
                  <a:solidFill>
                    <a:schemeClr val="bg1"/>
                  </a:solidFill>
                  <a:cs typeface="+mn-ea"/>
                  <a:sym typeface="+mn-lt"/>
                </a:rPr>
                <a:t>在此输入您的标题内容</a:t>
              </a:r>
            </a:p>
          </p:txBody>
        </p:sp>
      </p:grpSp>
      <p:grpSp>
        <p:nvGrpSpPr>
          <p:cNvPr id="3" name="组合 2"/>
          <p:cNvGrpSpPr/>
          <p:nvPr/>
        </p:nvGrpSpPr>
        <p:grpSpPr>
          <a:xfrm>
            <a:off x="746760" y="0"/>
            <a:ext cx="762000" cy="1828800"/>
            <a:chOff x="746760" y="0"/>
            <a:chExt cx="762000" cy="1828800"/>
          </a:xfrm>
        </p:grpSpPr>
        <p:sp>
          <p:nvSpPr>
            <p:cNvPr id="4" name="矩形 3"/>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第四章</a:t>
              </a:r>
            </a:p>
          </p:txBody>
        </p:sp>
      </p:gr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0-#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descr="3045"/>
          <p:cNvPicPr>
            <a:picLocks noChangeAspect="1"/>
          </p:cNvPicPr>
          <p:nvPr/>
        </p:nvPicPr>
        <p:blipFill>
          <a:blip r:embed="rId2"/>
          <a:srcRect b="17220"/>
          <a:stretch>
            <a:fillRect/>
          </a:stretch>
        </p:blipFill>
        <p:spPr>
          <a:xfrm rot="5400000" flipH="1">
            <a:off x="5242560" y="-598170"/>
            <a:ext cx="6146800" cy="7814945"/>
          </a:xfrm>
          <a:prstGeom prst="rect">
            <a:avLst/>
          </a:prstGeom>
        </p:spPr>
      </p:pic>
      <p:pic>
        <p:nvPicPr>
          <p:cNvPr id="12" name="图片 11" descr="3cc045"/>
          <p:cNvPicPr>
            <a:picLocks noChangeAspect="1"/>
          </p:cNvPicPr>
          <p:nvPr/>
        </p:nvPicPr>
        <p:blipFill>
          <a:blip r:embed="rId3"/>
          <a:srcRect l="13382" t="66943" b="4239"/>
          <a:stretch>
            <a:fillRect/>
          </a:stretch>
        </p:blipFill>
        <p:spPr>
          <a:xfrm flipH="1">
            <a:off x="-12065" y="4199890"/>
            <a:ext cx="6232525" cy="2654935"/>
          </a:xfrm>
          <a:prstGeom prst="rect">
            <a:avLst/>
          </a:prstGeom>
        </p:spPr>
      </p:pic>
      <p:pic>
        <p:nvPicPr>
          <p:cNvPr id="16" name="图片 15" descr="30ff45"/>
          <p:cNvPicPr>
            <a:picLocks noChangeAspect="1"/>
          </p:cNvPicPr>
          <p:nvPr/>
        </p:nvPicPr>
        <p:blipFill>
          <a:blip r:embed="rId4"/>
          <a:srcRect t="4209" b="63974"/>
          <a:stretch>
            <a:fillRect/>
          </a:stretch>
        </p:blipFill>
        <p:spPr>
          <a:xfrm>
            <a:off x="-12065" y="-635"/>
            <a:ext cx="5949950" cy="2409825"/>
          </a:xfrm>
          <a:prstGeom prst="rect">
            <a:avLst/>
          </a:prstGeom>
        </p:spPr>
      </p:pic>
      <p:pic>
        <p:nvPicPr>
          <p:cNvPr id="18" name="图片 17" descr="30dd45"/>
          <p:cNvPicPr>
            <a:picLocks noChangeAspect="1"/>
          </p:cNvPicPr>
          <p:nvPr/>
        </p:nvPicPr>
        <p:blipFill>
          <a:blip r:embed="rId5"/>
          <a:srcRect t="15208" b="6578"/>
          <a:stretch>
            <a:fillRect/>
          </a:stretch>
        </p:blipFill>
        <p:spPr>
          <a:xfrm>
            <a:off x="4993640" y="-566420"/>
            <a:ext cx="7070725" cy="8296275"/>
          </a:xfrm>
          <a:prstGeom prst="rect">
            <a:avLst/>
          </a:prstGeom>
        </p:spPr>
      </p:pic>
      <p:pic>
        <p:nvPicPr>
          <p:cNvPr id="17" name="图片 16" descr="30ff45"/>
          <p:cNvPicPr>
            <a:picLocks noChangeAspect="1"/>
          </p:cNvPicPr>
          <p:nvPr/>
        </p:nvPicPr>
        <p:blipFill>
          <a:blip r:embed="rId4"/>
          <a:srcRect t="4051" b="63974"/>
          <a:stretch>
            <a:fillRect/>
          </a:stretch>
        </p:blipFill>
        <p:spPr>
          <a:xfrm flipH="1">
            <a:off x="5937885" y="-9525"/>
            <a:ext cx="6285865" cy="2340610"/>
          </a:xfrm>
          <a:prstGeom prst="rect">
            <a:avLst/>
          </a:prstGeom>
        </p:spPr>
      </p:pic>
      <p:pic>
        <p:nvPicPr>
          <p:cNvPr id="19" name="图片 18" descr="304方法5"/>
          <p:cNvPicPr>
            <a:picLocks noChangeAspect="1"/>
          </p:cNvPicPr>
          <p:nvPr/>
        </p:nvPicPr>
        <p:blipFill>
          <a:blip r:embed="rId6"/>
          <a:srcRect t="30541" b="8559"/>
          <a:stretch>
            <a:fillRect/>
          </a:stretch>
        </p:blipFill>
        <p:spPr>
          <a:xfrm>
            <a:off x="6087110" y="1042670"/>
            <a:ext cx="5844540" cy="5340350"/>
          </a:xfrm>
          <a:prstGeom prst="rect">
            <a:avLst/>
          </a:prstGeom>
        </p:spPr>
      </p:pic>
      <p:pic>
        <p:nvPicPr>
          <p:cNvPr id="10" name="图片 9" descr="3cc045"/>
          <p:cNvPicPr>
            <a:picLocks noChangeAspect="1"/>
          </p:cNvPicPr>
          <p:nvPr/>
        </p:nvPicPr>
        <p:blipFill>
          <a:blip r:embed="rId3"/>
          <a:srcRect l="13600" t="42738" b="4366"/>
          <a:stretch>
            <a:fillRect/>
          </a:stretch>
        </p:blipFill>
        <p:spPr>
          <a:xfrm>
            <a:off x="6220460" y="1993265"/>
            <a:ext cx="6003290" cy="4861560"/>
          </a:xfrm>
          <a:prstGeom prst="rect">
            <a:avLst/>
          </a:prstGeom>
        </p:spPr>
      </p:pic>
      <p:grpSp>
        <p:nvGrpSpPr>
          <p:cNvPr id="35" name="组合 34"/>
          <p:cNvGrpSpPr/>
          <p:nvPr/>
        </p:nvGrpSpPr>
        <p:grpSpPr>
          <a:xfrm rot="180000">
            <a:off x="296528" y="1403366"/>
            <a:ext cx="6038215" cy="2787650"/>
            <a:chOff x="829" y="2179"/>
            <a:chExt cx="9509" cy="4390"/>
          </a:xfrm>
        </p:grpSpPr>
        <p:sp>
          <p:nvSpPr>
            <p:cNvPr id="31" name="文本框 30"/>
            <p:cNvSpPr txBox="1"/>
            <p:nvPr/>
          </p:nvSpPr>
          <p:spPr>
            <a:xfrm rot="20880000">
              <a:off x="829" y="2790"/>
              <a:ext cx="9509" cy="3779"/>
            </a:xfrm>
            <a:prstGeom prst="rect">
              <a:avLst/>
            </a:prstGeom>
            <a:noFill/>
          </p:spPr>
          <p:txBody>
            <a:bodyPr wrap="square" rtlCol="0">
              <a:spAutoFit/>
            </a:bodyPr>
            <a:lstStyle/>
            <a:p>
              <a:r>
                <a:rPr lang="zh-CN" altLang="en-US" sz="15000">
                  <a:solidFill>
                    <a:schemeClr val="bg1"/>
                  </a:solidFill>
                  <a:effectLst>
                    <a:outerShdw blurRad="50800" dist="38100" dir="2700000" algn="tl" rotWithShape="0">
                      <a:prstClr val="black">
                        <a:alpha val="40000"/>
                      </a:prstClr>
                    </a:outerShdw>
                  </a:effectLst>
                  <a:cs typeface="+mn-ea"/>
                  <a:sym typeface="+mn-lt"/>
                </a:rPr>
                <a:t>谢谢！</a:t>
              </a:r>
            </a:p>
          </p:txBody>
        </p:sp>
        <p:pic>
          <p:nvPicPr>
            <p:cNvPr id="32" name="图片 31"/>
            <p:cNvPicPr>
              <a:picLocks noChangeAspect="1"/>
            </p:cNvPicPr>
            <p:nvPr/>
          </p:nvPicPr>
          <p:blipFill>
            <a:blip r:embed="rId7">
              <a:extLst>
                <a:ext uri="{28A0092B-C50C-407E-A947-70E740481C1C}">
                  <a14:useLocalDpi xmlns:a14="http://schemas.microsoft.com/office/drawing/2010/main" val="0"/>
                </a:ext>
              </a:extLst>
            </a:blip>
            <a:srcRect l="46008" t="40089" r="44866" b="53891"/>
            <a:stretch>
              <a:fillRect/>
            </a:stretch>
          </p:blipFill>
          <p:spPr>
            <a:xfrm>
              <a:off x="5918" y="2179"/>
              <a:ext cx="1151" cy="1139"/>
            </a:xfrm>
            <a:prstGeom prst="rect">
              <a:avLst/>
            </a:prstGeom>
            <a:effectLst>
              <a:outerShdw blurRad="50800" dist="38100" dir="2700000" algn="tl" rotWithShape="0">
                <a:prstClr val="black">
                  <a:alpha val="40000"/>
                </a:prstClr>
              </a:outerShdw>
            </a:effectLst>
          </p:spPr>
        </p:pic>
        <p:sp>
          <p:nvSpPr>
            <p:cNvPr id="33" name="Content Placeholder 2"/>
            <p:cNvSpPr txBox="1"/>
            <p:nvPr/>
          </p:nvSpPr>
          <p:spPr>
            <a:xfrm rot="20940000" flipH="1">
              <a:off x="2782" y="5470"/>
              <a:ext cx="5941" cy="65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50000"/>
                </a:lnSpc>
                <a:buNone/>
              </a:pPr>
              <a:r>
                <a:rPr lang="en-US" altLang="zh-CN" sz="2800" spc="300">
                  <a:solidFill>
                    <a:schemeClr val="bg1"/>
                  </a:solidFill>
                  <a:cs typeface="+mn-ea"/>
                  <a:sym typeface="+mn-lt"/>
                </a:rPr>
                <a:t>NATIONAL  TIDA</a:t>
              </a:r>
              <a:endParaRPr kumimoji="1" lang="en-US" altLang="zh-CN" sz="2800" spc="300">
                <a:solidFill>
                  <a:schemeClr val="bg1"/>
                </a:solidFill>
                <a:effectLst>
                  <a:outerShdw blurRad="38100" dist="38100" dir="2700000" algn="tl">
                    <a:srgbClr val="000000">
                      <a:alpha val="43137"/>
                    </a:srgbClr>
                  </a:outerShdw>
                </a:effectLst>
                <a:cs typeface="+mn-ea"/>
                <a:sym typeface="+mn-lt"/>
              </a:endParaRPr>
            </a:p>
          </p:txBody>
        </p:sp>
      </p:gr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 name="图片 17" descr="30dd45"/>
          <p:cNvPicPr>
            <a:picLocks noChangeAspect="1"/>
          </p:cNvPicPr>
          <p:nvPr/>
        </p:nvPicPr>
        <p:blipFill>
          <a:blip r:embed="rId2"/>
          <a:srcRect t="15208" b="6578"/>
          <a:stretch>
            <a:fillRect/>
          </a:stretch>
        </p:blipFill>
        <p:spPr>
          <a:xfrm flipH="1">
            <a:off x="-169545" y="528955"/>
            <a:ext cx="6846570" cy="8034020"/>
          </a:xfrm>
          <a:prstGeom prst="rect">
            <a:avLst/>
          </a:prstGeom>
        </p:spPr>
      </p:pic>
      <p:grpSp>
        <p:nvGrpSpPr>
          <p:cNvPr id="15" name="组合 14"/>
          <p:cNvGrpSpPr/>
          <p:nvPr/>
        </p:nvGrpSpPr>
        <p:grpSpPr>
          <a:xfrm flipH="1">
            <a:off x="5126355" y="1306195"/>
            <a:ext cx="6539230" cy="2577465"/>
            <a:chOff x="1654" y="2723"/>
            <a:chExt cx="10298" cy="4059"/>
          </a:xfrm>
        </p:grpSpPr>
        <p:sp>
          <p:nvSpPr>
            <p:cNvPr id="7" name="文本框 6"/>
            <p:cNvSpPr txBox="1"/>
            <p:nvPr/>
          </p:nvSpPr>
          <p:spPr>
            <a:xfrm>
              <a:off x="4782" y="3955"/>
              <a:ext cx="6283" cy="1113"/>
            </a:xfrm>
            <a:prstGeom prst="rect">
              <a:avLst/>
            </a:prstGeom>
            <a:noFill/>
          </p:spPr>
          <p:txBody>
            <a:bodyPr wrap="square" rtlCol="0">
              <a:spAutoFit/>
            </a:bodyPr>
            <a:lstStyle/>
            <a:p>
              <a:r>
                <a:rPr kumimoji="1" lang="zh-CN" altLang="en-US" sz="4000">
                  <a:solidFill>
                    <a:schemeClr val="bg1"/>
                  </a:solidFill>
                  <a:effectLst>
                    <a:outerShdw blurRad="38100" dist="38100" dir="2700000" algn="tl">
                      <a:srgbClr val="000000">
                        <a:alpha val="43137"/>
                      </a:srgbClr>
                    </a:outerShdw>
                  </a:effectLst>
                  <a:cs typeface="+mn-ea"/>
                  <a:sym typeface="+mn-lt"/>
                </a:rPr>
                <a:t>输入标题内容</a:t>
              </a:r>
            </a:p>
          </p:txBody>
        </p:sp>
        <p:sp>
          <p:nvSpPr>
            <p:cNvPr id="8" name="Content Placeholder 2"/>
            <p:cNvSpPr txBox="1"/>
            <p:nvPr/>
          </p:nvSpPr>
          <p:spPr>
            <a:xfrm>
              <a:off x="4748" y="5176"/>
              <a:ext cx="6912" cy="160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50000"/>
                </a:lnSpc>
                <a:buNone/>
              </a:pPr>
              <a:r>
                <a:rPr lang="zh-CN" altLang="en-US" sz="1600" spc="300">
                  <a:solidFill>
                    <a:schemeClr val="bg1"/>
                  </a:solidFill>
                  <a:cs typeface="+mn-ea"/>
                  <a:sym typeface="+mn-lt"/>
                </a:rPr>
                <a:t>请替换文字内容，修改文字内容，也可以直接复制你的内容到此。</a:t>
              </a:r>
              <a:endParaRPr kumimoji="1" lang="zh-CN" altLang="en-US" sz="1600">
                <a:solidFill>
                  <a:schemeClr val="bg1"/>
                </a:solidFill>
                <a:effectLst>
                  <a:outerShdw blurRad="38100" dist="38100" dir="2700000" algn="tl">
                    <a:srgbClr val="000000">
                      <a:alpha val="43137"/>
                    </a:srgbClr>
                  </a:outerShdw>
                </a:effectLst>
                <a:cs typeface="+mn-ea"/>
                <a:sym typeface="+mn-lt"/>
              </a:endParaRPr>
            </a:p>
          </p:txBody>
        </p:sp>
        <p:grpSp>
          <p:nvGrpSpPr>
            <p:cNvPr id="9" name="组合 8"/>
            <p:cNvGrpSpPr/>
            <p:nvPr/>
          </p:nvGrpSpPr>
          <p:grpSpPr>
            <a:xfrm>
              <a:off x="1654" y="2723"/>
              <a:ext cx="3094" cy="3232"/>
              <a:chOff x="4019286" y="1301966"/>
              <a:chExt cx="766979" cy="801238"/>
            </a:xfrm>
          </p:grpSpPr>
          <p:sp>
            <p:nvSpPr>
              <p:cNvPr id="10" name="矩形 9"/>
              <p:cNvSpPr/>
              <p:nvPr/>
            </p:nvSpPr>
            <p:spPr>
              <a:xfrm>
                <a:off x="4176477" y="1435674"/>
                <a:ext cx="452598" cy="612718"/>
              </a:xfrm>
              <a:prstGeom prst="rect">
                <a:avLst/>
              </a:prstGeom>
            </p:spPr>
            <p:txBody>
              <a:bodyPr wrap="square">
                <a:spAutoFit/>
              </a:bodyPr>
              <a:lstStyle/>
              <a:p>
                <a:pPr algn="ctr"/>
                <a:r>
                  <a:rPr lang="zh-CN" altLang="en-US" sz="9600">
                    <a:solidFill>
                      <a:schemeClr val="bg1"/>
                    </a:solidFill>
                    <a:effectLst>
                      <a:outerShdw blurRad="38100" dist="38100" dir="2700000" algn="tl">
                        <a:srgbClr val="000000">
                          <a:alpha val="43137"/>
                        </a:srgbClr>
                      </a:outerShdw>
                    </a:effectLst>
                    <a:cs typeface="+mn-ea"/>
                    <a:sym typeface="+mn-lt"/>
                  </a:rPr>
                  <a:t>壹</a:t>
                </a:r>
                <a:endParaRPr lang="zh-CN" altLang="en-US" sz="4000">
                  <a:solidFill>
                    <a:schemeClr val="bg1"/>
                  </a:solidFill>
                  <a:effectLst>
                    <a:outerShdw blurRad="38100" dist="38100" dir="2700000" algn="tl">
                      <a:srgbClr val="000000">
                        <a:alpha val="43137"/>
                      </a:srgbClr>
                    </a:outerShdw>
                  </a:effectLst>
                  <a:cs typeface="+mn-ea"/>
                  <a:sym typeface="+mn-lt"/>
                </a:endParaRPr>
              </a:p>
            </p:txBody>
          </p:sp>
          <p:sp>
            <p:nvSpPr>
              <p:cNvPr id="11" name="任意多边形: 形状 47"/>
              <p:cNvSpPr/>
              <p:nvPr/>
            </p:nvSpPr>
            <p:spPr>
              <a:xfrm>
                <a:off x="4019286" y="1301966"/>
                <a:ext cx="766979" cy="801238"/>
              </a:xfrm>
              <a:custGeom>
                <a:gdLst>
                  <a:gd name="connsiteX0" fmla="*/ 2115093 w 3189121"/>
                  <a:gd name="connsiteY0" fmla="*/ 3287898 h 3351079"/>
                  <a:gd name="connsiteX1" fmla="*/ 2140493 w 3189121"/>
                  <a:gd name="connsiteY1" fmla="*/ 3300598 h 3351079"/>
                  <a:gd name="connsiteX2" fmla="*/ 2115093 w 3189121"/>
                  <a:gd name="connsiteY2" fmla="*/ 3313298 h 3351079"/>
                  <a:gd name="connsiteX3" fmla="*/ 2089693 w 3189121"/>
                  <a:gd name="connsiteY3" fmla="*/ 3300598 h 3351079"/>
                  <a:gd name="connsiteX4" fmla="*/ 2115093 w 3189121"/>
                  <a:gd name="connsiteY4" fmla="*/ 3287898 h 3351079"/>
                  <a:gd name="connsiteX5" fmla="*/ 1993868 w 3189121"/>
                  <a:gd name="connsiteY5" fmla="*/ 3205214 h 3351079"/>
                  <a:gd name="connsiteX6" fmla="*/ 1997618 w 3189121"/>
                  <a:gd name="connsiteY6" fmla="*/ 3206821 h 3351079"/>
                  <a:gd name="connsiteX7" fmla="*/ 2021960 w 3189121"/>
                  <a:gd name="connsiteY7" fmla="*/ 3211698 h 3351079"/>
                  <a:gd name="connsiteX8" fmla="*/ 2023488 w 3189121"/>
                  <a:gd name="connsiteY8" fmla="*/ 3211919 h 3351079"/>
                  <a:gd name="connsiteX9" fmla="*/ 2024771 w 3189121"/>
                  <a:gd name="connsiteY9" fmla="*/ 3212211 h 3351079"/>
                  <a:gd name="connsiteX10" fmla="*/ 2031485 w 3189121"/>
                  <a:gd name="connsiteY10" fmla="*/ 3213075 h 3351079"/>
                  <a:gd name="connsiteX11" fmla="*/ 2023488 w 3189121"/>
                  <a:gd name="connsiteY11" fmla="*/ 3211919 h 3351079"/>
                  <a:gd name="connsiteX12" fmla="*/ 2007143 w 3189121"/>
                  <a:gd name="connsiteY12" fmla="*/ 3208199 h 3351079"/>
                  <a:gd name="connsiteX13" fmla="*/ 1993868 w 3189121"/>
                  <a:gd name="connsiteY13" fmla="*/ 3205214 h 3351079"/>
                  <a:gd name="connsiteX14" fmla="*/ 2166581 w 3189121"/>
                  <a:gd name="connsiteY14" fmla="*/ 3161670 h 3351079"/>
                  <a:gd name="connsiteX15" fmla="*/ 2133637 w 3189121"/>
                  <a:gd name="connsiteY15" fmla="*/ 3178748 h 3351079"/>
                  <a:gd name="connsiteX16" fmla="*/ 2143909 w 3189121"/>
                  <a:gd name="connsiteY16" fmla="*/ 3189967 h 3351079"/>
                  <a:gd name="connsiteX17" fmla="*/ 2178593 w 3189121"/>
                  <a:gd name="connsiteY17" fmla="*/ 3172117 h 3351079"/>
                  <a:gd name="connsiteX18" fmla="*/ 2166581 w 3189121"/>
                  <a:gd name="connsiteY18" fmla="*/ 3161670 h 3351079"/>
                  <a:gd name="connsiteX19" fmla="*/ 2223043 w 3189121"/>
                  <a:gd name="connsiteY19" fmla="*/ 3135498 h 3351079"/>
                  <a:gd name="connsiteX20" fmla="*/ 2203993 w 3189121"/>
                  <a:gd name="connsiteY20" fmla="*/ 3148198 h 3351079"/>
                  <a:gd name="connsiteX21" fmla="*/ 2223043 w 3189121"/>
                  <a:gd name="connsiteY21" fmla="*/ 3160898 h 3351079"/>
                  <a:gd name="connsiteX22" fmla="*/ 2242093 w 3189121"/>
                  <a:gd name="connsiteY22" fmla="*/ 3148198 h 3351079"/>
                  <a:gd name="connsiteX23" fmla="*/ 2223043 w 3189121"/>
                  <a:gd name="connsiteY23" fmla="*/ 3135498 h 3351079"/>
                  <a:gd name="connsiteX24" fmla="*/ 2506570 w 3189121"/>
                  <a:gd name="connsiteY24" fmla="*/ 2981347 h 3351079"/>
                  <a:gd name="connsiteX25" fmla="*/ 2438943 w 3189121"/>
                  <a:gd name="connsiteY25" fmla="*/ 3008854 h 3351079"/>
                  <a:gd name="connsiteX26" fmla="*/ 2327818 w 3189121"/>
                  <a:gd name="connsiteY26" fmla="*/ 3084339 h 3351079"/>
                  <a:gd name="connsiteX27" fmla="*/ 2315118 w 3189121"/>
                  <a:gd name="connsiteY27" fmla="*/ 3120301 h 3351079"/>
                  <a:gd name="connsiteX28" fmla="*/ 2517524 w 3189121"/>
                  <a:gd name="connsiteY28" fmla="*/ 2996115 h 3351079"/>
                  <a:gd name="connsiteX29" fmla="*/ 2506570 w 3189121"/>
                  <a:gd name="connsiteY29" fmla="*/ 2981347 h 3351079"/>
                  <a:gd name="connsiteX30" fmla="*/ 393182 w 3189121"/>
                  <a:gd name="connsiteY30" fmla="*/ 2197072 h 3351079"/>
                  <a:gd name="connsiteX31" fmla="*/ 395716 w 3189121"/>
                  <a:gd name="connsiteY31" fmla="*/ 2216894 h 3351079"/>
                  <a:gd name="connsiteX32" fmla="*/ 438809 w 3189121"/>
                  <a:gd name="connsiteY32" fmla="*/ 2335398 h 3351079"/>
                  <a:gd name="connsiteX33" fmla="*/ 560821 w 3189121"/>
                  <a:gd name="connsiteY33" fmla="*/ 2529971 h 3351079"/>
                  <a:gd name="connsiteX34" fmla="*/ 591093 w 3189121"/>
                  <a:gd name="connsiteY34" fmla="*/ 2576328 h 3351079"/>
                  <a:gd name="connsiteX35" fmla="*/ 687356 w 3189121"/>
                  <a:gd name="connsiteY35" fmla="*/ 2686479 h 3351079"/>
                  <a:gd name="connsiteX36" fmla="*/ 782708 w 3189121"/>
                  <a:gd name="connsiteY36" fmla="*/ 2773548 h 3351079"/>
                  <a:gd name="connsiteX37" fmla="*/ 689620 w 3189121"/>
                  <a:gd name="connsiteY37" fmla="*/ 2663181 h 3351079"/>
                  <a:gd name="connsiteX38" fmla="*/ 570073 w 3189121"/>
                  <a:gd name="connsiteY38" fmla="*/ 2529468 h 3351079"/>
                  <a:gd name="connsiteX39" fmla="*/ 403022 w 3189121"/>
                  <a:gd name="connsiteY39" fmla="*/ 2218049 h 3351079"/>
                  <a:gd name="connsiteX40" fmla="*/ 393182 w 3189121"/>
                  <a:gd name="connsiteY40" fmla="*/ 2197072 h 3351079"/>
                  <a:gd name="connsiteX41" fmla="*/ 353803 w 3189121"/>
                  <a:gd name="connsiteY41" fmla="*/ 2073312 h 3351079"/>
                  <a:gd name="connsiteX42" fmla="*/ 351543 w 3189121"/>
                  <a:gd name="connsiteY42" fmla="*/ 2094098 h 3351079"/>
                  <a:gd name="connsiteX43" fmla="*/ 370170 w 3189121"/>
                  <a:gd name="connsiteY43" fmla="*/ 2157598 h 3351079"/>
                  <a:gd name="connsiteX44" fmla="*/ 380849 w 3189121"/>
                  <a:gd name="connsiteY44" fmla="*/ 2163948 h 3351079"/>
                  <a:gd name="connsiteX45" fmla="*/ 362222 w 3189121"/>
                  <a:gd name="connsiteY45" fmla="*/ 2100448 h 3351079"/>
                  <a:gd name="connsiteX46" fmla="*/ 353803 w 3189121"/>
                  <a:gd name="connsiteY46" fmla="*/ 2073312 h 3351079"/>
                  <a:gd name="connsiteX47" fmla="*/ 330743 w 3189121"/>
                  <a:gd name="connsiteY47" fmla="*/ 1636898 h 3351079"/>
                  <a:gd name="connsiteX48" fmla="*/ 320740 w 3189121"/>
                  <a:gd name="connsiteY48" fmla="*/ 1773423 h 3351079"/>
                  <a:gd name="connsiteX49" fmla="*/ 320939 w 3189121"/>
                  <a:gd name="connsiteY49" fmla="*/ 1776598 h 3351079"/>
                  <a:gd name="connsiteX50" fmla="*/ 330942 w 3189121"/>
                  <a:gd name="connsiteY50" fmla="*/ 1640073 h 3351079"/>
                  <a:gd name="connsiteX51" fmla="*/ 330743 w 3189121"/>
                  <a:gd name="connsiteY51" fmla="*/ 1636898 h 3351079"/>
                  <a:gd name="connsiteX52" fmla="*/ 2990829 w 3189121"/>
                  <a:gd name="connsiteY52" fmla="*/ 977066 h 3351079"/>
                  <a:gd name="connsiteX53" fmla="*/ 2978693 w 3189121"/>
                  <a:gd name="connsiteY53" fmla="*/ 987643 h 3351079"/>
                  <a:gd name="connsiteX54" fmla="*/ 2997743 w 3189121"/>
                  <a:gd name="connsiteY54" fmla="*/ 1014598 h 3351079"/>
                  <a:gd name="connsiteX55" fmla="*/ 3009084 w 3189121"/>
                  <a:gd name="connsiteY55" fmla="*/ 996587 h 3351079"/>
                  <a:gd name="connsiteX56" fmla="*/ 2990829 w 3189121"/>
                  <a:gd name="connsiteY56" fmla="*/ 977066 h 3351079"/>
                  <a:gd name="connsiteX57" fmla="*/ 2681406 w 3189121"/>
                  <a:gd name="connsiteY57" fmla="*/ 498909 h 3351079"/>
                  <a:gd name="connsiteX58" fmla="*/ 2676563 w 3189121"/>
                  <a:gd name="connsiteY58" fmla="*/ 508895 h 3351079"/>
                  <a:gd name="connsiteX59" fmla="*/ 2687607 w 3189121"/>
                  <a:gd name="connsiteY59" fmla="*/ 538975 h 3351079"/>
                  <a:gd name="connsiteX60" fmla="*/ 2690691 w 3189121"/>
                  <a:gd name="connsiteY60" fmla="*/ 517627 h 3351079"/>
                  <a:gd name="connsiteX61" fmla="*/ 2681406 w 3189121"/>
                  <a:gd name="connsiteY61" fmla="*/ 498909 h 3351079"/>
                  <a:gd name="connsiteX62" fmla="*/ 2511968 w 3189121"/>
                  <a:gd name="connsiteY62" fmla="*/ 393568 h 3351079"/>
                  <a:gd name="connsiteX63" fmla="*/ 2508793 w 3189121"/>
                  <a:gd name="connsiteY63" fmla="*/ 402458 h 3351079"/>
                  <a:gd name="connsiteX64" fmla="*/ 2524033 w 3189121"/>
                  <a:gd name="connsiteY64" fmla="*/ 417698 h 3351079"/>
                  <a:gd name="connsiteX65" fmla="*/ 2524033 w 3189121"/>
                  <a:gd name="connsiteY65" fmla="*/ 402458 h 3351079"/>
                  <a:gd name="connsiteX66" fmla="*/ 2511968 w 3189121"/>
                  <a:gd name="connsiteY66" fmla="*/ 393568 h 3351079"/>
                  <a:gd name="connsiteX67" fmla="*/ 1235325 w 3189121"/>
                  <a:gd name="connsiteY67" fmla="*/ 237647 h 3351079"/>
                  <a:gd name="connsiteX68" fmla="*/ 1230772 w 3189121"/>
                  <a:gd name="connsiteY68" fmla="*/ 237783 h 3351079"/>
                  <a:gd name="connsiteX69" fmla="*/ 1226981 w 3189121"/>
                  <a:gd name="connsiteY69" fmla="*/ 238406 h 3351079"/>
                  <a:gd name="connsiteX70" fmla="*/ 1226093 w 3189121"/>
                  <a:gd name="connsiteY70" fmla="*/ 238487 h 3351079"/>
                  <a:gd name="connsiteX71" fmla="*/ 1224778 w 3189121"/>
                  <a:gd name="connsiteY71" fmla="*/ 238768 h 3351079"/>
                  <a:gd name="connsiteX72" fmla="*/ 1179164 w 3189121"/>
                  <a:gd name="connsiteY72" fmla="*/ 246266 h 3351079"/>
                  <a:gd name="connsiteX73" fmla="*/ 1002452 w 3189121"/>
                  <a:gd name="connsiteY73" fmla="*/ 307609 h 3351079"/>
                  <a:gd name="connsiteX74" fmla="*/ 877817 w 3189121"/>
                  <a:gd name="connsiteY74" fmla="*/ 373338 h 3351079"/>
                  <a:gd name="connsiteX75" fmla="*/ 811259 w 3189121"/>
                  <a:gd name="connsiteY75" fmla="*/ 413497 h 3351079"/>
                  <a:gd name="connsiteX76" fmla="*/ 897794 w 3189121"/>
                  <a:gd name="connsiteY76" fmla="*/ 372312 h 3351079"/>
                  <a:gd name="connsiteX77" fmla="*/ 1203318 w 3189121"/>
                  <a:gd name="connsiteY77" fmla="*/ 243360 h 3351079"/>
                  <a:gd name="connsiteX78" fmla="*/ 1224778 w 3189121"/>
                  <a:gd name="connsiteY78" fmla="*/ 238768 h 3351079"/>
                  <a:gd name="connsiteX79" fmla="*/ 1226981 w 3189121"/>
                  <a:gd name="connsiteY79" fmla="*/ 238406 h 3351079"/>
                  <a:gd name="connsiteX80" fmla="*/ 1244568 w 3189121"/>
                  <a:gd name="connsiteY80" fmla="*/ 220714 h 3351079"/>
                  <a:gd name="connsiteX81" fmla="*/ 1248318 w 3189121"/>
                  <a:gd name="connsiteY81" fmla="*/ 222321 h 3351079"/>
                  <a:gd name="connsiteX82" fmla="*/ 1272660 w 3189121"/>
                  <a:gd name="connsiteY82" fmla="*/ 227198 h 3351079"/>
                  <a:gd name="connsiteX83" fmla="*/ 1274188 w 3189121"/>
                  <a:gd name="connsiteY83" fmla="*/ 227419 h 3351079"/>
                  <a:gd name="connsiteX84" fmla="*/ 1275471 w 3189121"/>
                  <a:gd name="connsiteY84" fmla="*/ 227711 h 3351079"/>
                  <a:gd name="connsiteX85" fmla="*/ 1282185 w 3189121"/>
                  <a:gd name="connsiteY85" fmla="*/ 228575 h 3351079"/>
                  <a:gd name="connsiteX86" fmla="*/ 1274188 w 3189121"/>
                  <a:gd name="connsiteY86" fmla="*/ 227419 h 3351079"/>
                  <a:gd name="connsiteX87" fmla="*/ 1257843 w 3189121"/>
                  <a:gd name="connsiteY87" fmla="*/ 223699 h 3351079"/>
                  <a:gd name="connsiteX88" fmla="*/ 1244568 w 3189121"/>
                  <a:gd name="connsiteY88" fmla="*/ 220714 h 3351079"/>
                  <a:gd name="connsiteX89" fmla="*/ 1587378 w 3189121"/>
                  <a:gd name="connsiteY89" fmla="*/ 90765 h 3351079"/>
                  <a:gd name="connsiteX90" fmla="*/ 1676278 w 3189121"/>
                  <a:gd name="connsiteY90" fmla="*/ 91012 h 3351079"/>
                  <a:gd name="connsiteX91" fmla="*/ 1821546 w 3189121"/>
                  <a:gd name="connsiteY91" fmla="*/ 114869 h 3351079"/>
                  <a:gd name="connsiteX92" fmla="*/ 1993214 w 3189121"/>
                  <a:gd name="connsiteY92" fmla="*/ 136516 h 3351079"/>
                  <a:gd name="connsiteX93" fmla="*/ 2107575 w 3189121"/>
                  <a:gd name="connsiteY93" fmla="*/ 161481 h 3351079"/>
                  <a:gd name="connsiteX94" fmla="*/ 2130977 w 3189121"/>
                  <a:gd name="connsiteY94" fmla="*/ 197385 h 3351079"/>
                  <a:gd name="connsiteX95" fmla="*/ 2261143 w 3189121"/>
                  <a:gd name="connsiteY95" fmla="*/ 251858 h 3351079"/>
                  <a:gd name="connsiteX96" fmla="*/ 2340917 w 3189121"/>
                  <a:gd name="connsiteY96" fmla="*/ 283420 h 3351079"/>
                  <a:gd name="connsiteX97" fmla="*/ 2389715 w 3189121"/>
                  <a:gd name="connsiteY97" fmla="*/ 309265 h 3351079"/>
                  <a:gd name="connsiteX98" fmla="*/ 2417891 w 3189121"/>
                  <a:gd name="connsiteY98" fmla="*/ 331229 h 3351079"/>
                  <a:gd name="connsiteX99" fmla="*/ 2451643 w 3189121"/>
                  <a:gd name="connsiteY99" fmla="*/ 336598 h 3351079"/>
                  <a:gd name="connsiteX100" fmla="*/ 2560382 w 3189121"/>
                  <a:gd name="connsiteY100" fmla="*/ 404291 h 3351079"/>
                  <a:gd name="connsiteX101" fmla="*/ 2630246 w 3189121"/>
                  <a:gd name="connsiteY101" fmla="*/ 447382 h 3351079"/>
                  <a:gd name="connsiteX102" fmla="*/ 2648493 w 3189121"/>
                  <a:gd name="connsiteY102" fmla="*/ 455189 h 3351079"/>
                  <a:gd name="connsiteX103" fmla="*/ 2659649 w 3189121"/>
                  <a:gd name="connsiteY103" fmla="*/ 463102 h 3351079"/>
                  <a:gd name="connsiteX104" fmla="*/ 2731956 w 3189121"/>
                  <a:gd name="connsiteY104" fmla="*/ 513152 h 3351079"/>
                  <a:gd name="connsiteX105" fmla="*/ 2800057 w 3189121"/>
                  <a:gd name="connsiteY105" fmla="*/ 570098 h 3351079"/>
                  <a:gd name="connsiteX106" fmla="*/ 2947112 w 3189121"/>
                  <a:gd name="connsiteY106" fmla="*/ 734925 h 3351079"/>
                  <a:gd name="connsiteX107" fmla="*/ 2967785 w 3189121"/>
                  <a:gd name="connsiteY107" fmla="*/ 752046 h 3351079"/>
                  <a:gd name="connsiteX108" fmla="*/ 2987960 w 3189121"/>
                  <a:gd name="connsiteY108" fmla="*/ 776627 h 3351079"/>
                  <a:gd name="connsiteX109" fmla="*/ 3005360 w 3189121"/>
                  <a:gd name="connsiteY109" fmla="*/ 809242 h 3351079"/>
                  <a:gd name="connsiteX110" fmla="*/ 3029493 w 3189121"/>
                  <a:gd name="connsiteY110" fmla="*/ 843256 h 3351079"/>
                  <a:gd name="connsiteX111" fmla="*/ 3040190 w 3189121"/>
                  <a:gd name="connsiteY111" fmla="*/ 862198 h 3351079"/>
                  <a:gd name="connsiteX112" fmla="*/ 3143793 w 3189121"/>
                  <a:gd name="connsiteY112" fmla="*/ 1078782 h 3351079"/>
                  <a:gd name="connsiteX113" fmla="*/ 3169193 w 3189121"/>
                  <a:gd name="connsiteY113" fmla="*/ 1113251 h 3351079"/>
                  <a:gd name="connsiteX114" fmla="*/ 3188048 w 3189121"/>
                  <a:gd name="connsiteY114" fmla="*/ 1151231 h 3351079"/>
                  <a:gd name="connsiteX115" fmla="*/ 3176946 w 3189121"/>
                  <a:gd name="connsiteY115" fmla="*/ 1196913 h 3351079"/>
                  <a:gd name="connsiteX116" fmla="*/ 3139041 w 3189121"/>
                  <a:gd name="connsiteY116" fmla="*/ 1198627 h 3351079"/>
                  <a:gd name="connsiteX117" fmla="*/ 3098814 w 3189121"/>
                  <a:gd name="connsiteY117" fmla="*/ 1143312 h 3351079"/>
                  <a:gd name="connsiteX118" fmla="*/ 3009378 w 3189121"/>
                  <a:gd name="connsiteY118" fmla="*/ 1028357 h 3351079"/>
                  <a:gd name="connsiteX119" fmla="*/ 3002812 w 3189121"/>
                  <a:gd name="connsiteY119" fmla="*/ 1098882 h 3351079"/>
                  <a:gd name="connsiteX120" fmla="*/ 3022928 w 3189121"/>
                  <a:gd name="connsiteY120" fmla="*/ 1171508 h 3351079"/>
                  <a:gd name="connsiteX121" fmla="*/ 2976353 w 3189121"/>
                  <a:gd name="connsiteY121" fmla="*/ 1332098 h 3351079"/>
                  <a:gd name="connsiteX122" fmla="*/ 2961400 w 3189121"/>
                  <a:gd name="connsiteY122" fmla="*/ 1351148 h 3351079"/>
                  <a:gd name="connsiteX123" fmla="*/ 2928431 w 3189121"/>
                  <a:gd name="connsiteY123" fmla="*/ 1354887 h 3351079"/>
                  <a:gd name="connsiteX124" fmla="*/ 2874628 w 3189121"/>
                  <a:gd name="connsiteY124" fmla="*/ 1353734 h 3351079"/>
                  <a:gd name="connsiteX125" fmla="*/ 2737156 w 3189121"/>
                  <a:gd name="connsiteY125" fmla="*/ 1352938 h 3351079"/>
                  <a:gd name="connsiteX126" fmla="*/ 2703274 w 3189121"/>
                  <a:gd name="connsiteY126" fmla="*/ 1292848 h 3351079"/>
                  <a:gd name="connsiteX127" fmla="*/ 2691005 w 3189121"/>
                  <a:gd name="connsiteY127" fmla="*/ 1268598 h 3351079"/>
                  <a:gd name="connsiteX128" fmla="*/ 2679701 w 3189121"/>
                  <a:gd name="connsiteY128" fmla="*/ 1256776 h 3351079"/>
                  <a:gd name="connsiteX129" fmla="*/ 2674100 w 3189121"/>
                  <a:gd name="connsiteY129" fmla="*/ 1236976 h 3351079"/>
                  <a:gd name="connsiteX130" fmla="*/ 2661193 w 3189121"/>
                  <a:gd name="connsiteY130" fmla="*/ 1267849 h 3351079"/>
                  <a:gd name="connsiteX131" fmla="*/ 2599036 w 3189121"/>
                  <a:gd name="connsiteY131" fmla="*/ 1269853 h 3351079"/>
                  <a:gd name="connsiteX132" fmla="*/ 2559593 w 3189121"/>
                  <a:gd name="connsiteY132" fmla="*/ 1198510 h 3351079"/>
                  <a:gd name="connsiteX133" fmla="*/ 2303915 w 3189121"/>
                  <a:gd name="connsiteY133" fmla="*/ 911859 h 3351079"/>
                  <a:gd name="connsiteX134" fmla="*/ 1528336 w 3189121"/>
                  <a:gd name="connsiteY134" fmla="*/ 693624 h 3351079"/>
                  <a:gd name="connsiteX135" fmla="*/ 1334043 w 3189121"/>
                  <a:gd name="connsiteY135" fmla="*/ 692949 h 3351079"/>
                  <a:gd name="connsiteX136" fmla="*/ 1230057 w 3189121"/>
                  <a:gd name="connsiteY136" fmla="*/ 737589 h 3351079"/>
                  <a:gd name="connsiteX137" fmla="*/ 823061 w 3189121"/>
                  <a:gd name="connsiteY137" fmla="*/ 981850 h 3351079"/>
                  <a:gd name="connsiteX138" fmla="*/ 524452 w 3189121"/>
                  <a:gd name="connsiteY138" fmla="*/ 1395598 h 3351079"/>
                  <a:gd name="connsiteX139" fmla="*/ 555277 w 3189121"/>
                  <a:gd name="connsiteY139" fmla="*/ 2217403 h 3351079"/>
                  <a:gd name="connsiteX140" fmla="*/ 931493 w 3189121"/>
                  <a:gd name="connsiteY140" fmla="*/ 2692825 h 3351079"/>
                  <a:gd name="connsiteX141" fmla="*/ 988867 w 3189121"/>
                  <a:gd name="connsiteY141" fmla="*/ 2732948 h 3351079"/>
                  <a:gd name="connsiteX142" fmla="*/ 1096504 w 3189121"/>
                  <a:gd name="connsiteY142" fmla="*/ 2796080 h 3351079"/>
                  <a:gd name="connsiteX143" fmla="*/ 2095093 w 3189121"/>
                  <a:gd name="connsiteY143" fmla="*/ 2869701 h 3351079"/>
                  <a:gd name="connsiteX144" fmla="*/ 2299243 w 3189121"/>
                  <a:gd name="connsiteY144" fmla="*/ 2766409 h 3351079"/>
                  <a:gd name="connsiteX145" fmla="*/ 2480948 w 3189121"/>
                  <a:gd name="connsiteY145" fmla="*/ 2657284 h 3351079"/>
                  <a:gd name="connsiteX146" fmla="*/ 2626998 w 3189121"/>
                  <a:gd name="connsiteY146" fmla="*/ 2542036 h 3351079"/>
                  <a:gd name="connsiteX147" fmla="*/ 2782023 w 3189121"/>
                  <a:gd name="connsiteY147" fmla="*/ 2386198 h 3351079"/>
                  <a:gd name="connsiteX148" fmla="*/ 2800893 w 3189121"/>
                  <a:gd name="connsiteY148" fmla="*/ 2393881 h 3351079"/>
                  <a:gd name="connsiteX149" fmla="*/ 2677847 w 3189121"/>
                  <a:gd name="connsiteY149" fmla="*/ 2552583 h 3351079"/>
                  <a:gd name="connsiteX150" fmla="*/ 2476804 w 3189121"/>
                  <a:gd name="connsiteY150" fmla="*/ 2739163 h 3351079"/>
                  <a:gd name="connsiteX151" fmla="*/ 2157891 w 3189121"/>
                  <a:gd name="connsiteY151" fmla="*/ 2933768 h 3351079"/>
                  <a:gd name="connsiteX152" fmla="*/ 1594393 w 3189121"/>
                  <a:gd name="connsiteY152" fmla="*/ 3005728 h 3351079"/>
                  <a:gd name="connsiteX153" fmla="*/ 1448343 w 3189121"/>
                  <a:gd name="connsiteY153" fmla="*/ 3011502 h 3351079"/>
                  <a:gd name="connsiteX154" fmla="*/ 2016668 w 3189121"/>
                  <a:gd name="connsiteY154" fmla="*/ 3005511 h 3351079"/>
                  <a:gd name="connsiteX155" fmla="*/ 2108938 w 3189121"/>
                  <a:gd name="connsiteY155" fmla="*/ 2987725 h 3351079"/>
                  <a:gd name="connsiteX156" fmla="*/ 2112113 w 3189121"/>
                  <a:gd name="connsiteY156" fmla="*/ 2976558 h 3351079"/>
                  <a:gd name="connsiteX157" fmla="*/ 2214189 w 3189121"/>
                  <a:gd name="connsiteY157" fmla="*/ 2935111 h 3351079"/>
                  <a:gd name="connsiteX158" fmla="*/ 2573601 w 3189121"/>
                  <a:gd name="connsiteY158" fmla="*/ 2678718 h 3351079"/>
                  <a:gd name="connsiteX159" fmla="*/ 2732471 w 3189121"/>
                  <a:gd name="connsiteY159" fmla="*/ 2542143 h 3351079"/>
                  <a:gd name="connsiteX160" fmla="*/ 2711445 w 3189121"/>
                  <a:gd name="connsiteY160" fmla="*/ 2579477 h 3351079"/>
                  <a:gd name="connsiteX161" fmla="*/ 2618139 w 3189121"/>
                  <a:gd name="connsiteY161" fmla="*/ 2688612 h 3351079"/>
                  <a:gd name="connsiteX162" fmla="*/ 2115093 w 3189121"/>
                  <a:gd name="connsiteY162" fmla="*/ 2995833 h 3351079"/>
                  <a:gd name="connsiteX163" fmla="*/ 2041677 w 3189121"/>
                  <a:gd name="connsiteY163" fmla="*/ 3029089 h 3351079"/>
                  <a:gd name="connsiteX164" fmla="*/ 1683293 w 3189121"/>
                  <a:gd name="connsiteY164" fmla="*/ 3071542 h 3351079"/>
                  <a:gd name="connsiteX165" fmla="*/ 1289593 w 3189121"/>
                  <a:gd name="connsiteY165" fmla="*/ 3016538 h 3351079"/>
                  <a:gd name="connsiteX166" fmla="*/ 871362 w 3189121"/>
                  <a:gd name="connsiteY166" fmla="*/ 2821133 h 3351079"/>
                  <a:gd name="connsiteX167" fmla="*/ 816560 w 3189121"/>
                  <a:gd name="connsiteY167" fmla="*/ 2795759 h 3351079"/>
                  <a:gd name="connsiteX168" fmla="*/ 1045118 w 3189121"/>
                  <a:gd name="connsiteY168" fmla="*/ 2949351 h 3351079"/>
                  <a:gd name="connsiteX169" fmla="*/ 1124493 w 3189121"/>
                  <a:gd name="connsiteY169" fmla="*/ 3003901 h 3351079"/>
                  <a:gd name="connsiteX170" fmla="*/ 1159418 w 3189121"/>
                  <a:gd name="connsiteY170" fmla="*/ 3036281 h 3351079"/>
                  <a:gd name="connsiteX171" fmla="*/ 2208250 w 3189121"/>
                  <a:gd name="connsiteY171" fmla="*/ 3058279 h 3351079"/>
                  <a:gd name="connsiteX172" fmla="*/ 2673893 w 3189121"/>
                  <a:gd name="connsiteY172" fmla="*/ 2754116 h 3351079"/>
                  <a:gd name="connsiteX173" fmla="*/ 2878184 w 3189121"/>
                  <a:gd name="connsiteY173" fmla="*/ 2510180 h 3351079"/>
                  <a:gd name="connsiteX174" fmla="*/ 2924718 w 3189121"/>
                  <a:gd name="connsiteY174" fmla="*/ 2468905 h 3351079"/>
                  <a:gd name="connsiteX175" fmla="*/ 2918368 w 3189121"/>
                  <a:gd name="connsiteY175" fmla="*/ 2521392 h 3351079"/>
                  <a:gd name="connsiteX176" fmla="*/ 2838993 w 3189121"/>
                  <a:gd name="connsiteY176" fmla="*/ 2658764 h 3351079"/>
                  <a:gd name="connsiteX177" fmla="*/ 2590863 w 3189121"/>
                  <a:gd name="connsiteY177" fmla="*/ 2919969 h 3351079"/>
                  <a:gd name="connsiteX178" fmla="*/ 2536036 w 3189121"/>
                  <a:gd name="connsiteY178" fmla="*/ 2984237 h 3351079"/>
                  <a:gd name="connsiteX179" fmla="*/ 2856015 w 3189121"/>
                  <a:gd name="connsiteY179" fmla="*/ 2671948 h 3351079"/>
                  <a:gd name="connsiteX180" fmla="*/ 2902752 w 3189121"/>
                  <a:gd name="connsiteY180" fmla="*/ 2648946 h 3351079"/>
                  <a:gd name="connsiteX181" fmla="*/ 2724955 w 3189121"/>
                  <a:gd name="connsiteY181" fmla="*/ 2869358 h 3351079"/>
                  <a:gd name="connsiteX182" fmla="*/ 2365580 w 3189121"/>
                  <a:gd name="connsiteY182" fmla="*/ 3135475 h 3351079"/>
                  <a:gd name="connsiteX183" fmla="*/ 2216693 w 3189121"/>
                  <a:gd name="connsiteY183" fmla="*/ 3205346 h 3351079"/>
                  <a:gd name="connsiteX184" fmla="*/ 1911950 w 3189121"/>
                  <a:gd name="connsiteY184" fmla="*/ 3300818 h 3351079"/>
                  <a:gd name="connsiteX185" fmla="*/ 1774458 w 3189121"/>
                  <a:gd name="connsiteY185" fmla="*/ 3336643 h 3351079"/>
                  <a:gd name="connsiteX186" fmla="*/ 1756989 w 3189121"/>
                  <a:gd name="connsiteY186" fmla="*/ 3334086 h 3351079"/>
                  <a:gd name="connsiteX187" fmla="*/ 1746224 w 3189121"/>
                  <a:gd name="connsiteY187" fmla="*/ 3339619 h 3351079"/>
                  <a:gd name="connsiteX188" fmla="*/ 1716011 w 3189121"/>
                  <a:gd name="connsiteY188" fmla="*/ 3339501 h 3351079"/>
                  <a:gd name="connsiteX189" fmla="*/ 1695993 w 3189121"/>
                  <a:gd name="connsiteY189" fmla="*/ 3337143 h 3351079"/>
                  <a:gd name="connsiteX190" fmla="*/ 1626139 w 3189121"/>
                  <a:gd name="connsiteY190" fmla="*/ 3335523 h 3351079"/>
                  <a:gd name="connsiteX191" fmla="*/ 1534064 w 3189121"/>
                  <a:gd name="connsiteY191" fmla="*/ 3318514 h 3351079"/>
                  <a:gd name="connsiteX192" fmla="*/ 1041943 w 3189121"/>
                  <a:gd name="connsiteY192" fmla="*/ 3207092 h 3351079"/>
                  <a:gd name="connsiteX193" fmla="*/ 137037 w 3189121"/>
                  <a:gd name="connsiteY193" fmla="*/ 2265548 h 3351079"/>
                  <a:gd name="connsiteX194" fmla="*/ 60666 w 3189121"/>
                  <a:gd name="connsiteY194" fmla="*/ 1760659 h 3351079"/>
                  <a:gd name="connsiteX195" fmla="*/ 197263 w 3189121"/>
                  <a:gd name="connsiteY195" fmla="*/ 1135526 h 3351079"/>
                  <a:gd name="connsiteX196" fmla="*/ 392284 w 3189121"/>
                  <a:gd name="connsiteY196" fmla="*/ 799415 h 3351079"/>
                  <a:gd name="connsiteX197" fmla="*/ 724485 w 3189121"/>
                  <a:gd name="connsiteY197" fmla="*/ 486081 h 3351079"/>
                  <a:gd name="connsiteX198" fmla="*/ 801448 w 3189121"/>
                  <a:gd name="connsiteY198" fmla="*/ 420620 h 3351079"/>
                  <a:gd name="connsiteX199" fmla="*/ 654782 w 3189121"/>
                  <a:gd name="connsiteY199" fmla="*/ 512746 h 3351079"/>
                  <a:gd name="connsiteX200" fmla="*/ 613392 w 3189121"/>
                  <a:gd name="connsiteY200" fmla="*/ 544698 h 3351079"/>
                  <a:gd name="connsiteX201" fmla="*/ 542581 w 3189121"/>
                  <a:gd name="connsiteY201" fmla="*/ 574888 h 3351079"/>
                  <a:gd name="connsiteX202" fmla="*/ 38947 w 3189121"/>
                  <a:gd name="connsiteY202" fmla="*/ 1284473 h 3351079"/>
                  <a:gd name="connsiteX203" fmla="*/ 728 w 3189121"/>
                  <a:gd name="connsiteY203" fmla="*/ 1322573 h 3351079"/>
                  <a:gd name="connsiteX204" fmla="*/ 20234 w 3189121"/>
                  <a:gd name="connsiteY204" fmla="*/ 1251218 h 3351079"/>
                  <a:gd name="connsiteX205" fmla="*/ 84209 w 3189121"/>
                  <a:gd name="connsiteY205" fmla="*/ 1120162 h 3351079"/>
                  <a:gd name="connsiteX206" fmla="*/ 199801 w 3189121"/>
                  <a:gd name="connsiteY206" fmla="*/ 881248 h 3351079"/>
                  <a:gd name="connsiteX207" fmla="*/ 433880 w 3189121"/>
                  <a:gd name="connsiteY207" fmla="*/ 625720 h 3351079"/>
                  <a:gd name="connsiteX208" fmla="*/ 540293 w 3189121"/>
                  <a:gd name="connsiteY208" fmla="*/ 523201 h 3351079"/>
                  <a:gd name="connsiteX209" fmla="*/ 817009 w 3189121"/>
                  <a:gd name="connsiteY209" fmla="*/ 339797 h 3351079"/>
                  <a:gd name="connsiteX210" fmla="*/ 834810 w 3189121"/>
                  <a:gd name="connsiteY210" fmla="*/ 354198 h 3351079"/>
                  <a:gd name="connsiteX211" fmla="*/ 840656 w 3189121"/>
                  <a:gd name="connsiteY211" fmla="*/ 335555 h 3351079"/>
                  <a:gd name="connsiteX212" fmla="*/ 845648 w 3189121"/>
                  <a:gd name="connsiteY212" fmla="*/ 309405 h 3351079"/>
                  <a:gd name="connsiteX213" fmla="*/ 857793 w 3189121"/>
                  <a:gd name="connsiteY213" fmla="*/ 315348 h 3351079"/>
                  <a:gd name="connsiteX214" fmla="*/ 871242 w 3189121"/>
                  <a:gd name="connsiteY214" fmla="*/ 328798 h 3351079"/>
                  <a:gd name="connsiteX215" fmla="*/ 876321 w 3189121"/>
                  <a:gd name="connsiteY215" fmla="*/ 315253 h 3351079"/>
                  <a:gd name="connsiteX216" fmla="*/ 891306 w 3189121"/>
                  <a:gd name="connsiteY216" fmla="*/ 284629 h 3351079"/>
                  <a:gd name="connsiteX217" fmla="*/ 927101 w 3189121"/>
                  <a:gd name="connsiteY217" fmla="*/ 291576 h 3351079"/>
                  <a:gd name="connsiteX218" fmla="*/ 959393 w 3189121"/>
                  <a:gd name="connsiteY218" fmla="*/ 274419 h 3351079"/>
                  <a:gd name="connsiteX219" fmla="*/ 978443 w 3189121"/>
                  <a:gd name="connsiteY219" fmla="*/ 241422 h 3351079"/>
                  <a:gd name="connsiteX220" fmla="*/ 1415656 w 3189121"/>
                  <a:gd name="connsiteY220" fmla="*/ 123299 h 3351079"/>
                  <a:gd name="connsiteX221" fmla="*/ 1537243 w 3189121"/>
                  <a:gd name="connsiteY221" fmla="*/ 100181 h 3351079"/>
                  <a:gd name="connsiteX222" fmla="*/ 1587378 w 3189121"/>
                  <a:gd name="connsiteY222" fmla="*/ 90765 h 3351079"/>
                  <a:gd name="connsiteX223" fmla="*/ 1633287 w 3189121"/>
                  <a:gd name="connsiteY223" fmla="*/ 979 h 3351079"/>
                  <a:gd name="connsiteX224" fmla="*/ 1655512 w 3189121"/>
                  <a:gd name="connsiteY224" fmla="*/ 23204 h 3351079"/>
                  <a:gd name="connsiteX225" fmla="*/ 1644399 w 3189121"/>
                  <a:gd name="connsiteY225" fmla="*/ 34317 h 3351079"/>
                  <a:gd name="connsiteX226" fmla="*/ 1622174 w 3189121"/>
                  <a:gd name="connsiteY226" fmla="*/ 12092 h 3351079"/>
                  <a:gd name="connsiteX227" fmla="*/ 1633287 w 3189121"/>
                  <a:gd name="connsiteY227" fmla="*/ 979 h 33510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3189121" h="3351079">
                    <a:moveTo>
                      <a:pt x="2115093" y="3287898"/>
                    </a:moveTo>
                    <a:cubicBezTo>
                      <a:pt x="2129063" y="3287898"/>
                      <a:pt x="2140493" y="3293613"/>
                      <a:pt x="2140493" y="3300598"/>
                    </a:cubicBezTo>
                    <a:cubicBezTo>
                      <a:pt x="2140493" y="3307583"/>
                      <a:pt x="2129063" y="3313298"/>
                      <a:pt x="2115093" y="3313298"/>
                    </a:cubicBezTo>
                    <a:cubicBezTo>
                      <a:pt x="2101123" y="3313298"/>
                      <a:pt x="2089693" y="3307583"/>
                      <a:pt x="2089693" y="3300598"/>
                    </a:cubicBezTo>
                    <a:cubicBezTo>
                      <a:pt x="2089693" y="3293613"/>
                      <a:pt x="2101123" y="3287898"/>
                      <a:pt x="2115093" y="3287898"/>
                    </a:cubicBezTo>
                    <a:close/>
                    <a:moveTo>
                      <a:pt x="1993868" y="3205214"/>
                    </a:moveTo>
                    <a:cubicBezTo>
                      <a:pt x="1992141" y="3204964"/>
                      <a:pt x="1993252" y="3205480"/>
                      <a:pt x="1997618" y="3206821"/>
                    </a:cubicBezTo>
                    <a:cubicBezTo>
                      <a:pt x="2006349" y="3209504"/>
                      <a:pt x="2017303" y="3211698"/>
                      <a:pt x="2021960" y="3211698"/>
                    </a:cubicBezTo>
                    <a:lnTo>
                      <a:pt x="2023488" y="3211919"/>
                    </a:lnTo>
                    <a:lnTo>
                      <a:pt x="2024771" y="3212211"/>
                    </a:lnTo>
                    <a:cubicBezTo>
                      <a:pt x="2029183" y="3213094"/>
                      <a:pt x="2031776" y="3213454"/>
                      <a:pt x="2031485" y="3213075"/>
                    </a:cubicBezTo>
                    <a:lnTo>
                      <a:pt x="2023488" y="3211919"/>
                    </a:lnTo>
                    <a:lnTo>
                      <a:pt x="2007143" y="3208199"/>
                    </a:lnTo>
                    <a:cubicBezTo>
                      <a:pt x="2000158" y="3206479"/>
                      <a:pt x="1995594" y="3205464"/>
                      <a:pt x="1993868" y="3205214"/>
                    </a:cubicBezTo>
                    <a:close/>
                    <a:moveTo>
                      <a:pt x="2166581" y="3161670"/>
                    </a:moveTo>
                    <a:cubicBezTo>
                      <a:pt x="2158831" y="3162813"/>
                      <a:pt x="2147592" y="3168544"/>
                      <a:pt x="2133637" y="3178748"/>
                    </a:cubicBezTo>
                    <a:cubicBezTo>
                      <a:pt x="2110804" y="3195444"/>
                      <a:pt x="2111468" y="3196169"/>
                      <a:pt x="2143909" y="3189967"/>
                    </a:cubicBezTo>
                    <a:cubicBezTo>
                      <a:pt x="2162985" y="3186320"/>
                      <a:pt x="2178593" y="3178288"/>
                      <a:pt x="2178593" y="3172117"/>
                    </a:cubicBezTo>
                    <a:cubicBezTo>
                      <a:pt x="2178593" y="3163971"/>
                      <a:pt x="2174331" y="3160527"/>
                      <a:pt x="2166581" y="3161670"/>
                    </a:cubicBezTo>
                    <a:close/>
                    <a:moveTo>
                      <a:pt x="2223043" y="3135498"/>
                    </a:moveTo>
                    <a:cubicBezTo>
                      <a:pt x="2212566" y="3135498"/>
                      <a:pt x="2203993" y="3141213"/>
                      <a:pt x="2203993" y="3148198"/>
                    </a:cubicBezTo>
                    <a:cubicBezTo>
                      <a:pt x="2203993" y="3155183"/>
                      <a:pt x="2212566" y="3160898"/>
                      <a:pt x="2223043" y="3160898"/>
                    </a:cubicBezTo>
                    <a:cubicBezTo>
                      <a:pt x="2233520" y="3160898"/>
                      <a:pt x="2242093" y="3155183"/>
                      <a:pt x="2242093" y="3148198"/>
                    </a:cubicBezTo>
                    <a:cubicBezTo>
                      <a:pt x="2242093" y="3141213"/>
                      <a:pt x="2233520" y="3135498"/>
                      <a:pt x="2223043" y="3135498"/>
                    </a:cubicBezTo>
                    <a:close/>
                    <a:moveTo>
                      <a:pt x="2506570" y="2981347"/>
                    </a:moveTo>
                    <a:cubicBezTo>
                      <a:pt x="2496998" y="2976377"/>
                      <a:pt x="2467843" y="2988236"/>
                      <a:pt x="2438943" y="3008854"/>
                    </a:cubicBezTo>
                    <a:cubicBezTo>
                      <a:pt x="2411003" y="3028788"/>
                      <a:pt x="2360997" y="3062756"/>
                      <a:pt x="2327818" y="3084339"/>
                    </a:cubicBezTo>
                    <a:cubicBezTo>
                      <a:pt x="2256580" y="3130680"/>
                      <a:pt x="2246067" y="3160451"/>
                      <a:pt x="2315118" y="3120301"/>
                    </a:cubicBezTo>
                    <a:cubicBezTo>
                      <a:pt x="2395143" y="3073771"/>
                      <a:pt x="2511310" y="3002497"/>
                      <a:pt x="2517524" y="2996115"/>
                    </a:cubicBezTo>
                    <a:cubicBezTo>
                      <a:pt x="2520755" y="2992798"/>
                      <a:pt x="2515826" y="2986152"/>
                      <a:pt x="2506570" y="2981347"/>
                    </a:cubicBezTo>
                    <a:close/>
                    <a:moveTo>
                      <a:pt x="393182" y="2197072"/>
                    </a:moveTo>
                    <a:cubicBezTo>
                      <a:pt x="392239" y="2196923"/>
                      <a:pt x="393358" y="2203574"/>
                      <a:pt x="395716" y="2216894"/>
                    </a:cubicBezTo>
                    <a:cubicBezTo>
                      <a:pt x="400091" y="2241606"/>
                      <a:pt x="414125" y="2280198"/>
                      <a:pt x="438809" y="2335398"/>
                    </a:cubicBezTo>
                    <a:cubicBezTo>
                      <a:pt x="457032" y="2376147"/>
                      <a:pt x="532048" y="2495776"/>
                      <a:pt x="560821" y="2529971"/>
                    </a:cubicBezTo>
                    <a:cubicBezTo>
                      <a:pt x="577471" y="2549758"/>
                      <a:pt x="591093" y="2570619"/>
                      <a:pt x="591093" y="2576328"/>
                    </a:cubicBezTo>
                    <a:cubicBezTo>
                      <a:pt x="591093" y="2582038"/>
                      <a:pt x="634412" y="2631606"/>
                      <a:pt x="687356" y="2686479"/>
                    </a:cubicBezTo>
                    <a:cubicBezTo>
                      <a:pt x="740301" y="2741352"/>
                      <a:pt x="783210" y="2780533"/>
                      <a:pt x="782708" y="2773548"/>
                    </a:cubicBezTo>
                    <a:cubicBezTo>
                      <a:pt x="782207" y="2766563"/>
                      <a:pt x="740318" y="2716898"/>
                      <a:pt x="689620" y="2663181"/>
                    </a:cubicBezTo>
                    <a:cubicBezTo>
                      <a:pt x="638923" y="2609465"/>
                      <a:pt x="585126" y="2549293"/>
                      <a:pt x="570073" y="2529468"/>
                    </a:cubicBezTo>
                    <a:cubicBezTo>
                      <a:pt x="544796" y="2496178"/>
                      <a:pt x="431149" y="2284315"/>
                      <a:pt x="403022" y="2218049"/>
                    </a:cubicBezTo>
                    <a:cubicBezTo>
                      <a:pt x="397131" y="2204170"/>
                      <a:pt x="394125" y="2197221"/>
                      <a:pt x="393182" y="2197072"/>
                    </a:cubicBezTo>
                    <a:close/>
                    <a:moveTo>
                      <a:pt x="353803" y="2073312"/>
                    </a:moveTo>
                    <a:cubicBezTo>
                      <a:pt x="352354" y="2072450"/>
                      <a:pt x="351932" y="2079576"/>
                      <a:pt x="351543" y="2094098"/>
                    </a:cubicBezTo>
                    <a:cubicBezTo>
                      <a:pt x="351076" y="2111561"/>
                      <a:pt x="359458" y="2140136"/>
                      <a:pt x="370170" y="2157598"/>
                    </a:cubicBezTo>
                    <a:cubicBezTo>
                      <a:pt x="383101" y="2178677"/>
                      <a:pt x="386690" y="2180811"/>
                      <a:pt x="380849" y="2163948"/>
                    </a:cubicBezTo>
                    <a:cubicBezTo>
                      <a:pt x="376010" y="2149978"/>
                      <a:pt x="367628" y="2121403"/>
                      <a:pt x="362222" y="2100448"/>
                    </a:cubicBezTo>
                    <a:cubicBezTo>
                      <a:pt x="357726" y="2083022"/>
                      <a:pt x="355251" y="2074173"/>
                      <a:pt x="353803" y="2073312"/>
                    </a:cubicBezTo>
                    <a:close/>
                    <a:moveTo>
                      <a:pt x="330743" y="1636898"/>
                    </a:moveTo>
                    <a:cubicBezTo>
                      <a:pt x="327250" y="1636898"/>
                      <a:pt x="322749" y="1698334"/>
                      <a:pt x="320740" y="1773423"/>
                    </a:cubicBezTo>
                    <a:cubicBezTo>
                      <a:pt x="318564" y="1854760"/>
                      <a:pt x="318644" y="1856043"/>
                      <a:pt x="320939" y="1776598"/>
                    </a:cubicBezTo>
                    <a:cubicBezTo>
                      <a:pt x="323057" y="1703256"/>
                      <a:pt x="327559" y="1641819"/>
                      <a:pt x="330942" y="1640073"/>
                    </a:cubicBezTo>
                    <a:cubicBezTo>
                      <a:pt x="334325" y="1638327"/>
                      <a:pt x="334236" y="1636898"/>
                      <a:pt x="330743" y="1636898"/>
                    </a:cubicBezTo>
                    <a:close/>
                    <a:moveTo>
                      <a:pt x="2990829" y="977066"/>
                    </a:moveTo>
                    <a:cubicBezTo>
                      <a:pt x="2984251" y="975130"/>
                      <a:pt x="2978693" y="978211"/>
                      <a:pt x="2978693" y="987643"/>
                    </a:cubicBezTo>
                    <a:cubicBezTo>
                      <a:pt x="2978693" y="993773"/>
                      <a:pt x="2987266" y="1005902"/>
                      <a:pt x="2997743" y="1014598"/>
                    </a:cubicBezTo>
                    <a:cubicBezTo>
                      <a:pt x="3018421" y="1031759"/>
                      <a:pt x="3021006" y="1027654"/>
                      <a:pt x="3009084" y="996587"/>
                    </a:cubicBezTo>
                    <a:cubicBezTo>
                      <a:pt x="3005004" y="985954"/>
                      <a:pt x="2997406" y="979002"/>
                      <a:pt x="2990829" y="977066"/>
                    </a:cubicBezTo>
                    <a:close/>
                    <a:moveTo>
                      <a:pt x="2681406" y="498909"/>
                    </a:moveTo>
                    <a:cubicBezTo>
                      <a:pt x="2679188" y="497539"/>
                      <a:pt x="2677711" y="500952"/>
                      <a:pt x="2676563" y="508895"/>
                    </a:cubicBezTo>
                    <a:cubicBezTo>
                      <a:pt x="2674867" y="520637"/>
                      <a:pt x="2679836" y="534172"/>
                      <a:pt x="2687607" y="538975"/>
                    </a:cubicBezTo>
                    <a:cubicBezTo>
                      <a:pt x="2697549" y="545119"/>
                      <a:pt x="2698462" y="538793"/>
                      <a:pt x="2690691" y="517627"/>
                    </a:cubicBezTo>
                    <a:cubicBezTo>
                      <a:pt x="2686582" y="506434"/>
                      <a:pt x="2683623" y="500280"/>
                      <a:pt x="2681406" y="498909"/>
                    </a:cubicBezTo>
                    <a:close/>
                    <a:moveTo>
                      <a:pt x="2511968" y="393568"/>
                    </a:moveTo>
                    <a:cubicBezTo>
                      <a:pt x="2509640" y="393568"/>
                      <a:pt x="2508793" y="396531"/>
                      <a:pt x="2508793" y="402458"/>
                    </a:cubicBezTo>
                    <a:cubicBezTo>
                      <a:pt x="2508793" y="410840"/>
                      <a:pt x="2515651" y="417698"/>
                      <a:pt x="2524033" y="417698"/>
                    </a:cubicBezTo>
                    <a:cubicBezTo>
                      <a:pt x="2535886" y="417698"/>
                      <a:pt x="2535886" y="414311"/>
                      <a:pt x="2524033" y="402458"/>
                    </a:cubicBezTo>
                    <a:cubicBezTo>
                      <a:pt x="2518107" y="396531"/>
                      <a:pt x="2514297" y="393568"/>
                      <a:pt x="2511968" y="393568"/>
                    </a:cubicBezTo>
                    <a:close/>
                    <a:moveTo>
                      <a:pt x="1235325" y="237647"/>
                    </a:moveTo>
                    <a:cubicBezTo>
                      <a:pt x="1236173" y="237519"/>
                      <a:pt x="1234724" y="237554"/>
                      <a:pt x="1230772" y="237783"/>
                    </a:cubicBezTo>
                    <a:lnTo>
                      <a:pt x="1226981" y="238406"/>
                    </a:lnTo>
                    <a:lnTo>
                      <a:pt x="1226093" y="238487"/>
                    </a:lnTo>
                    <a:lnTo>
                      <a:pt x="1224778" y="238768"/>
                    </a:lnTo>
                    <a:lnTo>
                      <a:pt x="1179164" y="246266"/>
                    </a:lnTo>
                    <a:cubicBezTo>
                      <a:pt x="1117834" y="260157"/>
                      <a:pt x="1035234" y="287851"/>
                      <a:pt x="1002452" y="307609"/>
                    </a:cubicBezTo>
                    <a:cubicBezTo>
                      <a:pt x="973748" y="324910"/>
                      <a:pt x="917661" y="354488"/>
                      <a:pt x="877817" y="373338"/>
                    </a:cubicBezTo>
                    <a:cubicBezTo>
                      <a:pt x="837972" y="392187"/>
                      <a:pt x="808021" y="410259"/>
                      <a:pt x="811259" y="413497"/>
                    </a:cubicBezTo>
                    <a:cubicBezTo>
                      <a:pt x="814497" y="416735"/>
                      <a:pt x="853438" y="398202"/>
                      <a:pt x="897794" y="372312"/>
                    </a:cubicBezTo>
                    <a:cubicBezTo>
                      <a:pt x="964609" y="333314"/>
                      <a:pt x="1134384" y="262638"/>
                      <a:pt x="1203318" y="243360"/>
                    </a:cubicBezTo>
                    <a:lnTo>
                      <a:pt x="1224778" y="238768"/>
                    </a:lnTo>
                    <a:lnTo>
                      <a:pt x="1226981" y="238406"/>
                    </a:lnTo>
                    <a:close/>
                    <a:moveTo>
                      <a:pt x="1244568" y="220714"/>
                    </a:moveTo>
                    <a:cubicBezTo>
                      <a:pt x="1242841" y="220464"/>
                      <a:pt x="1243952" y="220980"/>
                      <a:pt x="1248318" y="222321"/>
                    </a:cubicBezTo>
                    <a:cubicBezTo>
                      <a:pt x="1257049" y="225003"/>
                      <a:pt x="1268003" y="227198"/>
                      <a:pt x="1272660" y="227198"/>
                    </a:cubicBezTo>
                    <a:lnTo>
                      <a:pt x="1274188" y="227419"/>
                    </a:lnTo>
                    <a:lnTo>
                      <a:pt x="1275471" y="227711"/>
                    </a:lnTo>
                    <a:cubicBezTo>
                      <a:pt x="1279883" y="228595"/>
                      <a:pt x="1282476" y="228954"/>
                      <a:pt x="1282185" y="228575"/>
                    </a:cubicBezTo>
                    <a:lnTo>
                      <a:pt x="1274188" y="227419"/>
                    </a:lnTo>
                    <a:lnTo>
                      <a:pt x="1257843" y="223699"/>
                    </a:lnTo>
                    <a:cubicBezTo>
                      <a:pt x="1250858" y="221979"/>
                      <a:pt x="1246294" y="220964"/>
                      <a:pt x="1244568" y="220714"/>
                    </a:cubicBezTo>
                    <a:close/>
                    <a:moveTo>
                      <a:pt x="1587378" y="90765"/>
                    </a:moveTo>
                    <a:cubicBezTo>
                      <a:pt x="1600983" y="91540"/>
                      <a:pt x="1640987" y="91651"/>
                      <a:pt x="1676278" y="91012"/>
                    </a:cubicBezTo>
                    <a:cubicBezTo>
                      <a:pt x="1711569" y="90372"/>
                      <a:pt x="1776939" y="101108"/>
                      <a:pt x="1821546" y="114869"/>
                    </a:cubicBezTo>
                    <a:cubicBezTo>
                      <a:pt x="1877411" y="132103"/>
                      <a:pt x="1930831" y="138839"/>
                      <a:pt x="1993214" y="136516"/>
                    </a:cubicBezTo>
                    <a:cubicBezTo>
                      <a:pt x="2079881" y="133288"/>
                      <a:pt x="2125094" y="143158"/>
                      <a:pt x="2107575" y="161481"/>
                    </a:cubicBezTo>
                    <a:cubicBezTo>
                      <a:pt x="2091573" y="178217"/>
                      <a:pt x="2102822" y="195476"/>
                      <a:pt x="2130977" y="197385"/>
                    </a:cubicBezTo>
                    <a:cubicBezTo>
                      <a:pt x="2164316" y="199645"/>
                      <a:pt x="2207723" y="217811"/>
                      <a:pt x="2261143" y="251858"/>
                    </a:cubicBezTo>
                    <a:cubicBezTo>
                      <a:pt x="2282098" y="265214"/>
                      <a:pt x="2317996" y="279417"/>
                      <a:pt x="2340917" y="283420"/>
                    </a:cubicBezTo>
                    <a:cubicBezTo>
                      <a:pt x="2363837" y="287423"/>
                      <a:pt x="2385796" y="299053"/>
                      <a:pt x="2389715" y="309265"/>
                    </a:cubicBezTo>
                    <a:cubicBezTo>
                      <a:pt x="2393633" y="319476"/>
                      <a:pt x="2406313" y="329360"/>
                      <a:pt x="2417891" y="331229"/>
                    </a:cubicBezTo>
                    <a:lnTo>
                      <a:pt x="2451643" y="336598"/>
                    </a:lnTo>
                    <a:cubicBezTo>
                      <a:pt x="2486706" y="342037"/>
                      <a:pt x="2513280" y="358581"/>
                      <a:pt x="2560382" y="404291"/>
                    </a:cubicBezTo>
                    <a:cubicBezTo>
                      <a:pt x="2590502" y="433522"/>
                      <a:pt x="2619599" y="451468"/>
                      <a:pt x="2630246" y="447382"/>
                    </a:cubicBezTo>
                    <a:cubicBezTo>
                      <a:pt x="2640282" y="443531"/>
                      <a:pt x="2648493" y="447044"/>
                      <a:pt x="2648493" y="455189"/>
                    </a:cubicBezTo>
                    <a:cubicBezTo>
                      <a:pt x="2648493" y="463333"/>
                      <a:pt x="2653513" y="466894"/>
                      <a:pt x="2659649" y="463102"/>
                    </a:cubicBezTo>
                    <a:cubicBezTo>
                      <a:pt x="2665785" y="459310"/>
                      <a:pt x="2698323" y="481832"/>
                      <a:pt x="2731956" y="513152"/>
                    </a:cubicBezTo>
                    <a:cubicBezTo>
                      <a:pt x="2765588" y="544473"/>
                      <a:pt x="2796234" y="570098"/>
                      <a:pt x="2800057" y="570098"/>
                    </a:cubicBezTo>
                    <a:cubicBezTo>
                      <a:pt x="2814571" y="570098"/>
                      <a:pt x="2953052" y="725314"/>
                      <a:pt x="2947112" y="734925"/>
                    </a:cubicBezTo>
                    <a:cubicBezTo>
                      <a:pt x="2943684" y="740472"/>
                      <a:pt x="2952987" y="748177"/>
                      <a:pt x="2967785" y="752046"/>
                    </a:cubicBezTo>
                    <a:cubicBezTo>
                      <a:pt x="2984032" y="756295"/>
                      <a:pt x="2992025" y="766033"/>
                      <a:pt x="2987960" y="776627"/>
                    </a:cubicBezTo>
                    <a:cubicBezTo>
                      <a:pt x="2984257" y="786276"/>
                      <a:pt x="2992087" y="800953"/>
                      <a:pt x="3005360" y="809242"/>
                    </a:cubicBezTo>
                    <a:cubicBezTo>
                      <a:pt x="3018633" y="817531"/>
                      <a:pt x="3029493" y="832837"/>
                      <a:pt x="3029493" y="843256"/>
                    </a:cubicBezTo>
                    <a:cubicBezTo>
                      <a:pt x="3029493" y="853674"/>
                      <a:pt x="3034307" y="862198"/>
                      <a:pt x="3040190" y="862198"/>
                    </a:cubicBezTo>
                    <a:cubicBezTo>
                      <a:pt x="3052962" y="862198"/>
                      <a:pt x="3143793" y="1052083"/>
                      <a:pt x="3143793" y="1078782"/>
                    </a:cubicBezTo>
                    <a:cubicBezTo>
                      <a:pt x="3143793" y="1089015"/>
                      <a:pt x="3155223" y="1104526"/>
                      <a:pt x="3169193" y="1113251"/>
                    </a:cubicBezTo>
                    <a:cubicBezTo>
                      <a:pt x="3184696" y="1122933"/>
                      <a:pt x="3192043" y="1137731"/>
                      <a:pt x="3188048" y="1151231"/>
                    </a:cubicBezTo>
                    <a:cubicBezTo>
                      <a:pt x="3184449" y="1163395"/>
                      <a:pt x="3179453" y="1183952"/>
                      <a:pt x="3176946" y="1196913"/>
                    </a:cubicBezTo>
                    <a:cubicBezTo>
                      <a:pt x="3172596" y="1219404"/>
                      <a:pt x="3170870" y="1219482"/>
                      <a:pt x="3139041" y="1198627"/>
                    </a:cubicBezTo>
                    <a:cubicBezTo>
                      <a:pt x="3120699" y="1186609"/>
                      <a:pt x="3102597" y="1161718"/>
                      <a:pt x="3098814" y="1143312"/>
                    </a:cubicBezTo>
                    <a:cubicBezTo>
                      <a:pt x="3091628" y="1108351"/>
                      <a:pt x="3022247" y="1019174"/>
                      <a:pt x="3009378" y="1028357"/>
                    </a:cubicBezTo>
                    <a:cubicBezTo>
                      <a:pt x="3005299" y="1031267"/>
                      <a:pt x="3002345" y="1063003"/>
                      <a:pt x="3002812" y="1098882"/>
                    </a:cubicBezTo>
                    <a:cubicBezTo>
                      <a:pt x="3003412" y="1144897"/>
                      <a:pt x="3009338" y="1166293"/>
                      <a:pt x="3022928" y="1171508"/>
                    </a:cubicBezTo>
                    <a:cubicBezTo>
                      <a:pt x="3067474" y="1188602"/>
                      <a:pt x="3025857" y="1332098"/>
                      <a:pt x="2976353" y="1332098"/>
                    </a:cubicBezTo>
                    <a:cubicBezTo>
                      <a:pt x="2961782" y="1332098"/>
                      <a:pt x="2956616" y="1338679"/>
                      <a:pt x="2961400" y="1351148"/>
                    </a:cubicBezTo>
                    <a:cubicBezTo>
                      <a:pt x="2970243" y="1374193"/>
                      <a:pt x="2961020" y="1375239"/>
                      <a:pt x="2928431" y="1354887"/>
                    </a:cubicBezTo>
                    <a:cubicBezTo>
                      <a:pt x="2910081" y="1343427"/>
                      <a:pt x="2896547" y="1343137"/>
                      <a:pt x="2874628" y="1353734"/>
                    </a:cubicBezTo>
                    <a:cubicBezTo>
                      <a:pt x="2798758" y="1390415"/>
                      <a:pt x="2779090" y="1390301"/>
                      <a:pt x="2737156" y="1352938"/>
                    </a:cubicBezTo>
                    <a:cubicBezTo>
                      <a:pt x="2710133" y="1328861"/>
                      <a:pt x="2699013" y="1309140"/>
                      <a:pt x="2703274" y="1292848"/>
                    </a:cubicBezTo>
                    <a:cubicBezTo>
                      <a:pt x="2707384" y="1277129"/>
                      <a:pt x="2703068" y="1268598"/>
                      <a:pt x="2691005" y="1268598"/>
                    </a:cubicBezTo>
                    <a:cubicBezTo>
                      <a:pt x="2680769" y="1268598"/>
                      <a:pt x="2675682" y="1263278"/>
                      <a:pt x="2679701" y="1256776"/>
                    </a:cubicBezTo>
                    <a:cubicBezTo>
                      <a:pt x="2683719" y="1250273"/>
                      <a:pt x="2681199" y="1241363"/>
                      <a:pt x="2674100" y="1236976"/>
                    </a:cubicBezTo>
                    <a:cubicBezTo>
                      <a:pt x="2666432" y="1232237"/>
                      <a:pt x="2661193" y="1244767"/>
                      <a:pt x="2661193" y="1267849"/>
                    </a:cubicBezTo>
                    <a:cubicBezTo>
                      <a:pt x="2661193" y="1316215"/>
                      <a:pt x="2649085" y="1316605"/>
                      <a:pt x="2599036" y="1269853"/>
                    </a:cubicBezTo>
                    <a:cubicBezTo>
                      <a:pt x="2573636" y="1246125"/>
                      <a:pt x="2559593" y="1220726"/>
                      <a:pt x="2559593" y="1198510"/>
                    </a:cubicBezTo>
                    <a:cubicBezTo>
                      <a:pt x="2559593" y="1153578"/>
                      <a:pt x="2405559" y="980883"/>
                      <a:pt x="2303915" y="911859"/>
                    </a:cubicBezTo>
                    <a:cubicBezTo>
                      <a:pt x="2061768" y="747420"/>
                      <a:pt x="1874866" y="694829"/>
                      <a:pt x="1528336" y="693624"/>
                    </a:cubicBezTo>
                    <a:lnTo>
                      <a:pt x="1334043" y="692949"/>
                    </a:lnTo>
                    <a:lnTo>
                      <a:pt x="1230057" y="737589"/>
                    </a:lnTo>
                    <a:cubicBezTo>
                      <a:pt x="958918" y="853986"/>
                      <a:pt x="921837" y="876241"/>
                      <a:pt x="823061" y="981850"/>
                    </a:cubicBezTo>
                    <a:cubicBezTo>
                      <a:pt x="617418" y="1201721"/>
                      <a:pt x="575513" y="1259784"/>
                      <a:pt x="524452" y="1395598"/>
                    </a:cubicBezTo>
                    <a:cubicBezTo>
                      <a:pt x="438882" y="1623204"/>
                      <a:pt x="450637" y="1936625"/>
                      <a:pt x="555277" y="2217403"/>
                    </a:cubicBezTo>
                    <a:cubicBezTo>
                      <a:pt x="609164" y="2361998"/>
                      <a:pt x="817245" y="2624949"/>
                      <a:pt x="931493" y="2692825"/>
                    </a:cubicBezTo>
                    <a:cubicBezTo>
                      <a:pt x="954566" y="2706533"/>
                      <a:pt x="980384" y="2724589"/>
                      <a:pt x="988867" y="2732948"/>
                    </a:cubicBezTo>
                    <a:cubicBezTo>
                      <a:pt x="997350" y="2741308"/>
                      <a:pt x="1045786" y="2769717"/>
                      <a:pt x="1096504" y="2796080"/>
                    </a:cubicBezTo>
                    <a:cubicBezTo>
                      <a:pt x="1407617" y="2957794"/>
                      <a:pt x="1808152" y="2987323"/>
                      <a:pt x="2095093" y="2869701"/>
                    </a:cubicBezTo>
                    <a:cubicBezTo>
                      <a:pt x="2158481" y="2843717"/>
                      <a:pt x="2250348" y="2797236"/>
                      <a:pt x="2299243" y="2766409"/>
                    </a:cubicBezTo>
                    <a:cubicBezTo>
                      <a:pt x="2348138" y="2735582"/>
                      <a:pt x="2429905" y="2686476"/>
                      <a:pt x="2480948" y="2657284"/>
                    </a:cubicBezTo>
                    <a:cubicBezTo>
                      <a:pt x="2534944" y="2626403"/>
                      <a:pt x="2596020" y="2578208"/>
                      <a:pt x="2626998" y="2542036"/>
                    </a:cubicBezTo>
                    <a:cubicBezTo>
                      <a:pt x="2739993" y="2410098"/>
                      <a:pt x="2763768" y="2386198"/>
                      <a:pt x="2782023" y="2386198"/>
                    </a:cubicBezTo>
                    <a:cubicBezTo>
                      <a:pt x="2792402" y="2386198"/>
                      <a:pt x="2800893" y="2389655"/>
                      <a:pt x="2800893" y="2393881"/>
                    </a:cubicBezTo>
                    <a:cubicBezTo>
                      <a:pt x="2800893" y="2413600"/>
                      <a:pt x="2721212" y="2516371"/>
                      <a:pt x="2677847" y="2552583"/>
                    </a:cubicBezTo>
                    <a:cubicBezTo>
                      <a:pt x="2627476" y="2594647"/>
                      <a:pt x="2563805" y="2653737"/>
                      <a:pt x="2476804" y="2739163"/>
                    </a:cubicBezTo>
                    <a:cubicBezTo>
                      <a:pt x="2411004" y="2803772"/>
                      <a:pt x="2274467" y="2887089"/>
                      <a:pt x="2157891" y="2933768"/>
                    </a:cubicBezTo>
                    <a:cubicBezTo>
                      <a:pt x="2024156" y="2987318"/>
                      <a:pt x="1822360" y="3013088"/>
                      <a:pt x="1594393" y="3005728"/>
                    </a:cubicBezTo>
                    <a:cubicBezTo>
                      <a:pt x="1471418" y="3001758"/>
                      <a:pt x="1422900" y="3003676"/>
                      <a:pt x="1448343" y="3011502"/>
                    </a:cubicBezTo>
                    <a:cubicBezTo>
                      <a:pt x="1513367" y="3031501"/>
                      <a:pt x="1906452" y="3027358"/>
                      <a:pt x="2016668" y="3005511"/>
                    </a:cubicBezTo>
                    <a:cubicBezTo>
                      <a:pt x="2070802" y="2994781"/>
                      <a:pt x="2112323" y="2986777"/>
                      <a:pt x="2108938" y="2987725"/>
                    </a:cubicBezTo>
                    <a:cubicBezTo>
                      <a:pt x="2105552" y="2988673"/>
                      <a:pt x="2106981" y="2983648"/>
                      <a:pt x="2112113" y="2976558"/>
                    </a:cubicBezTo>
                    <a:cubicBezTo>
                      <a:pt x="2117244" y="2969469"/>
                      <a:pt x="2163179" y="2950818"/>
                      <a:pt x="2214189" y="2935111"/>
                    </a:cubicBezTo>
                    <a:cubicBezTo>
                      <a:pt x="2320117" y="2902494"/>
                      <a:pt x="2418791" y="2832103"/>
                      <a:pt x="2573601" y="2678718"/>
                    </a:cubicBezTo>
                    <a:cubicBezTo>
                      <a:pt x="2708191" y="2545367"/>
                      <a:pt x="2722981" y="2532653"/>
                      <a:pt x="2732471" y="2542143"/>
                    </a:cubicBezTo>
                    <a:cubicBezTo>
                      <a:pt x="2737071" y="2546742"/>
                      <a:pt x="2727609" y="2563542"/>
                      <a:pt x="2711445" y="2579477"/>
                    </a:cubicBezTo>
                    <a:cubicBezTo>
                      <a:pt x="2695281" y="2595411"/>
                      <a:pt x="2653293" y="2644522"/>
                      <a:pt x="2618139" y="2688612"/>
                    </a:cubicBezTo>
                    <a:cubicBezTo>
                      <a:pt x="2507667" y="2827164"/>
                      <a:pt x="2319645" y="2941993"/>
                      <a:pt x="2115093" y="2995833"/>
                    </a:cubicBezTo>
                    <a:cubicBezTo>
                      <a:pt x="2083660" y="3004107"/>
                      <a:pt x="2050623" y="3019072"/>
                      <a:pt x="2041677" y="3029089"/>
                    </a:cubicBezTo>
                    <a:cubicBezTo>
                      <a:pt x="2021838" y="3051302"/>
                      <a:pt x="1851118" y="3071525"/>
                      <a:pt x="1683293" y="3071542"/>
                    </a:cubicBezTo>
                    <a:cubicBezTo>
                      <a:pt x="1557549" y="3071555"/>
                      <a:pt x="1387552" y="3047805"/>
                      <a:pt x="1289593" y="3016538"/>
                    </a:cubicBezTo>
                    <a:cubicBezTo>
                      <a:pt x="1183735" y="2982751"/>
                      <a:pt x="949390" y="2873261"/>
                      <a:pt x="871362" y="2821133"/>
                    </a:cubicBezTo>
                    <a:cubicBezTo>
                      <a:pt x="847393" y="2805120"/>
                      <a:pt x="822732" y="2793702"/>
                      <a:pt x="816560" y="2795759"/>
                    </a:cubicBezTo>
                    <a:cubicBezTo>
                      <a:pt x="799319" y="2801506"/>
                      <a:pt x="955986" y="2906787"/>
                      <a:pt x="1045118" y="2949351"/>
                    </a:cubicBezTo>
                    <a:cubicBezTo>
                      <a:pt x="1088774" y="2970199"/>
                      <a:pt x="1124493" y="2994747"/>
                      <a:pt x="1124493" y="3003901"/>
                    </a:cubicBezTo>
                    <a:cubicBezTo>
                      <a:pt x="1124493" y="3013056"/>
                      <a:pt x="1140209" y="3027627"/>
                      <a:pt x="1159418" y="3036281"/>
                    </a:cubicBezTo>
                    <a:cubicBezTo>
                      <a:pt x="1456941" y="3170332"/>
                      <a:pt x="1962402" y="3180933"/>
                      <a:pt x="2208250" y="3058279"/>
                    </a:cubicBezTo>
                    <a:cubicBezTo>
                      <a:pt x="2499939" y="2912755"/>
                      <a:pt x="2549272" y="2880530"/>
                      <a:pt x="2673893" y="2754116"/>
                    </a:cubicBezTo>
                    <a:cubicBezTo>
                      <a:pt x="2774041" y="2652528"/>
                      <a:pt x="2827378" y="2588839"/>
                      <a:pt x="2878184" y="2510180"/>
                    </a:cubicBezTo>
                    <a:cubicBezTo>
                      <a:pt x="2895046" y="2484073"/>
                      <a:pt x="2915987" y="2465499"/>
                      <a:pt x="2924718" y="2468905"/>
                    </a:cubicBezTo>
                    <a:cubicBezTo>
                      <a:pt x="2946533" y="2477415"/>
                      <a:pt x="2944612" y="2493291"/>
                      <a:pt x="2918368" y="2521392"/>
                    </a:cubicBezTo>
                    <a:cubicBezTo>
                      <a:pt x="2894252" y="2547213"/>
                      <a:pt x="2838993" y="2642849"/>
                      <a:pt x="2838993" y="2658764"/>
                    </a:cubicBezTo>
                    <a:cubicBezTo>
                      <a:pt x="2838993" y="2678199"/>
                      <a:pt x="2659978" y="2866646"/>
                      <a:pt x="2590863" y="2919969"/>
                    </a:cubicBezTo>
                    <a:cubicBezTo>
                      <a:pt x="2542575" y="2957222"/>
                      <a:pt x="2525228" y="2977557"/>
                      <a:pt x="2536036" y="2984237"/>
                    </a:cubicBezTo>
                    <a:cubicBezTo>
                      <a:pt x="2565809" y="3002638"/>
                      <a:pt x="2648858" y="2921584"/>
                      <a:pt x="2856015" y="2671948"/>
                    </a:cubicBezTo>
                    <a:cubicBezTo>
                      <a:pt x="2880450" y="2642503"/>
                      <a:pt x="2891067" y="2637278"/>
                      <a:pt x="2902752" y="2648946"/>
                    </a:cubicBezTo>
                    <a:cubicBezTo>
                      <a:pt x="2918149" y="2664320"/>
                      <a:pt x="2871913" y="2721639"/>
                      <a:pt x="2724955" y="2869358"/>
                    </a:cubicBezTo>
                    <a:cubicBezTo>
                      <a:pt x="2567574" y="3027555"/>
                      <a:pt x="2496915" y="3079878"/>
                      <a:pt x="2365580" y="3135475"/>
                    </a:cubicBezTo>
                    <a:cubicBezTo>
                      <a:pt x="2294170" y="3165705"/>
                      <a:pt x="2227170" y="3197147"/>
                      <a:pt x="2216693" y="3205346"/>
                    </a:cubicBezTo>
                    <a:cubicBezTo>
                      <a:pt x="2190358" y="3225956"/>
                      <a:pt x="2055830" y="3268101"/>
                      <a:pt x="1911950" y="3300818"/>
                    </a:cubicBezTo>
                    <a:cubicBezTo>
                      <a:pt x="1845624" y="3315900"/>
                      <a:pt x="1783752" y="3332021"/>
                      <a:pt x="1774458" y="3336643"/>
                    </a:cubicBezTo>
                    <a:cubicBezTo>
                      <a:pt x="1765164" y="3341266"/>
                      <a:pt x="1757303" y="3340115"/>
                      <a:pt x="1756989" y="3334086"/>
                    </a:cubicBezTo>
                    <a:cubicBezTo>
                      <a:pt x="1756675" y="3328057"/>
                      <a:pt x="1751831" y="3330547"/>
                      <a:pt x="1746224" y="3339619"/>
                    </a:cubicBezTo>
                    <a:cubicBezTo>
                      <a:pt x="1737871" y="3353134"/>
                      <a:pt x="1732412" y="3353113"/>
                      <a:pt x="1716011" y="3339501"/>
                    </a:cubicBezTo>
                    <a:cubicBezTo>
                      <a:pt x="1702611" y="3328380"/>
                      <a:pt x="1695993" y="3327600"/>
                      <a:pt x="1695993" y="3337143"/>
                    </a:cubicBezTo>
                    <a:cubicBezTo>
                      <a:pt x="1695993" y="3356684"/>
                      <a:pt x="1634034" y="3355247"/>
                      <a:pt x="1626139" y="3335523"/>
                    </a:cubicBezTo>
                    <a:cubicBezTo>
                      <a:pt x="1622003" y="3325188"/>
                      <a:pt x="1589871" y="3319252"/>
                      <a:pt x="1534064" y="3318514"/>
                    </a:cubicBezTo>
                    <a:cubicBezTo>
                      <a:pt x="1384849" y="3316539"/>
                      <a:pt x="1272771" y="3291164"/>
                      <a:pt x="1041943" y="3207092"/>
                    </a:cubicBezTo>
                    <a:cubicBezTo>
                      <a:pt x="627384" y="3056102"/>
                      <a:pt x="278814" y="2693419"/>
                      <a:pt x="137037" y="2265548"/>
                    </a:cubicBezTo>
                    <a:cubicBezTo>
                      <a:pt x="82200" y="2100053"/>
                      <a:pt x="68045" y="2006478"/>
                      <a:pt x="60666" y="1760659"/>
                    </a:cubicBezTo>
                    <a:cubicBezTo>
                      <a:pt x="52271" y="1481004"/>
                      <a:pt x="66776" y="1414620"/>
                      <a:pt x="197263" y="1135526"/>
                    </a:cubicBezTo>
                    <a:cubicBezTo>
                      <a:pt x="291836" y="933247"/>
                      <a:pt x="331804" y="864364"/>
                      <a:pt x="392284" y="799415"/>
                    </a:cubicBezTo>
                    <a:cubicBezTo>
                      <a:pt x="520826" y="661375"/>
                      <a:pt x="644093" y="545108"/>
                      <a:pt x="724485" y="486081"/>
                    </a:cubicBezTo>
                    <a:cubicBezTo>
                      <a:pt x="769653" y="452916"/>
                      <a:pt x="804287" y="423458"/>
                      <a:pt x="801448" y="420620"/>
                    </a:cubicBezTo>
                    <a:cubicBezTo>
                      <a:pt x="792854" y="412025"/>
                      <a:pt x="686854" y="478608"/>
                      <a:pt x="654782" y="512746"/>
                    </a:cubicBezTo>
                    <a:cubicBezTo>
                      <a:pt x="638273" y="530320"/>
                      <a:pt x="619648" y="544698"/>
                      <a:pt x="613392" y="544698"/>
                    </a:cubicBezTo>
                    <a:cubicBezTo>
                      <a:pt x="607137" y="544698"/>
                      <a:pt x="575272" y="558284"/>
                      <a:pt x="542581" y="574888"/>
                    </a:cubicBezTo>
                    <a:cubicBezTo>
                      <a:pt x="367462" y="663836"/>
                      <a:pt x="76348" y="1073995"/>
                      <a:pt x="38947" y="1284473"/>
                    </a:cubicBezTo>
                    <a:cubicBezTo>
                      <a:pt x="27993" y="1346119"/>
                      <a:pt x="11751" y="1362310"/>
                      <a:pt x="728" y="1322573"/>
                    </a:cubicBezTo>
                    <a:cubicBezTo>
                      <a:pt x="-2663" y="1310349"/>
                      <a:pt x="6115" y="1278240"/>
                      <a:pt x="20234" y="1251218"/>
                    </a:cubicBezTo>
                    <a:cubicBezTo>
                      <a:pt x="34353" y="1224197"/>
                      <a:pt x="63142" y="1165222"/>
                      <a:pt x="84209" y="1120162"/>
                    </a:cubicBezTo>
                    <a:cubicBezTo>
                      <a:pt x="175620" y="924645"/>
                      <a:pt x="190806" y="893257"/>
                      <a:pt x="199801" y="881248"/>
                    </a:cubicBezTo>
                    <a:cubicBezTo>
                      <a:pt x="287522" y="764125"/>
                      <a:pt x="345546" y="700785"/>
                      <a:pt x="433880" y="625720"/>
                    </a:cubicBezTo>
                    <a:cubicBezTo>
                      <a:pt x="492407" y="575984"/>
                      <a:pt x="540293" y="529851"/>
                      <a:pt x="540293" y="523201"/>
                    </a:cubicBezTo>
                    <a:cubicBezTo>
                      <a:pt x="540293" y="486321"/>
                      <a:pt x="806941" y="309591"/>
                      <a:pt x="817009" y="339797"/>
                    </a:cubicBezTo>
                    <a:cubicBezTo>
                      <a:pt x="819649" y="347718"/>
                      <a:pt x="827660" y="354198"/>
                      <a:pt x="834810" y="354198"/>
                    </a:cubicBezTo>
                    <a:cubicBezTo>
                      <a:pt x="841960" y="354198"/>
                      <a:pt x="844591" y="345809"/>
                      <a:pt x="840656" y="335555"/>
                    </a:cubicBezTo>
                    <a:cubicBezTo>
                      <a:pt x="836722" y="325301"/>
                      <a:pt x="838968" y="313534"/>
                      <a:pt x="845648" y="309405"/>
                    </a:cubicBezTo>
                    <a:cubicBezTo>
                      <a:pt x="852328" y="305277"/>
                      <a:pt x="857793" y="307951"/>
                      <a:pt x="857793" y="315348"/>
                    </a:cubicBezTo>
                    <a:cubicBezTo>
                      <a:pt x="857793" y="322746"/>
                      <a:pt x="863845" y="328798"/>
                      <a:pt x="871242" y="328798"/>
                    </a:cubicBezTo>
                    <a:cubicBezTo>
                      <a:pt x="878640" y="328798"/>
                      <a:pt x="880925" y="322703"/>
                      <a:pt x="876321" y="315253"/>
                    </a:cubicBezTo>
                    <a:cubicBezTo>
                      <a:pt x="871717" y="307803"/>
                      <a:pt x="878460" y="294023"/>
                      <a:pt x="891306" y="284629"/>
                    </a:cubicBezTo>
                    <a:cubicBezTo>
                      <a:pt x="915821" y="266704"/>
                      <a:pt x="939618" y="271322"/>
                      <a:pt x="927101" y="291576"/>
                    </a:cubicBezTo>
                    <a:cubicBezTo>
                      <a:pt x="919252" y="304275"/>
                      <a:pt x="929022" y="299084"/>
                      <a:pt x="959393" y="274419"/>
                    </a:cubicBezTo>
                    <a:cubicBezTo>
                      <a:pt x="969870" y="265910"/>
                      <a:pt x="978443" y="251061"/>
                      <a:pt x="978443" y="241422"/>
                    </a:cubicBezTo>
                    <a:cubicBezTo>
                      <a:pt x="978443" y="210240"/>
                      <a:pt x="1196673" y="151280"/>
                      <a:pt x="1415656" y="123299"/>
                    </a:cubicBezTo>
                    <a:cubicBezTo>
                      <a:pt x="1468559" y="116539"/>
                      <a:pt x="1523273" y="106136"/>
                      <a:pt x="1537243" y="100181"/>
                    </a:cubicBezTo>
                    <a:cubicBezTo>
                      <a:pt x="1551213" y="94227"/>
                      <a:pt x="1573774" y="89990"/>
                      <a:pt x="1587378" y="90765"/>
                    </a:cubicBezTo>
                    <a:close/>
                    <a:moveTo>
                      <a:pt x="1633287" y="979"/>
                    </a:moveTo>
                    <a:cubicBezTo>
                      <a:pt x="1642455" y="4035"/>
                      <a:pt x="1652456" y="14036"/>
                      <a:pt x="1655512" y="23204"/>
                    </a:cubicBezTo>
                    <a:cubicBezTo>
                      <a:pt x="1658687" y="32729"/>
                      <a:pt x="1653924" y="37492"/>
                      <a:pt x="1644399" y="34317"/>
                    </a:cubicBezTo>
                    <a:cubicBezTo>
                      <a:pt x="1635231" y="31261"/>
                      <a:pt x="1625230" y="21260"/>
                      <a:pt x="1622174" y="12092"/>
                    </a:cubicBezTo>
                    <a:cubicBezTo>
                      <a:pt x="1618999" y="2567"/>
                      <a:pt x="1623762" y="-2196"/>
                      <a:pt x="1633287" y="979"/>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cs typeface="+mn-ea"/>
                  <a:sym typeface="+mn-lt"/>
                </a:endParaRPr>
              </a:p>
            </p:txBody>
          </p:sp>
        </p:grpSp>
        <p:grpSp>
          <p:nvGrpSpPr>
            <p:cNvPr id="12" name="组合 11"/>
            <p:cNvGrpSpPr/>
            <p:nvPr/>
          </p:nvGrpSpPr>
          <p:grpSpPr>
            <a:xfrm>
              <a:off x="10508" y="3533"/>
              <a:ext cx="1445" cy="1445"/>
              <a:chOff x="4408164" y="2297430"/>
              <a:chExt cx="3093726" cy="3093726"/>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8164" y="2297430"/>
                <a:ext cx="3093726" cy="3093726"/>
              </a:xfrm>
              <a:prstGeom prst="rect">
                <a:avLst/>
              </a:prstGeom>
            </p:spPr>
          </p:pic>
          <p:sp>
            <p:nvSpPr>
              <p:cNvPr id="14" name="文本框 13"/>
              <p:cNvSpPr txBox="1"/>
              <p:nvPr/>
            </p:nvSpPr>
            <p:spPr>
              <a:xfrm>
                <a:off x="5198218" y="2847475"/>
                <a:ext cx="1193366" cy="2183217"/>
              </a:xfrm>
              <a:prstGeom prst="rect">
                <a:avLst/>
              </a:prstGeom>
              <a:noFill/>
            </p:spPr>
            <p:txBody>
              <a:bodyPr vert="eaVert" wrap="square" rtlCol="0">
                <a:spAutoFit/>
              </a:bodyPr>
              <a:lstStyle/>
              <a:p>
                <a:r>
                  <a:rPr lang="zh-CN" altLang="en-US" sz="1100" b="1">
                    <a:solidFill>
                      <a:schemeClr val="bg1"/>
                    </a:solidFill>
                    <a:cs typeface="+mn-ea"/>
                    <a:sym typeface="+mn-lt"/>
                  </a:rPr>
                  <a:t>摄图网</a:t>
                </a:r>
              </a:p>
            </p:txBody>
          </p:sp>
        </p:grpSp>
      </p:grpSp>
      <p:pic>
        <p:nvPicPr>
          <p:cNvPr id="4" name="图片 3" descr="3cc045"/>
          <p:cNvPicPr>
            <a:picLocks noChangeAspect="1"/>
          </p:cNvPicPr>
          <p:nvPr/>
        </p:nvPicPr>
        <p:blipFill>
          <a:blip r:embed="rId4"/>
          <a:srcRect l="13382" t="66943" b="-345"/>
          <a:stretch>
            <a:fillRect/>
          </a:stretch>
        </p:blipFill>
        <p:spPr>
          <a:xfrm flipH="1">
            <a:off x="-12065" y="3803015"/>
            <a:ext cx="6003925" cy="3077210"/>
          </a:xfrm>
          <a:prstGeom prst="rect">
            <a:avLst/>
          </a:prstGeom>
        </p:spPr>
      </p:pic>
      <p:pic>
        <p:nvPicPr>
          <p:cNvPr id="6" name="图片 5" descr="3cc045"/>
          <p:cNvPicPr>
            <a:picLocks noChangeAspect="1"/>
          </p:cNvPicPr>
          <p:nvPr/>
        </p:nvPicPr>
        <p:blipFill>
          <a:blip r:embed="rId4"/>
          <a:srcRect l="13382" t="66943" b="-345"/>
          <a:stretch>
            <a:fillRect/>
          </a:stretch>
        </p:blipFill>
        <p:spPr>
          <a:xfrm>
            <a:off x="5981065" y="3792220"/>
            <a:ext cx="6232525" cy="3077210"/>
          </a:xfrm>
          <a:prstGeom prst="rect">
            <a:avLst/>
          </a:prstGeom>
        </p:spPr>
      </p:pic>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7" name="组合 16"/>
          <p:cNvGrpSpPr/>
          <p:nvPr/>
        </p:nvGrpSpPr>
        <p:grpSpPr>
          <a:xfrm>
            <a:off x="746760" y="0"/>
            <a:ext cx="762000" cy="1828800"/>
            <a:chOff x="746760" y="0"/>
            <a:chExt cx="762000" cy="1828800"/>
          </a:xfrm>
        </p:grpSpPr>
        <p:sp>
          <p:nvSpPr>
            <p:cNvPr id="18" name="矩形 17"/>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第一章</a:t>
              </a:r>
            </a:p>
          </p:txBody>
        </p:sp>
      </p:grpSp>
      <p:pic>
        <p:nvPicPr>
          <p:cNvPr id="14" name="图片 13"/>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4053688" y="873814"/>
            <a:ext cx="3758619" cy="2781103"/>
          </a:xfrm>
          <a:prstGeom prst="rect">
            <a:avLst/>
          </a:prstGeom>
        </p:spPr>
      </p:pic>
      <p:sp>
        <p:nvSpPr>
          <p:cNvPr id="15" name="椭圆 14"/>
          <p:cNvSpPr/>
          <p:nvPr/>
        </p:nvSpPr>
        <p:spPr>
          <a:xfrm>
            <a:off x="4823637" y="1153539"/>
            <a:ext cx="2259458" cy="22594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pic>
        <p:nvPicPr>
          <p:cNvPr id="20" name="图片 19"/>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2144591" y="1949936"/>
            <a:ext cx="2304256" cy="1704981"/>
          </a:xfrm>
          <a:prstGeom prst="rect">
            <a:avLst/>
          </a:prstGeom>
        </p:spPr>
      </p:pic>
      <p:pic>
        <p:nvPicPr>
          <p:cNvPr id="21" name="图片 20"/>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4247573" y="3878548"/>
            <a:ext cx="2304256" cy="1704981"/>
          </a:xfrm>
          <a:prstGeom prst="rect">
            <a:avLst/>
          </a:prstGeom>
        </p:spPr>
      </p:pic>
      <p:sp>
        <p:nvSpPr>
          <p:cNvPr id="22" name="文本框 21"/>
          <p:cNvSpPr txBox="1"/>
          <p:nvPr/>
        </p:nvSpPr>
        <p:spPr>
          <a:xfrm>
            <a:off x="4908398" y="4377095"/>
            <a:ext cx="1368152" cy="584775"/>
          </a:xfrm>
          <a:prstGeom prst="rect">
            <a:avLst/>
          </a:prstGeom>
          <a:noFill/>
        </p:spPr>
        <p:txBody>
          <a:bodyPr wrap="square" rtlCol="0">
            <a:spAutoFit/>
          </a:bodyPr>
          <a:lstStyle/>
          <a:p>
            <a:r>
              <a:rPr lang="en-US" altLang="zh-CN" sz="3200">
                <a:solidFill>
                  <a:schemeClr val="bg1"/>
                </a:solidFill>
                <a:cs typeface="+mn-ea"/>
                <a:sym typeface="+mn-lt"/>
              </a:rPr>
              <a:t>64%</a:t>
            </a:r>
            <a:endParaRPr lang="zh-CN" altLang="en-US" sz="3200">
              <a:solidFill>
                <a:schemeClr val="bg1"/>
              </a:solidFill>
              <a:cs typeface="+mn-ea"/>
              <a:sym typeface="+mn-lt"/>
            </a:endParaRPr>
          </a:p>
        </p:txBody>
      </p:sp>
      <p:sp>
        <p:nvSpPr>
          <p:cNvPr id="23" name="文本框 22"/>
          <p:cNvSpPr txBox="1"/>
          <p:nvPr/>
        </p:nvSpPr>
        <p:spPr>
          <a:xfrm>
            <a:off x="5428725" y="1949936"/>
            <a:ext cx="1368152" cy="707886"/>
          </a:xfrm>
          <a:prstGeom prst="rect">
            <a:avLst/>
          </a:prstGeom>
          <a:noFill/>
        </p:spPr>
        <p:txBody>
          <a:bodyPr wrap="square" rtlCol="0">
            <a:spAutoFit/>
          </a:bodyPr>
          <a:lstStyle/>
          <a:p>
            <a:r>
              <a:rPr lang="en-US" altLang="zh-CN" sz="4000">
                <a:solidFill>
                  <a:schemeClr val="bg1"/>
                </a:solidFill>
                <a:cs typeface="+mn-ea"/>
                <a:sym typeface="+mn-lt"/>
              </a:rPr>
              <a:t>85%</a:t>
            </a:r>
            <a:endParaRPr lang="zh-CN" altLang="en-US" sz="4000">
              <a:solidFill>
                <a:schemeClr val="bg1"/>
              </a:solidFill>
              <a:cs typeface="+mn-ea"/>
              <a:sym typeface="+mn-lt"/>
            </a:endParaRPr>
          </a:p>
        </p:txBody>
      </p:sp>
      <p:sp>
        <p:nvSpPr>
          <p:cNvPr id="24" name="文本框 23"/>
          <p:cNvSpPr txBox="1"/>
          <p:nvPr/>
        </p:nvSpPr>
        <p:spPr>
          <a:xfrm>
            <a:off x="2857660" y="2510038"/>
            <a:ext cx="1368152" cy="584775"/>
          </a:xfrm>
          <a:prstGeom prst="rect">
            <a:avLst/>
          </a:prstGeom>
          <a:noFill/>
        </p:spPr>
        <p:txBody>
          <a:bodyPr wrap="square" rtlCol="0">
            <a:spAutoFit/>
          </a:bodyPr>
          <a:lstStyle/>
          <a:p>
            <a:r>
              <a:rPr lang="en-US" altLang="zh-CN" sz="3200">
                <a:solidFill>
                  <a:schemeClr val="bg1"/>
                </a:solidFill>
                <a:cs typeface="+mn-ea"/>
                <a:sym typeface="+mn-lt"/>
              </a:rPr>
              <a:t>39%</a:t>
            </a:r>
            <a:endParaRPr lang="zh-CN" altLang="en-US" sz="3200">
              <a:solidFill>
                <a:schemeClr val="bg1"/>
              </a:solidFill>
              <a:cs typeface="+mn-ea"/>
              <a:sym typeface="+mn-lt"/>
            </a:endParaRPr>
          </a:p>
        </p:txBody>
      </p:sp>
      <p:cxnSp>
        <p:nvCxnSpPr>
          <p:cNvPr id="25" name="直接连接符 24"/>
          <p:cNvCxnSpPr/>
          <p:nvPr/>
        </p:nvCxnSpPr>
        <p:spPr>
          <a:xfrm>
            <a:off x="7314416" y="2283267"/>
            <a:ext cx="985075"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274018" y="4746941"/>
            <a:ext cx="985075"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4781130" y="4112467"/>
            <a:ext cx="1237142" cy="123714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6" name="椭圆 35"/>
          <p:cNvSpPr/>
          <p:nvPr/>
        </p:nvSpPr>
        <p:spPr>
          <a:xfrm>
            <a:off x="2744408" y="2191853"/>
            <a:ext cx="1221144" cy="122114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cxnSp>
        <p:nvCxnSpPr>
          <p:cNvPr id="37" name="直接连接符 36"/>
          <p:cNvCxnSpPr/>
          <p:nvPr/>
        </p:nvCxnSpPr>
        <p:spPr>
          <a:xfrm flipH="1">
            <a:off x="3137952" y="3755967"/>
            <a:ext cx="0" cy="626701"/>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960015" y="4504085"/>
            <a:ext cx="2488832" cy="1200329"/>
          </a:xfrm>
          <a:prstGeom prst="rect">
            <a:avLst/>
          </a:prstGeom>
        </p:spPr>
        <p:txBody>
          <a:bodyPr wrap="square">
            <a:spAutoFit/>
          </a:bodyPr>
          <a:lstStyle/>
          <a:p>
            <a:pPr>
              <a:lnSpc>
                <a:spcPct val="150000"/>
              </a:lnSpc>
            </a:pPr>
            <a:r>
              <a:rPr lang="zh-CN" altLang="en-US" sz="1600">
                <a:solidFill>
                  <a:schemeClr val="bg1"/>
                </a:solidFill>
                <a:cs typeface="+mn-ea"/>
                <a:sym typeface="+mn-lt"/>
              </a:rPr>
              <a:t>独怜幽草涧边生，上有黄鹂深树鸣。春潮带雨晚来急，野渡无人舟自横。</a:t>
            </a:r>
          </a:p>
        </p:txBody>
      </p:sp>
      <p:sp>
        <p:nvSpPr>
          <p:cNvPr id="41" name="矩形 40"/>
          <p:cNvSpPr/>
          <p:nvPr/>
        </p:nvSpPr>
        <p:spPr>
          <a:xfrm>
            <a:off x="7749701" y="4401328"/>
            <a:ext cx="2488832" cy="1200329"/>
          </a:xfrm>
          <a:prstGeom prst="rect">
            <a:avLst/>
          </a:prstGeom>
        </p:spPr>
        <p:txBody>
          <a:bodyPr wrap="square">
            <a:spAutoFit/>
          </a:bodyPr>
          <a:lstStyle/>
          <a:p>
            <a:pPr>
              <a:lnSpc>
                <a:spcPct val="150000"/>
              </a:lnSpc>
            </a:pPr>
            <a:r>
              <a:rPr lang="zh-CN" altLang="en-US" sz="1600">
                <a:solidFill>
                  <a:schemeClr val="bg1"/>
                </a:solidFill>
                <a:cs typeface="+mn-ea"/>
                <a:sym typeface="+mn-lt"/>
              </a:rPr>
              <a:t>独怜幽草涧边生，上有黄鹂深树鸣。春潮带雨晚来急，野渡无人舟自横。</a:t>
            </a:r>
          </a:p>
        </p:txBody>
      </p:sp>
      <p:sp>
        <p:nvSpPr>
          <p:cNvPr id="42" name="矩形 41"/>
          <p:cNvSpPr/>
          <p:nvPr/>
        </p:nvSpPr>
        <p:spPr>
          <a:xfrm>
            <a:off x="8769267" y="1723848"/>
            <a:ext cx="2488832" cy="1200329"/>
          </a:xfrm>
          <a:prstGeom prst="rect">
            <a:avLst/>
          </a:prstGeom>
        </p:spPr>
        <p:txBody>
          <a:bodyPr wrap="square">
            <a:spAutoFit/>
          </a:bodyPr>
          <a:lstStyle/>
          <a:p>
            <a:pPr>
              <a:lnSpc>
                <a:spcPct val="150000"/>
              </a:lnSpc>
            </a:pPr>
            <a:r>
              <a:rPr lang="zh-CN" altLang="en-US" sz="1600">
                <a:solidFill>
                  <a:schemeClr val="bg1"/>
                </a:solidFill>
                <a:cs typeface="+mn-ea"/>
                <a:sym typeface="+mn-lt"/>
              </a:rPr>
              <a:t>独怜幽草涧边生，上有黄鹂深树鸣。春潮带雨晚来急，野渡无人舟自横。</a:t>
            </a:r>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nodeType="clickPar">
                      <p:stCondLst>
                        <p:cond delay="indefinite"/>
                        <p:cond evt="onBegin" delay="0">
                          <p:tn val="9"/>
                        </p:cond>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randombar(horizontal)">
                                      <p:cBhvr>
                                        <p:cTn id="19" dur="500"/>
                                        <p:tgtEl>
                                          <p:spTgt spid="23"/>
                                        </p:tgtEl>
                                      </p:cBhvr>
                                    </p:animEffect>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par>
                    <p:cTn id="25" fill="hold" nodeType="clickPar">
                      <p:stCondLst>
                        <p:cond delay="indefinite"/>
                        <p:cond evt="onBegin" delay="0">
                          <p:tn val="24"/>
                        </p:cond>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par>
                                <p:cTn id="32" presetID="53" presetClass="entr" presetSubtype="16"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nodeType="afterGroup">
                            <p:stCondLst>
                              <p:cond delay="500"/>
                            </p:stCondLst>
                            <p:childTnLst>
                              <p:par>
                                <p:cTn id="38" presetID="53" presetClass="entr" presetSubtype="16"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childTnLst>
                    </p:cTn>
                  </p:par>
                  <p:par>
                    <p:cTn id="43" fill="hold" nodeType="clickPar">
                      <p:stCondLst>
                        <p:cond delay="indefinite"/>
                        <p:cond evt="onBegin" delay="0">
                          <p:tn val="42"/>
                        </p:cond>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childTnLst>
                    </p:cTn>
                  </p:par>
                  <p:par>
                    <p:cTn id="48" fill="hold" nodeType="clickPar">
                      <p:stCondLst>
                        <p:cond delay="indefinite"/>
                        <p:cond evt="onBegin" delay="0">
                          <p:tn val="47"/>
                        </p:cond>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childTnLst>
                          </p:cTn>
                        </p:par>
                        <p:par>
                          <p:cTn id="60" fill="hold" nodeType="afterGroup">
                            <p:stCondLst>
                              <p:cond delay="500"/>
                            </p:stCondLst>
                            <p:childTnLst>
                              <p:par>
                                <p:cTn id="61" presetID="53" presetClass="entr" presetSubtype="16"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childTnLst>
                          </p:cTn>
                        </p:par>
                      </p:childTnLst>
                    </p:cTn>
                  </p:par>
                  <p:par>
                    <p:cTn id="66" fill="hold" nodeType="clickPar">
                      <p:stCondLst>
                        <p:cond delay="indefinite"/>
                        <p:cond evt="onBegin" delay="0">
                          <p:tn val="65"/>
                        </p:cond>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up)">
                                      <p:cBhvr>
                                        <p:cTn id="70" dur="500"/>
                                        <p:tgtEl>
                                          <p:spTgt spid="37"/>
                                        </p:tgtEl>
                                      </p:cBhvr>
                                    </p:animEffect>
                                  </p:childTnLst>
                                </p:cTn>
                              </p:par>
                            </p:childTnLst>
                          </p:cTn>
                        </p:par>
                      </p:childTnLst>
                    </p:cTn>
                  </p:par>
                  <p:par>
                    <p:cTn id="71" fill="hold" nodeType="clickPar">
                      <p:stCondLst>
                        <p:cond delay="indefinite"/>
                        <p:cond evt="onBegin" delay="0">
                          <p:tn val="70"/>
                        </p:cond>
                      </p:stCondLst>
                      <p:childTnLst>
                        <p:par>
                          <p:cTn id="72" fill="hold">
                            <p:stCondLst>
                              <p:cond delay="0"/>
                            </p:stCondLst>
                            <p:childTnLst>
                              <p:par>
                                <p:cTn id="73" presetID="42" presetClass="entr" presetSubtype="0" fill="hold" grpId="0" nodeType="clickEffect">
                                  <p:stCondLst>
                                    <p:cond delay="0"/>
                                  </p:stCondLst>
                                  <p:iterate type="wd">
                                    <p:tmPct val="10000"/>
                                  </p:iterate>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anim calcmode="lin" valueType="num">
                                      <p:cBhvr>
                                        <p:cTn id="76" dur="500" fill="hold"/>
                                        <p:tgtEl>
                                          <p:spTgt spid="38"/>
                                        </p:tgtEl>
                                        <p:attrNameLst>
                                          <p:attrName>ppt_x</p:attrName>
                                        </p:attrNameLst>
                                      </p:cBhvr>
                                      <p:tavLst>
                                        <p:tav tm="0">
                                          <p:val>
                                            <p:strVal val="#ppt_x"/>
                                          </p:val>
                                        </p:tav>
                                        <p:tav tm="100000">
                                          <p:val>
                                            <p:strVal val="#ppt_x"/>
                                          </p:val>
                                        </p:tav>
                                      </p:tavLst>
                                    </p:anim>
                                    <p:anim calcmode="lin" valueType="num">
                                      <p:cBhvr>
                                        <p:cTn id="77" dur="5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78" fill="hold" nodeType="clickPar">
                      <p:stCondLst>
                        <p:cond delay="indefinite"/>
                        <p:cond evt="onBegin" delay="0">
                          <p:tn val="77"/>
                        </p:cond>
                      </p:stCondLst>
                      <p:childTnLst>
                        <p:par>
                          <p:cTn id="79" fill="hold">
                            <p:stCondLst>
                              <p:cond delay="0"/>
                            </p:stCondLst>
                            <p:childTnLst>
                              <p:par>
                                <p:cTn id="80" presetID="42" presetClass="entr" presetSubtype="0" fill="hold" grpId="0" nodeType="clickEffect">
                                  <p:stCondLst>
                                    <p:cond delay="0"/>
                                  </p:stCondLst>
                                  <p:iterate type="wd">
                                    <p:tmPct val="10000"/>
                                  </p:iterate>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anim calcmode="lin" valueType="num">
                                      <p:cBhvr>
                                        <p:cTn id="83" dur="500" fill="hold"/>
                                        <p:tgtEl>
                                          <p:spTgt spid="41"/>
                                        </p:tgtEl>
                                        <p:attrNameLst>
                                          <p:attrName>ppt_x</p:attrName>
                                        </p:attrNameLst>
                                      </p:cBhvr>
                                      <p:tavLst>
                                        <p:tav tm="0">
                                          <p:val>
                                            <p:strVal val="#ppt_x"/>
                                          </p:val>
                                        </p:tav>
                                        <p:tav tm="100000">
                                          <p:val>
                                            <p:strVal val="#ppt_x"/>
                                          </p:val>
                                        </p:tav>
                                      </p:tavLst>
                                    </p:anim>
                                    <p:anim calcmode="lin" valueType="num">
                                      <p:cBhvr>
                                        <p:cTn id="84" dur="5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85" fill="hold" nodeType="clickPar">
                      <p:stCondLst>
                        <p:cond delay="indefinite"/>
                        <p:cond evt="onBegin" delay="0">
                          <p:tn val="84"/>
                        </p:cond>
                      </p:stCondLst>
                      <p:childTnLst>
                        <p:par>
                          <p:cTn id="86" fill="hold">
                            <p:stCondLst>
                              <p:cond delay="0"/>
                            </p:stCondLst>
                            <p:childTnLst>
                              <p:par>
                                <p:cTn id="87" presetID="42" presetClass="entr" presetSubtype="0" fill="hold" grpId="0" nodeType="clickEffect">
                                  <p:stCondLst>
                                    <p:cond delay="0"/>
                                  </p:stCondLst>
                                  <p:iterate type="wd">
                                    <p:tmPct val="10000"/>
                                  </p:iterate>
                                  <p:childTnLst>
                                    <p:set>
                                      <p:cBhvr>
                                        <p:cTn id="88" dur="1" fill="hold">
                                          <p:stCondLst>
                                            <p:cond delay="0"/>
                                          </p:stCondLst>
                                        </p:cTn>
                                        <p:tgtEl>
                                          <p:spTgt spid="42"/>
                                        </p:tgtEl>
                                        <p:attrNameLst>
                                          <p:attrName>style.visibility</p:attrName>
                                        </p:attrNameLst>
                                      </p:cBhvr>
                                      <p:to>
                                        <p:strVal val="visible"/>
                                      </p:to>
                                    </p:set>
                                    <p:animEffect transition="in" filter="fade">
                                      <p:cBhvr>
                                        <p:cTn id="89" dur="500"/>
                                        <p:tgtEl>
                                          <p:spTgt spid="42"/>
                                        </p:tgtEl>
                                      </p:cBhvr>
                                    </p:animEffect>
                                    <p:anim calcmode="lin" valueType="num">
                                      <p:cBhvr>
                                        <p:cTn id="90" dur="500" fill="hold"/>
                                        <p:tgtEl>
                                          <p:spTgt spid="42"/>
                                        </p:tgtEl>
                                        <p:attrNameLst>
                                          <p:attrName>ppt_x</p:attrName>
                                        </p:attrNameLst>
                                      </p:cBhvr>
                                      <p:tavLst>
                                        <p:tav tm="0">
                                          <p:val>
                                            <p:strVal val="#ppt_x"/>
                                          </p:val>
                                        </p:tav>
                                        <p:tav tm="100000">
                                          <p:val>
                                            <p:strVal val="#ppt_x"/>
                                          </p:val>
                                        </p:tav>
                                      </p:tavLst>
                                    </p:anim>
                                    <p:anim calcmode="lin" valueType="num">
                                      <p:cBhvr>
                                        <p:cTn id="91"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2" grpId="0"/>
      <p:bldP spid="23" grpId="0"/>
      <p:bldP spid="24" grpId="0"/>
      <p:bldP spid="35" grpId="0" animBg="1"/>
      <p:bldP spid="36" grpId="0" animBg="1"/>
      <p:bldP spid="38" grpId="0"/>
      <p:bldP spid="41" grpId="0"/>
      <p:bldP spid="4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7" name="矩形 36"/>
          <p:cNvSpPr/>
          <p:nvPr/>
        </p:nvSpPr>
        <p:spPr>
          <a:xfrm>
            <a:off x="9857304" y="4631690"/>
            <a:ext cx="1042273" cy="295466"/>
          </a:xfrm>
          <a:prstGeom prst="rect">
            <a:avLst/>
          </a:prstGeom>
          <a:ln w="19050">
            <a:solidFill>
              <a:schemeClr val="bg1"/>
            </a:solidFill>
          </a:ln>
        </p:spPr>
        <p:txBody>
          <a:bodyPr wrap="none">
            <a:spAutoFit/>
          </a:bodyPr>
          <a:lstStyle/>
          <a:p>
            <a:pPr algn="ctr">
              <a:lnSpc>
                <a:spcPct val="120000"/>
              </a:lnSpc>
              <a:tabLst>
                <a:tab pos="536575"/>
              </a:tabLst>
            </a:pPr>
            <a:r>
              <a:rPr lang="en-US" altLang="zh-CN" sz="1200" b="1">
                <a:solidFill>
                  <a:schemeClr val="bg1"/>
                </a:solidFill>
                <a:cs typeface="+mn-ea"/>
                <a:sym typeface="+mn-lt"/>
              </a:rPr>
              <a:t>CHAPTER 04</a:t>
            </a:r>
          </a:p>
        </p:txBody>
      </p:sp>
      <p:grpSp>
        <p:nvGrpSpPr>
          <p:cNvPr id="38" name="组合 37"/>
          <p:cNvGrpSpPr/>
          <p:nvPr/>
        </p:nvGrpSpPr>
        <p:grpSpPr>
          <a:xfrm>
            <a:off x="10018395" y="2459990"/>
            <a:ext cx="720090" cy="720090"/>
            <a:chOff x="9961884" y="2631872"/>
            <a:chExt cx="720000" cy="720000"/>
          </a:xfrm>
        </p:grpSpPr>
        <p:sp>
          <p:nvSpPr>
            <p:cNvPr id="39" name="椭圆 38"/>
            <p:cNvSpPr/>
            <p:nvPr/>
          </p:nvSpPr>
          <p:spPr>
            <a:xfrm>
              <a:off x="9961884" y="2631872"/>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0" name="Freeform 433"/>
            <p:cNvSpPr>
              <a:spLocks noEditPoints="1"/>
            </p:cNvSpPr>
            <p:nvPr/>
          </p:nvSpPr>
          <p:spPr bwMode="auto">
            <a:xfrm>
              <a:off x="10257578" y="2864245"/>
              <a:ext cx="128612" cy="255254"/>
            </a:xfrm>
            <a:custGeom>
              <a:gdLst>
                <a:gd name="T0" fmla="*/ 5407 w 7844"/>
                <a:gd name="T1" fmla="*/ 14686 h 15562"/>
                <a:gd name="T2" fmla="*/ 4571 w 7844"/>
                <a:gd name="T3" fmla="*/ 15514 h 15562"/>
                <a:gd name="T4" fmla="*/ 3442 w 7844"/>
                <a:gd name="T5" fmla="*/ 15562 h 15562"/>
                <a:gd name="T6" fmla="*/ 3218 w 7844"/>
                <a:gd name="T7" fmla="*/ 15475 h 15562"/>
                <a:gd name="T8" fmla="*/ 2450 w 7844"/>
                <a:gd name="T9" fmla="*/ 14653 h 15562"/>
                <a:gd name="T10" fmla="*/ 721 w 7844"/>
                <a:gd name="T11" fmla="*/ 2883 h 15562"/>
                <a:gd name="T12" fmla="*/ 4301 w 7844"/>
                <a:gd name="T13" fmla="*/ 2065 h 15562"/>
                <a:gd name="T14" fmla="*/ 4505 w 7844"/>
                <a:gd name="T15" fmla="*/ 1796 h 15562"/>
                <a:gd name="T16" fmla="*/ 4540 w 7844"/>
                <a:gd name="T17" fmla="*/ 586 h 15562"/>
                <a:gd name="T18" fmla="*/ 4397 w 7844"/>
                <a:gd name="T19" fmla="*/ 224 h 15562"/>
                <a:gd name="T20" fmla="*/ 4073 w 7844"/>
                <a:gd name="T21" fmla="*/ 20 h 15562"/>
                <a:gd name="T22" fmla="*/ 3757 w 7844"/>
                <a:gd name="T23" fmla="*/ 21 h 15562"/>
                <a:gd name="T24" fmla="*/ 3433 w 7844"/>
                <a:gd name="T25" fmla="*/ 230 h 15562"/>
                <a:gd name="T26" fmla="*/ 3295 w 7844"/>
                <a:gd name="T27" fmla="*/ 595 h 15562"/>
                <a:gd name="T28" fmla="*/ 242 w 7844"/>
                <a:gd name="T29" fmla="*/ 1775 h 15562"/>
                <a:gd name="T30" fmla="*/ 26 w 7844"/>
                <a:gd name="T31" fmla="*/ 2091 h 15562"/>
                <a:gd name="T32" fmla="*/ 28 w 7844"/>
                <a:gd name="T33" fmla="*/ 2451 h 15562"/>
                <a:gd name="T34" fmla="*/ 215 w 7844"/>
                <a:gd name="T35" fmla="*/ 2737 h 15562"/>
                <a:gd name="T36" fmla="*/ 517 w 7844"/>
                <a:gd name="T37" fmla="*/ 2882 h 15562"/>
                <a:gd name="T38" fmla="*/ 7350 w 7844"/>
                <a:gd name="T39" fmla="*/ 3694 h 15562"/>
                <a:gd name="T40" fmla="*/ 7689 w 7844"/>
                <a:gd name="T41" fmla="*/ 3495 h 15562"/>
                <a:gd name="T42" fmla="*/ 7841 w 7844"/>
                <a:gd name="T43" fmla="*/ 3142 h 15562"/>
                <a:gd name="T44" fmla="*/ 7764 w 7844"/>
                <a:gd name="T45" fmla="*/ 2780 h 15562"/>
                <a:gd name="T46" fmla="*/ 7482 w 7844"/>
                <a:gd name="T47" fmla="*/ 2519 h 15562"/>
                <a:gd name="T48" fmla="*/ 7092 w 7844"/>
                <a:gd name="T49" fmla="*/ 2475 h 15562"/>
                <a:gd name="T50" fmla="*/ 197 w 7844"/>
                <a:gd name="T51" fmla="*/ 4033 h 15562"/>
                <a:gd name="T52" fmla="*/ 12 w 7844"/>
                <a:gd name="T53" fmla="*/ 4368 h 15562"/>
                <a:gd name="T54" fmla="*/ 47 w 7844"/>
                <a:gd name="T55" fmla="*/ 4721 h 15562"/>
                <a:gd name="T56" fmla="*/ 255 w 7844"/>
                <a:gd name="T57" fmla="*/ 4988 h 15562"/>
                <a:gd name="T58" fmla="*/ 570 w 7844"/>
                <a:gd name="T59" fmla="*/ 5107 h 15562"/>
                <a:gd name="T60" fmla="*/ 7731 w 7844"/>
                <a:gd name="T61" fmla="*/ 4947 h 15562"/>
                <a:gd name="T62" fmla="*/ 7427 w 7844"/>
                <a:gd name="T63" fmla="*/ 4714 h 15562"/>
                <a:gd name="T64" fmla="*/ 494 w 7844"/>
                <a:gd name="T65" fmla="*/ 6095 h 15562"/>
                <a:gd name="T66" fmla="*/ 155 w 7844"/>
                <a:gd name="T67" fmla="*/ 6293 h 15562"/>
                <a:gd name="T68" fmla="*/ 3 w 7844"/>
                <a:gd name="T69" fmla="*/ 6647 h 15562"/>
                <a:gd name="T70" fmla="*/ 72 w 7844"/>
                <a:gd name="T71" fmla="*/ 6994 h 15562"/>
                <a:gd name="T72" fmla="*/ 298 w 7844"/>
                <a:gd name="T73" fmla="*/ 7235 h 15562"/>
                <a:gd name="T74" fmla="*/ 691 w 7844"/>
                <a:gd name="T75" fmla="*/ 10177 h 15562"/>
                <a:gd name="T76" fmla="*/ 662 w 7844"/>
                <a:gd name="T77" fmla="*/ 10931 h 15562"/>
                <a:gd name="T78" fmla="*/ 829 w 7844"/>
                <a:gd name="T79" fmla="*/ 11565 h 15562"/>
                <a:gd name="T80" fmla="*/ 1573 w 7844"/>
                <a:gd name="T81" fmla="*/ 12665 h 15562"/>
                <a:gd name="T82" fmla="*/ 2073 w 7844"/>
                <a:gd name="T83" fmla="*/ 13495 h 15562"/>
                <a:gd name="T84" fmla="*/ 5660 w 7844"/>
                <a:gd name="T85" fmla="*/ 14053 h 15562"/>
                <a:gd name="T86" fmla="*/ 5801 w 7844"/>
                <a:gd name="T87" fmla="*/ 13429 h 15562"/>
                <a:gd name="T88" fmla="*/ 6352 w 7844"/>
                <a:gd name="T89" fmla="*/ 12553 h 15562"/>
                <a:gd name="T90" fmla="*/ 7025 w 7844"/>
                <a:gd name="T91" fmla="*/ 11558 h 15562"/>
                <a:gd name="T92" fmla="*/ 7191 w 7844"/>
                <a:gd name="T93" fmla="*/ 10925 h 15562"/>
                <a:gd name="T94" fmla="*/ 7160 w 7844"/>
                <a:gd name="T95" fmla="*/ 10177 h 15562"/>
                <a:gd name="T96" fmla="*/ 7352 w 7844"/>
                <a:gd name="T97" fmla="*/ 8130 h 15562"/>
                <a:gd name="T98" fmla="*/ 7691 w 7844"/>
                <a:gd name="T99" fmla="*/ 7930 h 15562"/>
                <a:gd name="T100" fmla="*/ 7841 w 7844"/>
                <a:gd name="T101" fmla="*/ 7576 h 15562"/>
                <a:gd name="T102" fmla="*/ 7763 w 7844"/>
                <a:gd name="T103" fmla="*/ 7214 h 15562"/>
                <a:gd name="T104" fmla="*/ 7481 w 7844"/>
                <a:gd name="T105" fmla="*/ 6954 h 15562"/>
                <a:gd name="T106" fmla="*/ 7089 w 7844"/>
                <a:gd name="T107" fmla="*/ 6912 h 15562"/>
                <a:gd name="T108" fmla="*/ 4797 w 7844"/>
                <a:gd name="T109" fmla="*/ 7466 h 15562"/>
                <a:gd name="T110" fmla="*/ 4607 w 7844"/>
                <a:gd name="T111" fmla="*/ 7703 h 15562"/>
                <a:gd name="T112" fmla="*/ 4548 w 7844"/>
                <a:gd name="T113" fmla="*/ 7964 h 15562"/>
                <a:gd name="T114" fmla="*/ 3294 w 7844"/>
                <a:gd name="T115" fmla="*/ 7877 h 15562"/>
                <a:gd name="T116" fmla="*/ 3116 w 7844"/>
                <a:gd name="T117" fmla="*/ 7519 h 15562"/>
                <a:gd name="T118" fmla="*/ 7526 w 7844"/>
                <a:gd name="T119" fmla="*/ 5846 h 15562"/>
                <a:gd name="T120" fmla="*/ 7787 w 7844"/>
                <a:gd name="T121" fmla="*/ 5564 h 15562"/>
                <a:gd name="T122" fmla="*/ 7830 w 7844"/>
                <a:gd name="T123" fmla="*/ 5173 h 155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44" h="15562">
                  <a:moveTo>
                    <a:pt x="5327" y="14628"/>
                  </a:moveTo>
                  <a:lnTo>
                    <a:pt x="5327" y="14628"/>
                  </a:lnTo>
                  <a:lnTo>
                    <a:pt x="5343" y="14629"/>
                  </a:lnTo>
                  <a:lnTo>
                    <a:pt x="5356" y="14631"/>
                  </a:lnTo>
                  <a:lnTo>
                    <a:pt x="5368" y="14633"/>
                  </a:lnTo>
                  <a:lnTo>
                    <a:pt x="5379" y="14637"/>
                  </a:lnTo>
                  <a:lnTo>
                    <a:pt x="5388" y="14642"/>
                  </a:lnTo>
                  <a:lnTo>
                    <a:pt x="5395" y="14647"/>
                  </a:lnTo>
                  <a:lnTo>
                    <a:pt x="5400" y="14653"/>
                  </a:lnTo>
                  <a:lnTo>
                    <a:pt x="5404" y="14661"/>
                  </a:lnTo>
                  <a:lnTo>
                    <a:pt x="5407" y="14668"/>
                  </a:lnTo>
                  <a:lnTo>
                    <a:pt x="5408" y="14677"/>
                  </a:lnTo>
                  <a:lnTo>
                    <a:pt x="5407" y="14686"/>
                  </a:lnTo>
                  <a:lnTo>
                    <a:pt x="5403" y="14696"/>
                  </a:lnTo>
                  <a:lnTo>
                    <a:pt x="5398" y="14706"/>
                  </a:lnTo>
                  <a:lnTo>
                    <a:pt x="5392" y="14716"/>
                  </a:lnTo>
                  <a:lnTo>
                    <a:pt x="5383" y="14727"/>
                  </a:lnTo>
                  <a:lnTo>
                    <a:pt x="5373" y="14739"/>
                  </a:lnTo>
                  <a:lnTo>
                    <a:pt x="4659" y="15453"/>
                  </a:lnTo>
                  <a:lnTo>
                    <a:pt x="4659" y="15453"/>
                  </a:lnTo>
                  <a:lnTo>
                    <a:pt x="4646" y="15464"/>
                  </a:lnTo>
                  <a:lnTo>
                    <a:pt x="4634" y="15475"/>
                  </a:lnTo>
                  <a:lnTo>
                    <a:pt x="4618" y="15485"/>
                  </a:lnTo>
                  <a:lnTo>
                    <a:pt x="4603" y="15496"/>
                  </a:lnTo>
                  <a:lnTo>
                    <a:pt x="4587" y="15506"/>
                  </a:lnTo>
                  <a:lnTo>
                    <a:pt x="4571" y="15514"/>
                  </a:lnTo>
                  <a:lnTo>
                    <a:pt x="4553" y="15523"/>
                  </a:lnTo>
                  <a:lnTo>
                    <a:pt x="4535" y="15531"/>
                  </a:lnTo>
                  <a:lnTo>
                    <a:pt x="4516" y="15537"/>
                  </a:lnTo>
                  <a:lnTo>
                    <a:pt x="4499" y="15543"/>
                  </a:lnTo>
                  <a:lnTo>
                    <a:pt x="4480" y="15550"/>
                  </a:lnTo>
                  <a:lnTo>
                    <a:pt x="4462" y="15555"/>
                  </a:lnTo>
                  <a:lnTo>
                    <a:pt x="4443" y="15557"/>
                  </a:lnTo>
                  <a:lnTo>
                    <a:pt x="4426" y="15561"/>
                  </a:lnTo>
                  <a:lnTo>
                    <a:pt x="4409" y="15562"/>
                  </a:lnTo>
                  <a:lnTo>
                    <a:pt x="4393" y="15562"/>
                  </a:lnTo>
                  <a:lnTo>
                    <a:pt x="3459" y="15562"/>
                  </a:lnTo>
                  <a:lnTo>
                    <a:pt x="3459" y="15562"/>
                  </a:lnTo>
                  <a:lnTo>
                    <a:pt x="3442" y="15562"/>
                  </a:lnTo>
                  <a:lnTo>
                    <a:pt x="3425" y="15561"/>
                  </a:lnTo>
                  <a:lnTo>
                    <a:pt x="3407" y="15557"/>
                  </a:lnTo>
                  <a:lnTo>
                    <a:pt x="3389" y="15555"/>
                  </a:lnTo>
                  <a:lnTo>
                    <a:pt x="3370" y="15550"/>
                  </a:lnTo>
                  <a:lnTo>
                    <a:pt x="3353" y="15543"/>
                  </a:lnTo>
                  <a:lnTo>
                    <a:pt x="3334" y="15537"/>
                  </a:lnTo>
                  <a:lnTo>
                    <a:pt x="3316" y="15531"/>
                  </a:lnTo>
                  <a:lnTo>
                    <a:pt x="3297" y="15523"/>
                  </a:lnTo>
                  <a:lnTo>
                    <a:pt x="3281" y="15514"/>
                  </a:lnTo>
                  <a:lnTo>
                    <a:pt x="3263" y="15506"/>
                  </a:lnTo>
                  <a:lnTo>
                    <a:pt x="3247" y="15496"/>
                  </a:lnTo>
                  <a:lnTo>
                    <a:pt x="3232" y="15485"/>
                  </a:lnTo>
                  <a:lnTo>
                    <a:pt x="3218" y="15475"/>
                  </a:lnTo>
                  <a:lnTo>
                    <a:pt x="3204" y="15464"/>
                  </a:lnTo>
                  <a:lnTo>
                    <a:pt x="3193" y="15453"/>
                  </a:lnTo>
                  <a:lnTo>
                    <a:pt x="2478" y="14739"/>
                  </a:lnTo>
                  <a:lnTo>
                    <a:pt x="2478" y="14739"/>
                  </a:lnTo>
                  <a:lnTo>
                    <a:pt x="2467" y="14727"/>
                  </a:lnTo>
                  <a:lnTo>
                    <a:pt x="2459" y="14716"/>
                  </a:lnTo>
                  <a:lnTo>
                    <a:pt x="2452" y="14706"/>
                  </a:lnTo>
                  <a:lnTo>
                    <a:pt x="2447" y="14696"/>
                  </a:lnTo>
                  <a:lnTo>
                    <a:pt x="2445" y="14686"/>
                  </a:lnTo>
                  <a:lnTo>
                    <a:pt x="2444" y="14677"/>
                  </a:lnTo>
                  <a:lnTo>
                    <a:pt x="2444" y="14668"/>
                  </a:lnTo>
                  <a:lnTo>
                    <a:pt x="2446" y="14661"/>
                  </a:lnTo>
                  <a:lnTo>
                    <a:pt x="2450" y="14653"/>
                  </a:lnTo>
                  <a:lnTo>
                    <a:pt x="2456" y="14647"/>
                  </a:lnTo>
                  <a:lnTo>
                    <a:pt x="2462" y="14642"/>
                  </a:lnTo>
                  <a:lnTo>
                    <a:pt x="2473" y="14637"/>
                  </a:lnTo>
                  <a:lnTo>
                    <a:pt x="2483" y="14633"/>
                  </a:lnTo>
                  <a:lnTo>
                    <a:pt x="2495" y="14631"/>
                  </a:lnTo>
                  <a:lnTo>
                    <a:pt x="2509" y="14629"/>
                  </a:lnTo>
                  <a:lnTo>
                    <a:pt x="2524" y="14628"/>
                  </a:lnTo>
                  <a:lnTo>
                    <a:pt x="5327" y="14628"/>
                  </a:lnTo>
                  <a:close/>
                  <a:moveTo>
                    <a:pt x="623" y="2891"/>
                  </a:moveTo>
                  <a:lnTo>
                    <a:pt x="623" y="2891"/>
                  </a:lnTo>
                  <a:lnTo>
                    <a:pt x="655" y="2891"/>
                  </a:lnTo>
                  <a:lnTo>
                    <a:pt x="688" y="2888"/>
                  </a:lnTo>
                  <a:lnTo>
                    <a:pt x="721" y="2883"/>
                  </a:lnTo>
                  <a:lnTo>
                    <a:pt x="752" y="2877"/>
                  </a:lnTo>
                  <a:lnTo>
                    <a:pt x="4054" y="2177"/>
                  </a:lnTo>
                  <a:lnTo>
                    <a:pt x="4054" y="2177"/>
                  </a:lnTo>
                  <a:lnTo>
                    <a:pt x="4082" y="2170"/>
                  </a:lnTo>
                  <a:lnTo>
                    <a:pt x="4108" y="2163"/>
                  </a:lnTo>
                  <a:lnTo>
                    <a:pt x="4135" y="2154"/>
                  </a:lnTo>
                  <a:lnTo>
                    <a:pt x="4161" y="2144"/>
                  </a:lnTo>
                  <a:lnTo>
                    <a:pt x="4185" y="2134"/>
                  </a:lnTo>
                  <a:lnTo>
                    <a:pt x="4210" y="2121"/>
                  </a:lnTo>
                  <a:lnTo>
                    <a:pt x="4234" y="2109"/>
                  </a:lnTo>
                  <a:lnTo>
                    <a:pt x="4257" y="2095"/>
                  </a:lnTo>
                  <a:lnTo>
                    <a:pt x="4278" y="2081"/>
                  </a:lnTo>
                  <a:lnTo>
                    <a:pt x="4301" y="2065"/>
                  </a:lnTo>
                  <a:lnTo>
                    <a:pt x="4321" y="2048"/>
                  </a:lnTo>
                  <a:lnTo>
                    <a:pt x="4341" y="2031"/>
                  </a:lnTo>
                  <a:lnTo>
                    <a:pt x="4360" y="2013"/>
                  </a:lnTo>
                  <a:lnTo>
                    <a:pt x="4379" y="1994"/>
                  </a:lnTo>
                  <a:lnTo>
                    <a:pt x="4397" y="1975"/>
                  </a:lnTo>
                  <a:lnTo>
                    <a:pt x="4413" y="1955"/>
                  </a:lnTo>
                  <a:lnTo>
                    <a:pt x="4430" y="1934"/>
                  </a:lnTo>
                  <a:lnTo>
                    <a:pt x="4443" y="1912"/>
                  </a:lnTo>
                  <a:lnTo>
                    <a:pt x="4458" y="1891"/>
                  </a:lnTo>
                  <a:lnTo>
                    <a:pt x="4471" y="1868"/>
                  </a:lnTo>
                  <a:lnTo>
                    <a:pt x="4484" y="1844"/>
                  </a:lnTo>
                  <a:lnTo>
                    <a:pt x="4495" y="1820"/>
                  </a:lnTo>
                  <a:lnTo>
                    <a:pt x="4505" y="1796"/>
                  </a:lnTo>
                  <a:lnTo>
                    <a:pt x="4514" y="1773"/>
                  </a:lnTo>
                  <a:lnTo>
                    <a:pt x="4521" y="1747"/>
                  </a:lnTo>
                  <a:lnTo>
                    <a:pt x="4529" y="1721"/>
                  </a:lnTo>
                  <a:lnTo>
                    <a:pt x="4535" y="1696"/>
                  </a:lnTo>
                  <a:lnTo>
                    <a:pt x="4540" y="1669"/>
                  </a:lnTo>
                  <a:lnTo>
                    <a:pt x="4544" y="1643"/>
                  </a:lnTo>
                  <a:lnTo>
                    <a:pt x="4547" y="1616"/>
                  </a:lnTo>
                  <a:lnTo>
                    <a:pt x="4548" y="1590"/>
                  </a:lnTo>
                  <a:lnTo>
                    <a:pt x="4548" y="1562"/>
                  </a:lnTo>
                  <a:lnTo>
                    <a:pt x="4548" y="1562"/>
                  </a:lnTo>
                  <a:lnTo>
                    <a:pt x="4540" y="618"/>
                  </a:lnTo>
                  <a:lnTo>
                    <a:pt x="4540" y="618"/>
                  </a:lnTo>
                  <a:lnTo>
                    <a:pt x="4540" y="586"/>
                  </a:lnTo>
                  <a:lnTo>
                    <a:pt x="4537" y="555"/>
                  </a:lnTo>
                  <a:lnTo>
                    <a:pt x="4533" y="524"/>
                  </a:lnTo>
                  <a:lnTo>
                    <a:pt x="4528" y="493"/>
                  </a:lnTo>
                  <a:lnTo>
                    <a:pt x="4520" y="463"/>
                  </a:lnTo>
                  <a:lnTo>
                    <a:pt x="4511" y="434"/>
                  </a:lnTo>
                  <a:lnTo>
                    <a:pt x="4501" y="405"/>
                  </a:lnTo>
                  <a:lnTo>
                    <a:pt x="4490" y="376"/>
                  </a:lnTo>
                  <a:lnTo>
                    <a:pt x="4477" y="350"/>
                  </a:lnTo>
                  <a:lnTo>
                    <a:pt x="4464" y="323"/>
                  </a:lnTo>
                  <a:lnTo>
                    <a:pt x="4448" y="297"/>
                  </a:lnTo>
                  <a:lnTo>
                    <a:pt x="4432" y="272"/>
                  </a:lnTo>
                  <a:lnTo>
                    <a:pt x="4416" y="248"/>
                  </a:lnTo>
                  <a:lnTo>
                    <a:pt x="4397" y="224"/>
                  </a:lnTo>
                  <a:lnTo>
                    <a:pt x="4377" y="202"/>
                  </a:lnTo>
                  <a:lnTo>
                    <a:pt x="4356" y="181"/>
                  </a:lnTo>
                  <a:lnTo>
                    <a:pt x="4335" y="160"/>
                  </a:lnTo>
                  <a:lnTo>
                    <a:pt x="4312" y="141"/>
                  </a:lnTo>
                  <a:lnTo>
                    <a:pt x="4288" y="122"/>
                  </a:lnTo>
                  <a:lnTo>
                    <a:pt x="4265" y="105"/>
                  </a:lnTo>
                  <a:lnTo>
                    <a:pt x="4239" y="89"/>
                  </a:lnTo>
                  <a:lnTo>
                    <a:pt x="4213" y="74"/>
                  </a:lnTo>
                  <a:lnTo>
                    <a:pt x="4186" y="60"/>
                  </a:lnTo>
                  <a:lnTo>
                    <a:pt x="4159" y="49"/>
                  </a:lnTo>
                  <a:lnTo>
                    <a:pt x="4131" y="37"/>
                  </a:lnTo>
                  <a:lnTo>
                    <a:pt x="4102" y="27"/>
                  </a:lnTo>
                  <a:lnTo>
                    <a:pt x="4073" y="20"/>
                  </a:lnTo>
                  <a:lnTo>
                    <a:pt x="4043" y="12"/>
                  </a:lnTo>
                  <a:lnTo>
                    <a:pt x="4013" y="7"/>
                  </a:lnTo>
                  <a:lnTo>
                    <a:pt x="3981" y="3"/>
                  </a:lnTo>
                  <a:lnTo>
                    <a:pt x="3950" y="1"/>
                  </a:lnTo>
                  <a:lnTo>
                    <a:pt x="3918" y="0"/>
                  </a:lnTo>
                  <a:lnTo>
                    <a:pt x="3918" y="0"/>
                  </a:lnTo>
                  <a:lnTo>
                    <a:pt x="3913" y="0"/>
                  </a:lnTo>
                  <a:lnTo>
                    <a:pt x="3913" y="0"/>
                  </a:lnTo>
                  <a:lnTo>
                    <a:pt x="3880" y="1"/>
                  </a:lnTo>
                  <a:lnTo>
                    <a:pt x="3849" y="3"/>
                  </a:lnTo>
                  <a:lnTo>
                    <a:pt x="3817" y="7"/>
                  </a:lnTo>
                  <a:lnTo>
                    <a:pt x="3787" y="14"/>
                  </a:lnTo>
                  <a:lnTo>
                    <a:pt x="3757" y="21"/>
                  </a:lnTo>
                  <a:lnTo>
                    <a:pt x="3728" y="30"/>
                  </a:lnTo>
                  <a:lnTo>
                    <a:pt x="3699" y="40"/>
                  </a:lnTo>
                  <a:lnTo>
                    <a:pt x="3670" y="51"/>
                  </a:lnTo>
                  <a:lnTo>
                    <a:pt x="3644" y="64"/>
                  </a:lnTo>
                  <a:lnTo>
                    <a:pt x="3616" y="78"/>
                  </a:lnTo>
                  <a:lnTo>
                    <a:pt x="3591" y="93"/>
                  </a:lnTo>
                  <a:lnTo>
                    <a:pt x="3566" y="109"/>
                  </a:lnTo>
                  <a:lnTo>
                    <a:pt x="3542" y="127"/>
                  </a:lnTo>
                  <a:lnTo>
                    <a:pt x="3518" y="146"/>
                  </a:lnTo>
                  <a:lnTo>
                    <a:pt x="3495" y="165"/>
                  </a:lnTo>
                  <a:lnTo>
                    <a:pt x="3474" y="186"/>
                  </a:lnTo>
                  <a:lnTo>
                    <a:pt x="3454" y="207"/>
                  </a:lnTo>
                  <a:lnTo>
                    <a:pt x="3433" y="230"/>
                  </a:lnTo>
                  <a:lnTo>
                    <a:pt x="3416" y="254"/>
                  </a:lnTo>
                  <a:lnTo>
                    <a:pt x="3398" y="279"/>
                  </a:lnTo>
                  <a:lnTo>
                    <a:pt x="3383" y="304"/>
                  </a:lnTo>
                  <a:lnTo>
                    <a:pt x="3368" y="331"/>
                  </a:lnTo>
                  <a:lnTo>
                    <a:pt x="3354" y="357"/>
                  </a:lnTo>
                  <a:lnTo>
                    <a:pt x="3341" y="385"/>
                  </a:lnTo>
                  <a:lnTo>
                    <a:pt x="3331" y="414"/>
                  </a:lnTo>
                  <a:lnTo>
                    <a:pt x="3321" y="443"/>
                  </a:lnTo>
                  <a:lnTo>
                    <a:pt x="3314" y="472"/>
                  </a:lnTo>
                  <a:lnTo>
                    <a:pt x="3306" y="502"/>
                  </a:lnTo>
                  <a:lnTo>
                    <a:pt x="3301" y="532"/>
                  </a:lnTo>
                  <a:lnTo>
                    <a:pt x="3297" y="564"/>
                  </a:lnTo>
                  <a:lnTo>
                    <a:pt x="3295" y="595"/>
                  </a:lnTo>
                  <a:lnTo>
                    <a:pt x="3295" y="628"/>
                  </a:lnTo>
                  <a:lnTo>
                    <a:pt x="3299" y="1064"/>
                  </a:lnTo>
                  <a:lnTo>
                    <a:pt x="494" y="1659"/>
                  </a:lnTo>
                  <a:lnTo>
                    <a:pt x="494" y="1659"/>
                  </a:lnTo>
                  <a:lnTo>
                    <a:pt x="463" y="1667"/>
                  </a:lnTo>
                  <a:lnTo>
                    <a:pt x="432" y="1676"/>
                  </a:lnTo>
                  <a:lnTo>
                    <a:pt x="403" y="1686"/>
                  </a:lnTo>
                  <a:lnTo>
                    <a:pt x="375" y="1697"/>
                  </a:lnTo>
                  <a:lnTo>
                    <a:pt x="346" y="1711"/>
                  </a:lnTo>
                  <a:lnTo>
                    <a:pt x="319" y="1725"/>
                  </a:lnTo>
                  <a:lnTo>
                    <a:pt x="293" y="1740"/>
                  </a:lnTo>
                  <a:lnTo>
                    <a:pt x="267" y="1757"/>
                  </a:lnTo>
                  <a:lnTo>
                    <a:pt x="242" y="1775"/>
                  </a:lnTo>
                  <a:lnTo>
                    <a:pt x="220" y="1794"/>
                  </a:lnTo>
                  <a:lnTo>
                    <a:pt x="197" y="1814"/>
                  </a:lnTo>
                  <a:lnTo>
                    <a:pt x="176" y="1835"/>
                  </a:lnTo>
                  <a:lnTo>
                    <a:pt x="155" y="1857"/>
                  </a:lnTo>
                  <a:lnTo>
                    <a:pt x="136" y="1881"/>
                  </a:lnTo>
                  <a:lnTo>
                    <a:pt x="118" y="1903"/>
                  </a:lnTo>
                  <a:lnTo>
                    <a:pt x="101" y="1929"/>
                  </a:lnTo>
                  <a:lnTo>
                    <a:pt x="86" y="1954"/>
                  </a:lnTo>
                  <a:lnTo>
                    <a:pt x="71" y="1980"/>
                  </a:lnTo>
                  <a:lnTo>
                    <a:pt x="58" y="2007"/>
                  </a:lnTo>
                  <a:lnTo>
                    <a:pt x="46" y="2034"/>
                  </a:lnTo>
                  <a:lnTo>
                    <a:pt x="36" y="2062"/>
                  </a:lnTo>
                  <a:lnTo>
                    <a:pt x="26" y="2091"/>
                  </a:lnTo>
                  <a:lnTo>
                    <a:pt x="18" y="2120"/>
                  </a:lnTo>
                  <a:lnTo>
                    <a:pt x="12" y="2150"/>
                  </a:lnTo>
                  <a:lnTo>
                    <a:pt x="7" y="2180"/>
                  </a:lnTo>
                  <a:lnTo>
                    <a:pt x="3" y="2211"/>
                  </a:lnTo>
                  <a:lnTo>
                    <a:pt x="2" y="2241"/>
                  </a:lnTo>
                  <a:lnTo>
                    <a:pt x="0" y="2272"/>
                  </a:lnTo>
                  <a:lnTo>
                    <a:pt x="2" y="2303"/>
                  </a:lnTo>
                  <a:lnTo>
                    <a:pt x="4" y="2334"/>
                  </a:lnTo>
                  <a:lnTo>
                    <a:pt x="8" y="2366"/>
                  </a:lnTo>
                  <a:lnTo>
                    <a:pt x="14" y="2397"/>
                  </a:lnTo>
                  <a:lnTo>
                    <a:pt x="14" y="2397"/>
                  </a:lnTo>
                  <a:lnTo>
                    <a:pt x="21" y="2425"/>
                  </a:lnTo>
                  <a:lnTo>
                    <a:pt x="28" y="2451"/>
                  </a:lnTo>
                  <a:lnTo>
                    <a:pt x="37" y="2478"/>
                  </a:lnTo>
                  <a:lnTo>
                    <a:pt x="47" y="2503"/>
                  </a:lnTo>
                  <a:lnTo>
                    <a:pt x="57" y="2528"/>
                  </a:lnTo>
                  <a:lnTo>
                    <a:pt x="68" y="2552"/>
                  </a:lnTo>
                  <a:lnTo>
                    <a:pt x="81" y="2576"/>
                  </a:lnTo>
                  <a:lnTo>
                    <a:pt x="95" y="2599"/>
                  </a:lnTo>
                  <a:lnTo>
                    <a:pt x="110" y="2620"/>
                  </a:lnTo>
                  <a:lnTo>
                    <a:pt x="125" y="2641"/>
                  </a:lnTo>
                  <a:lnTo>
                    <a:pt x="142" y="2663"/>
                  </a:lnTo>
                  <a:lnTo>
                    <a:pt x="158" y="2683"/>
                  </a:lnTo>
                  <a:lnTo>
                    <a:pt x="176" y="2702"/>
                  </a:lnTo>
                  <a:lnTo>
                    <a:pt x="194" y="2719"/>
                  </a:lnTo>
                  <a:lnTo>
                    <a:pt x="215" y="2737"/>
                  </a:lnTo>
                  <a:lnTo>
                    <a:pt x="233" y="2755"/>
                  </a:lnTo>
                  <a:lnTo>
                    <a:pt x="255" y="2770"/>
                  </a:lnTo>
                  <a:lnTo>
                    <a:pt x="276" y="2785"/>
                  </a:lnTo>
                  <a:lnTo>
                    <a:pt x="298" y="2799"/>
                  </a:lnTo>
                  <a:lnTo>
                    <a:pt x="320" y="2813"/>
                  </a:lnTo>
                  <a:lnTo>
                    <a:pt x="343" y="2824"/>
                  </a:lnTo>
                  <a:lnTo>
                    <a:pt x="367" y="2835"/>
                  </a:lnTo>
                  <a:lnTo>
                    <a:pt x="391" y="2845"/>
                  </a:lnTo>
                  <a:lnTo>
                    <a:pt x="415" y="2855"/>
                  </a:lnTo>
                  <a:lnTo>
                    <a:pt x="440" y="2863"/>
                  </a:lnTo>
                  <a:lnTo>
                    <a:pt x="465" y="2870"/>
                  </a:lnTo>
                  <a:lnTo>
                    <a:pt x="490" y="2877"/>
                  </a:lnTo>
                  <a:lnTo>
                    <a:pt x="517" y="2882"/>
                  </a:lnTo>
                  <a:lnTo>
                    <a:pt x="543" y="2886"/>
                  </a:lnTo>
                  <a:lnTo>
                    <a:pt x="570" y="2889"/>
                  </a:lnTo>
                  <a:lnTo>
                    <a:pt x="596" y="2891"/>
                  </a:lnTo>
                  <a:lnTo>
                    <a:pt x="623" y="2891"/>
                  </a:lnTo>
                  <a:lnTo>
                    <a:pt x="623" y="2891"/>
                  </a:lnTo>
                  <a:close/>
                  <a:moveTo>
                    <a:pt x="623" y="5109"/>
                  </a:moveTo>
                  <a:lnTo>
                    <a:pt x="623" y="5109"/>
                  </a:lnTo>
                  <a:lnTo>
                    <a:pt x="655" y="5108"/>
                  </a:lnTo>
                  <a:lnTo>
                    <a:pt x="688" y="5105"/>
                  </a:lnTo>
                  <a:lnTo>
                    <a:pt x="721" y="5102"/>
                  </a:lnTo>
                  <a:lnTo>
                    <a:pt x="754" y="5095"/>
                  </a:lnTo>
                  <a:lnTo>
                    <a:pt x="7350" y="3694"/>
                  </a:lnTo>
                  <a:lnTo>
                    <a:pt x="7350" y="3694"/>
                  </a:lnTo>
                  <a:lnTo>
                    <a:pt x="7381" y="3686"/>
                  </a:lnTo>
                  <a:lnTo>
                    <a:pt x="7412" y="3678"/>
                  </a:lnTo>
                  <a:lnTo>
                    <a:pt x="7442" y="3667"/>
                  </a:lnTo>
                  <a:lnTo>
                    <a:pt x="7471" y="3655"/>
                  </a:lnTo>
                  <a:lnTo>
                    <a:pt x="7498" y="3642"/>
                  </a:lnTo>
                  <a:lnTo>
                    <a:pt x="7526" y="3628"/>
                  </a:lnTo>
                  <a:lnTo>
                    <a:pt x="7551" y="3612"/>
                  </a:lnTo>
                  <a:lnTo>
                    <a:pt x="7578" y="3596"/>
                  </a:lnTo>
                  <a:lnTo>
                    <a:pt x="7602" y="3578"/>
                  </a:lnTo>
                  <a:lnTo>
                    <a:pt x="7626" y="3559"/>
                  </a:lnTo>
                  <a:lnTo>
                    <a:pt x="7647" y="3539"/>
                  </a:lnTo>
                  <a:lnTo>
                    <a:pt x="7668" y="3518"/>
                  </a:lnTo>
                  <a:lnTo>
                    <a:pt x="7689" y="3495"/>
                  </a:lnTo>
                  <a:lnTo>
                    <a:pt x="7709" y="3472"/>
                  </a:lnTo>
                  <a:lnTo>
                    <a:pt x="7726" y="3448"/>
                  </a:lnTo>
                  <a:lnTo>
                    <a:pt x="7743" y="3424"/>
                  </a:lnTo>
                  <a:lnTo>
                    <a:pt x="7759" y="3398"/>
                  </a:lnTo>
                  <a:lnTo>
                    <a:pt x="7773" y="3373"/>
                  </a:lnTo>
                  <a:lnTo>
                    <a:pt x="7787" y="3345"/>
                  </a:lnTo>
                  <a:lnTo>
                    <a:pt x="7798" y="3317"/>
                  </a:lnTo>
                  <a:lnTo>
                    <a:pt x="7810" y="3290"/>
                  </a:lnTo>
                  <a:lnTo>
                    <a:pt x="7818" y="3261"/>
                  </a:lnTo>
                  <a:lnTo>
                    <a:pt x="7826" y="3232"/>
                  </a:lnTo>
                  <a:lnTo>
                    <a:pt x="7832" y="3203"/>
                  </a:lnTo>
                  <a:lnTo>
                    <a:pt x="7837" y="3173"/>
                  </a:lnTo>
                  <a:lnTo>
                    <a:pt x="7841" y="3142"/>
                  </a:lnTo>
                  <a:lnTo>
                    <a:pt x="7844" y="3111"/>
                  </a:lnTo>
                  <a:lnTo>
                    <a:pt x="7844" y="3081"/>
                  </a:lnTo>
                  <a:lnTo>
                    <a:pt x="7844" y="3049"/>
                  </a:lnTo>
                  <a:lnTo>
                    <a:pt x="7840" y="3018"/>
                  </a:lnTo>
                  <a:lnTo>
                    <a:pt x="7836" y="2986"/>
                  </a:lnTo>
                  <a:lnTo>
                    <a:pt x="7830" y="2955"/>
                  </a:lnTo>
                  <a:lnTo>
                    <a:pt x="7830" y="2955"/>
                  </a:lnTo>
                  <a:lnTo>
                    <a:pt x="7823" y="2925"/>
                  </a:lnTo>
                  <a:lnTo>
                    <a:pt x="7813" y="2893"/>
                  </a:lnTo>
                  <a:lnTo>
                    <a:pt x="7803" y="2864"/>
                  </a:lnTo>
                  <a:lnTo>
                    <a:pt x="7792" y="2835"/>
                  </a:lnTo>
                  <a:lnTo>
                    <a:pt x="7779" y="2808"/>
                  </a:lnTo>
                  <a:lnTo>
                    <a:pt x="7764" y="2780"/>
                  </a:lnTo>
                  <a:lnTo>
                    <a:pt x="7749" y="2753"/>
                  </a:lnTo>
                  <a:lnTo>
                    <a:pt x="7731" y="2728"/>
                  </a:lnTo>
                  <a:lnTo>
                    <a:pt x="7714" y="2704"/>
                  </a:lnTo>
                  <a:lnTo>
                    <a:pt x="7695" y="2680"/>
                  </a:lnTo>
                  <a:lnTo>
                    <a:pt x="7675" y="2658"/>
                  </a:lnTo>
                  <a:lnTo>
                    <a:pt x="7653" y="2636"/>
                  </a:lnTo>
                  <a:lnTo>
                    <a:pt x="7632" y="2616"/>
                  </a:lnTo>
                  <a:lnTo>
                    <a:pt x="7609" y="2597"/>
                  </a:lnTo>
                  <a:lnTo>
                    <a:pt x="7585" y="2580"/>
                  </a:lnTo>
                  <a:lnTo>
                    <a:pt x="7560" y="2562"/>
                  </a:lnTo>
                  <a:lnTo>
                    <a:pt x="7535" y="2547"/>
                  </a:lnTo>
                  <a:lnTo>
                    <a:pt x="7509" y="2532"/>
                  </a:lnTo>
                  <a:lnTo>
                    <a:pt x="7482" y="2519"/>
                  </a:lnTo>
                  <a:lnTo>
                    <a:pt x="7454" y="2507"/>
                  </a:lnTo>
                  <a:lnTo>
                    <a:pt x="7427" y="2497"/>
                  </a:lnTo>
                  <a:lnTo>
                    <a:pt x="7398" y="2488"/>
                  </a:lnTo>
                  <a:lnTo>
                    <a:pt x="7369" y="2479"/>
                  </a:lnTo>
                  <a:lnTo>
                    <a:pt x="7339" y="2473"/>
                  </a:lnTo>
                  <a:lnTo>
                    <a:pt x="7310" y="2468"/>
                  </a:lnTo>
                  <a:lnTo>
                    <a:pt x="7278" y="2464"/>
                  </a:lnTo>
                  <a:lnTo>
                    <a:pt x="7248" y="2463"/>
                  </a:lnTo>
                  <a:lnTo>
                    <a:pt x="7216" y="2461"/>
                  </a:lnTo>
                  <a:lnTo>
                    <a:pt x="7186" y="2463"/>
                  </a:lnTo>
                  <a:lnTo>
                    <a:pt x="7155" y="2465"/>
                  </a:lnTo>
                  <a:lnTo>
                    <a:pt x="7123" y="2470"/>
                  </a:lnTo>
                  <a:lnTo>
                    <a:pt x="7092" y="2475"/>
                  </a:lnTo>
                  <a:lnTo>
                    <a:pt x="494" y="3877"/>
                  </a:lnTo>
                  <a:lnTo>
                    <a:pt x="494" y="3877"/>
                  </a:lnTo>
                  <a:lnTo>
                    <a:pt x="463" y="3884"/>
                  </a:lnTo>
                  <a:lnTo>
                    <a:pt x="432" y="3893"/>
                  </a:lnTo>
                  <a:lnTo>
                    <a:pt x="403" y="3903"/>
                  </a:lnTo>
                  <a:lnTo>
                    <a:pt x="375" y="3916"/>
                  </a:lnTo>
                  <a:lnTo>
                    <a:pt x="346" y="3928"/>
                  </a:lnTo>
                  <a:lnTo>
                    <a:pt x="319" y="3943"/>
                  </a:lnTo>
                  <a:lnTo>
                    <a:pt x="293" y="3958"/>
                  </a:lnTo>
                  <a:lnTo>
                    <a:pt x="267" y="3975"/>
                  </a:lnTo>
                  <a:lnTo>
                    <a:pt x="242" y="3994"/>
                  </a:lnTo>
                  <a:lnTo>
                    <a:pt x="220" y="4012"/>
                  </a:lnTo>
                  <a:lnTo>
                    <a:pt x="197" y="4033"/>
                  </a:lnTo>
                  <a:lnTo>
                    <a:pt x="176" y="4053"/>
                  </a:lnTo>
                  <a:lnTo>
                    <a:pt x="155" y="4075"/>
                  </a:lnTo>
                  <a:lnTo>
                    <a:pt x="136" y="4098"/>
                  </a:lnTo>
                  <a:lnTo>
                    <a:pt x="118" y="4122"/>
                  </a:lnTo>
                  <a:lnTo>
                    <a:pt x="101" y="4147"/>
                  </a:lnTo>
                  <a:lnTo>
                    <a:pt x="86" y="4172"/>
                  </a:lnTo>
                  <a:lnTo>
                    <a:pt x="71" y="4199"/>
                  </a:lnTo>
                  <a:lnTo>
                    <a:pt x="58" y="4225"/>
                  </a:lnTo>
                  <a:lnTo>
                    <a:pt x="46" y="4253"/>
                  </a:lnTo>
                  <a:lnTo>
                    <a:pt x="36" y="4281"/>
                  </a:lnTo>
                  <a:lnTo>
                    <a:pt x="26" y="4310"/>
                  </a:lnTo>
                  <a:lnTo>
                    <a:pt x="18" y="4339"/>
                  </a:lnTo>
                  <a:lnTo>
                    <a:pt x="12" y="4368"/>
                  </a:lnTo>
                  <a:lnTo>
                    <a:pt x="7" y="4398"/>
                  </a:lnTo>
                  <a:lnTo>
                    <a:pt x="3" y="4428"/>
                  </a:lnTo>
                  <a:lnTo>
                    <a:pt x="2" y="4459"/>
                  </a:lnTo>
                  <a:lnTo>
                    <a:pt x="0" y="4490"/>
                  </a:lnTo>
                  <a:lnTo>
                    <a:pt x="2" y="4521"/>
                  </a:lnTo>
                  <a:lnTo>
                    <a:pt x="4" y="4553"/>
                  </a:lnTo>
                  <a:lnTo>
                    <a:pt x="8" y="4584"/>
                  </a:lnTo>
                  <a:lnTo>
                    <a:pt x="14" y="4616"/>
                  </a:lnTo>
                  <a:lnTo>
                    <a:pt x="14" y="4616"/>
                  </a:lnTo>
                  <a:lnTo>
                    <a:pt x="21" y="4642"/>
                  </a:lnTo>
                  <a:lnTo>
                    <a:pt x="28" y="4670"/>
                  </a:lnTo>
                  <a:lnTo>
                    <a:pt x="37" y="4695"/>
                  </a:lnTo>
                  <a:lnTo>
                    <a:pt x="47" y="4721"/>
                  </a:lnTo>
                  <a:lnTo>
                    <a:pt x="57" y="4745"/>
                  </a:lnTo>
                  <a:lnTo>
                    <a:pt x="68" y="4769"/>
                  </a:lnTo>
                  <a:lnTo>
                    <a:pt x="81" y="4793"/>
                  </a:lnTo>
                  <a:lnTo>
                    <a:pt x="95" y="4816"/>
                  </a:lnTo>
                  <a:lnTo>
                    <a:pt x="110" y="4838"/>
                  </a:lnTo>
                  <a:lnTo>
                    <a:pt x="125" y="4860"/>
                  </a:lnTo>
                  <a:lnTo>
                    <a:pt x="142" y="4880"/>
                  </a:lnTo>
                  <a:lnTo>
                    <a:pt x="158" y="4900"/>
                  </a:lnTo>
                  <a:lnTo>
                    <a:pt x="176" y="4919"/>
                  </a:lnTo>
                  <a:lnTo>
                    <a:pt x="194" y="4938"/>
                  </a:lnTo>
                  <a:lnTo>
                    <a:pt x="215" y="4956"/>
                  </a:lnTo>
                  <a:lnTo>
                    <a:pt x="233" y="4972"/>
                  </a:lnTo>
                  <a:lnTo>
                    <a:pt x="255" y="4988"/>
                  </a:lnTo>
                  <a:lnTo>
                    <a:pt x="276" y="5003"/>
                  </a:lnTo>
                  <a:lnTo>
                    <a:pt x="298" y="5017"/>
                  </a:lnTo>
                  <a:lnTo>
                    <a:pt x="320" y="5030"/>
                  </a:lnTo>
                  <a:lnTo>
                    <a:pt x="343" y="5042"/>
                  </a:lnTo>
                  <a:lnTo>
                    <a:pt x="367" y="5054"/>
                  </a:lnTo>
                  <a:lnTo>
                    <a:pt x="391" y="5064"/>
                  </a:lnTo>
                  <a:lnTo>
                    <a:pt x="415" y="5073"/>
                  </a:lnTo>
                  <a:lnTo>
                    <a:pt x="440" y="5081"/>
                  </a:lnTo>
                  <a:lnTo>
                    <a:pt x="465" y="5089"/>
                  </a:lnTo>
                  <a:lnTo>
                    <a:pt x="490" y="5095"/>
                  </a:lnTo>
                  <a:lnTo>
                    <a:pt x="517" y="5100"/>
                  </a:lnTo>
                  <a:lnTo>
                    <a:pt x="543" y="5104"/>
                  </a:lnTo>
                  <a:lnTo>
                    <a:pt x="570" y="5107"/>
                  </a:lnTo>
                  <a:lnTo>
                    <a:pt x="596" y="5108"/>
                  </a:lnTo>
                  <a:lnTo>
                    <a:pt x="623" y="5109"/>
                  </a:lnTo>
                  <a:lnTo>
                    <a:pt x="623" y="5109"/>
                  </a:lnTo>
                  <a:close/>
                  <a:moveTo>
                    <a:pt x="7830" y="5173"/>
                  </a:moveTo>
                  <a:lnTo>
                    <a:pt x="7830" y="5173"/>
                  </a:lnTo>
                  <a:lnTo>
                    <a:pt x="7823" y="5142"/>
                  </a:lnTo>
                  <a:lnTo>
                    <a:pt x="7813" y="5112"/>
                  </a:lnTo>
                  <a:lnTo>
                    <a:pt x="7803" y="5081"/>
                  </a:lnTo>
                  <a:lnTo>
                    <a:pt x="7792" y="5053"/>
                  </a:lnTo>
                  <a:lnTo>
                    <a:pt x="7779" y="5025"/>
                  </a:lnTo>
                  <a:lnTo>
                    <a:pt x="7764" y="4998"/>
                  </a:lnTo>
                  <a:lnTo>
                    <a:pt x="7749" y="4972"/>
                  </a:lnTo>
                  <a:lnTo>
                    <a:pt x="7731" y="4947"/>
                  </a:lnTo>
                  <a:lnTo>
                    <a:pt x="7714" y="4922"/>
                  </a:lnTo>
                  <a:lnTo>
                    <a:pt x="7695" y="4899"/>
                  </a:lnTo>
                  <a:lnTo>
                    <a:pt x="7675" y="4876"/>
                  </a:lnTo>
                  <a:lnTo>
                    <a:pt x="7653" y="4855"/>
                  </a:lnTo>
                  <a:lnTo>
                    <a:pt x="7632" y="4835"/>
                  </a:lnTo>
                  <a:lnTo>
                    <a:pt x="7609" y="4815"/>
                  </a:lnTo>
                  <a:lnTo>
                    <a:pt x="7585" y="4797"/>
                  </a:lnTo>
                  <a:lnTo>
                    <a:pt x="7560" y="4781"/>
                  </a:lnTo>
                  <a:lnTo>
                    <a:pt x="7535" y="4764"/>
                  </a:lnTo>
                  <a:lnTo>
                    <a:pt x="7509" y="4750"/>
                  </a:lnTo>
                  <a:lnTo>
                    <a:pt x="7482" y="4736"/>
                  </a:lnTo>
                  <a:lnTo>
                    <a:pt x="7454" y="4725"/>
                  </a:lnTo>
                  <a:lnTo>
                    <a:pt x="7427" y="4714"/>
                  </a:lnTo>
                  <a:lnTo>
                    <a:pt x="7398" y="4705"/>
                  </a:lnTo>
                  <a:lnTo>
                    <a:pt x="7369" y="4697"/>
                  </a:lnTo>
                  <a:lnTo>
                    <a:pt x="7339" y="4691"/>
                  </a:lnTo>
                  <a:lnTo>
                    <a:pt x="7310" y="4686"/>
                  </a:lnTo>
                  <a:lnTo>
                    <a:pt x="7278" y="4682"/>
                  </a:lnTo>
                  <a:lnTo>
                    <a:pt x="7248" y="4680"/>
                  </a:lnTo>
                  <a:lnTo>
                    <a:pt x="7216" y="4680"/>
                  </a:lnTo>
                  <a:lnTo>
                    <a:pt x="7186" y="4681"/>
                  </a:lnTo>
                  <a:lnTo>
                    <a:pt x="7155" y="4684"/>
                  </a:lnTo>
                  <a:lnTo>
                    <a:pt x="7123" y="4687"/>
                  </a:lnTo>
                  <a:lnTo>
                    <a:pt x="7092" y="4694"/>
                  </a:lnTo>
                  <a:lnTo>
                    <a:pt x="494" y="6095"/>
                  </a:lnTo>
                  <a:lnTo>
                    <a:pt x="494" y="6095"/>
                  </a:lnTo>
                  <a:lnTo>
                    <a:pt x="463" y="6103"/>
                  </a:lnTo>
                  <a:lnTo>
                    <a:pt x="432" y="6111"/>
                  </a:lnTo>
                  <a:lnTo>
                    <a:pt x="403" y="6121"/>
                  </a:lnTo>
                  <a:lnTo>
                    <a:pt x="375" y="6133"/>
                  </a:lnTo>
                  <a:lnTo>
                    <a:pt x="346" y="6147"/>
                  </a:lnTo>
                  <a:lnTo>
                    <a:pt x="319" y="6161"/>
                  </a:lnTo>
                  <a:lnTo>
                    <a:pt x="293" y="6176"/>
                  </a:lnTo>
                  <a:lnTo>
                    <a:pt x="267" y="6193"/>
                  </a:lnTo>
                  <a:lnTo>
                    <a:pt x="242" y="6211"/>
                  </a:lnTo>
                  <a:lnTo>
                    <a:pt x="220" y="6230"/>
                  </a:lnTo>
                  <a:lnTo>
                    <a:pt x="197" y="6250"/>
                  </a:lnTo>
                  <a:lnTo>
                    <a:pt x="176" y="6271"/>
                  </a:lnTo>
                  <a:lnTo>
                    <a:pt x="155" y="6293"/>
                  </a:lnTo>
                  <a:lnTo>
                    <a:pt x="136" y="6317"/>
                  </a:lnTo>
                  <a:lnTo>
                    <a:pt x="118" y="6341"/>
                  </a:lnTo>
                  <a:lnTo>
                    <a:pt x="101" y="6365"/>
                  </a:lnTo>
                  <a:lnTo>
                    <a:pt x="86" y="6390"/>
                  </a:lnTo>
                  <a:lnTo>
                    <a:pt x="71" y="6416"/>
                  </a:lnTo>
                  <a:lnTo>
                    <a:pt x="58" y="6444"/>
                  </a:lnTo>
                  <a:lnTo>
                    <a:pt x="46" y="6470"/>
                  </a:lnTo>
                  <a:lnTo>
                    <a:pt x="36" y="6499"/>
                  </a:lnTo>
                  <a:lnTo>
                    <a:pt x="26" y="6527"/>
                  </a:lnTo>
                  <a:lnTo>
                    <a:pt x="18" y="6557"/>
                  </a:lnTo>
                  <a:lnTo>
                    <a:pt x="12" y="6586"/>
                  </a:lnTo>
                  <a:lnTo>
                    <a:pt x="7" y="6616"/>
                  </a:lnTo>
                  <a:lnTo>
                    <a:pt x="3" y="6647"/>
                  </a:lnTo>
                  <a:lnTo>
                    <a:pt x="2" y="6677"/>
                  </a:lnTo>
                  <a:lnTo>
                    <a:pt x="0" y="6708"/>
                  </a:lnTo>
                  <a:lnTo>
                    <a:pt x="2" y="6740"/>
                  </a:lnTo>
                  <a:lnTo>
                    <a:pt x="4" y="6770"/>
                  </a:lnTo>
                  <a:lnTo>
                    <a:pt x="8" y="6801"/>
                  </a:lnTo>
                  <a:lnTo>
                    <a:pt x="14" y="6833"/>
                  </a:lnTo>
                  <a:lnTo>
                    <a:pt x="14" y="6833"/>
                  </a:lnTo>
                  <a:lnTo>
                    <a:pt x="21" y="6862"/>
                  </a:lnTo>
                  <a:lnTo>
                    <a:pt x="29" y="6890"/>
                  </a:lnTo>
                  <a:lnTo>
                    <a:pt x="38" y="6917"/>
                  </a:lnTo>
                  <a:lnTo>
                    <a:pt x="48" y="6944"/>
                  </a:lnTo>
                  <a:lnTo>
                    <a:pt x="60" y="6969"/>
                  </a:lnTo>
                  <a:lnTo>
                    <a:pt x="72" y="6994"/>
                  </a:lnTo>
                  <a:lnTo>
                    <a:pt x="86" y="7018"/>
                  </a:lnTo>
                  <a:lnTo>
                    <a:pt x="101" y="7042"/>
                  </a:lnTo>
                  <a:lnTo>
                    <a:pt x="116" y="7065"/>
                  </a:lnTo>
                  <a:lnTo>
                    <a:pt x="133" y="7087"/>
                  </a:lnTo>
                  <a:lnTo>
                    <a:pt x="150" y="7107"/>
                  </a:lnTo>
                  <a:lnTo>
                    <a:pt x="169" y="7128"/>
                  </a:lnTo>
                  <a:lnTo>
                    <a:pt x="188" y="7148"/>
                  </a:lnTo>
                  <a:lnTo>
                    <a:pt x="208" y="7167"/>
                  </a:lnTo>
                  <a:lnTo>
                    <a:pt x="228" y="7184"/>
                  </a:lnTo>
                  <a:lnTo>
                    <a:pt x="250" y="7201"/>
                  </a:lnTo>
                  <a:lnTo>
                    <a:pt x="250" y="7201"/>
                  </a:lnTo>
                  <a:lnTo>
                    <a:pt x="272" y="7218"/>
                  </a:lnTo>
                  <a:lnTo>
                    <a:pt x="298" y="7235"/>
                  </a:lnTo>
                  <a:lnTo>
                    <a:pt x="2057" y="8312"/>
                  </a:lnTo>
                  <a:lnTo>
                    <a:pt x="2057" y="10120"/>
                  </a:lnTo>
                  <a:lnTo>
                    <a:pt x="810" y="10120"/>
                  </a:lnTo>
                  <a:lnTo>
                    <a:pt x="810" y="10120"/>
                  </a:lnTo>
                  <a:lnTo>
                    <a:pt x="795" y="10122"/>
                  </a:lnTo>
                  <a:lnTo>
                    <a:pt x="780" y="10124"/>
                  </a:lnTo>
                  <a:lnTo>
                    <a:pt x="765" y="10128"/>
                  </a:lnTo>
                  <a:lnTo>
                    <a:pt x="750" y="10133"/>
                  </a:lnTo>
                  <a:lnTo>
                    <a:pt x="737" y="10139"/>
                  </a:lnTo>
                  <a:lnTo>
                    <a:pt x="723" y="10147"/>
                  </a:lnTo>
                  <a:lnTo>
                    <a:pt x="712" y="10157"/>
                  </a:lnTo>
                  <a:lnTo>
                    <a:pt x="701" y="10167"/>
                  </a:lnTo>
                  <a:lnTo>
                    <a:pt x="691" y="10177"/>
                  </a:lnTo>
                  <a:lnTo>
                    <a:pt x="682" y="10190"/>
                  </a:lnTo>
                  <a:lnTo>
                    <a:pt x="674" y="10202"/>
                  </a:lnTo>
                  <a:lnTo>
                    <a:pt x="667" y="10216"/>
                  </a:lnTo>
                  <a:lnTo>
                    <a:pt x="662" y="10230"/>
                  </a:lnTo>
                  <a:lnTo>
                    <a:pt x="658" y="10245"/>
                  </a:lnTo>
                  <a:lnTo>
                    <a:pt x="655" y="10260"/>
                  </a:lnTo>
                  <a:lnTo>
                    <a:pt x="655" y="10277"/>
                  </a:lnTo>
                  <a:lnTo>
                    <a:pt x="655" y="10900"/>
                  </a:lnTo>
                  <a:lnTo>
                    <a:pt x="655" y="10900"/>
                  </a:lnTo>
                  <a:lnTo>
                    <a:pt x="655" y="10907"/>
                  </a:lnTo>
                  <a:lnTo>
                    <a:pt x="658" y="10916"/>
                  </a:lnTo>
                  <a:lnTo>
                    <a:pt x="662" y="10931"/>
                  </a:lnTo>
                  <a:lnTo>
                    <a:pt x="662" y="10931"/>
                  </a:lnTo>
                  <a:lnTo>
                    <a:pt x="663" y="10980"/>
                  </a:lnTo>
                  <a:lnTo>
                    <a:pt x="667" y="11029"/>
                  </a:lnTo>
                  <a:lnTo>
                    <a:pt x="673" y="11079"/>
                  </a:lnTo>
                  <a:lnTo>
                    <a:pt x="681" y="11128"/>
                  </a:lnTo>
                  <a:lnTo>
                    <a:pt x="691" y="11177"/>
                  </a:lnTo>
                  <a:lnTo>
                    <a:pt x="702" y="11226"/>
                  </a:lnTo>
                  <a:lnTo>
                    <a:pt x="715" y="11275"/>
                  </a:lnTo>
                  <a:lnTo>
                    <a:pt x="730" y="11323"/>
                  </a:lnTo>
                  <a:lnTo>
                    <a:pt x="747" y="11372"/>
                  </a:lnTo>
                  <a:lnTo>
                    <a:pt x="765" y="11420"/>
                  </a:lnTo>
                  <a:lnTo>
                    <a:pt x="785" y="11469"/>
                  </a:lnTo>
                  <a:lnTo>
                    <a:pt x="806" y="11517"/>
                  </a:lnTo>
                  <a:lnTo>
                    <a:pt x="829" y="11565"/>
                  </a:lnTo>
                  <a:lnTo>
                    <a:pt x="853" y="11612"/>
                  </a:lnTo>
                  <a:lnTo>
                    <a:pt x="878" y="11660"/>
                  </a:lnTo>
                  <a:lnTo>
                    <a:pt x="905" y="11709"/>
                  </a:lnTo>
                  <a:lnTo>
                    <a:pt x="932" y="11757"/>
                  </a:lnTo>
                  <a:lnTo>
                    <a:pt x="961" y="11805"/>
                  </a:lnTo>
                  <a:lnTo>
                    <a:pt x="990" y="11853"/>
                  </a:lnTo>
                  <a:lnTo>
                    <a:pt x="1021" y="11901"/>
                  </a:lnTo>
                  <a:lnTo>
                    <a:pt x="1085" y="11996"/>
                  </a:lnTo>
                  <a:lnTo>
                    <a:pt x="1150" y="12091"/>
                  </a:lnTo>
                  <a:lnTo>
                    <a:pt x="1218" y="12187"/>
                  </a:lnTo>
                  <a:lnTo>
                    <a:pt x="1289" y="12282"/>
                  </a:lnTo>
                  <a:lnTo>
                    <a:pt x="1431" y="12474"/>
                  </a:lnTo>
                  <a:lnTo>
                    <a:pt x="1573" y="12665"/>
                  </a:lnTo>
                  <a:lnTo>
                    <a:pt x="1643" y="12762"/>
                  </a:lnTo>
                  <a:lnTo>
                    <a:pt x="1711" y="12858"/>
                  </a:lnTo>
                  <a:lnTo>
                    <a:pt x="1776" y="12955"/>
                  </a:lnTo>
                  <a:lnTo>
                    <a:pt x="1839" y="13052"/>
                  </a:lnTo>
                  <a:lnTo>
                    <a:pt x="1869" y="13101"/>
                  </a:lnTo>
                  <a:lnTo>
                    <a:pt x="1900" y="13150"/>
                  </a:lnTo>
                  <a:lnTo>
                    <a:pt x="1927" y="13199"/>
                  </a:lnTo>
                  <a:lnTo>
                    <a:pt x="1955" y="13248"/>
                  </a:lnTo>
                  <a:lnTo>
                    <a:pt x="1981" y="13297"/>
                  </a:lnTo>
                  <a:lnTo>
                    <a:pt x="2005" y="13346"/>
                  </a:lnTo>
                  <a:lnTo>
                    <a:pt x="2029" y="13395"/>
                  </a:lnTo>
                  <a:lnTo>
                    <a:pt x="2052" y="13444"/>
                  </a:lnTo>
                  <a:lnTo>
                    <a:pt x="2073" y="13495"/>
                  </a:lnTo>
                  <a:lnTo>
                    <a:pt x="2092" y="13544"/>
                  </a:lnTo>
                  <a:lnTo>
                    <a:pt x="2111" y="13594"/>
                  </a:lnTo>
                  <a:lnTo>
                    <a:pt x="2127" y="13645"/>
                  </a:lnTo>
                  <a:lnTo>
                    <a:pt x="2141" y="13695"/>
                  </a:lnTo>
                  <a:lnTo>
                    <a:pt x="2155" y="13745"/>
                  </a:lnTo>
                  <a:lnTo>
                    <a:pt x="2167" y="13796"/>
                  </a:lnTo>
                  <a:lnTo>
                    <a:pt x="2175" y="13847"/>
                  </a:lnTo>
                  <a:lnTo>
                    <a:pt x="2183" y="13898"/>
                  </a:lnTo>
                  <a:lnTo>
                    <a:pt x="2188" y="13949"/>
                  </a:lnTo>
                  <a:lnTo>
                    <a:pt x="2192" y="14001"/>
                  </a:lnTo>
                  <a:lnTo>
                    <a:pt x="2193" y="14053"/>
                  </a:lnTo>
                  <a:lnTo>
                    <a:pt x="2193" y="14053"/>
                  </a:lnTo>
                  <a:lnTo>
                    <a:pt x="5660" y="14053"/>
                  </a:lnTo>
                  <a:lnTo>
                    <a:pt x="5660" y="14053"/>
                  </a:lnTo>
                  <a:lnTo>
                    <a:pt x="5661" y="13998"/>
                  </a:lnTo>
                  <a:lnTo>
                    <a:pt x="5664" y="13946"/>
                  </a:lnTo>
                  <a:lnTo>
                    <a:pt x="5669" y="13893"/>
                  </a:lnTo>
                  <a:lnTo>
                    <a:pt x="5676" y="13840"/>
                  </a:lnTo>
                  <a:lnTo>
                    <a:pt x="5686" y="13788"/>
                  </a:lnTo>
                  <a:lnTo>
                    <a:pt x="5698" y="13735"/>
                  </a:lnTo>
                  <a:lnTo>
                    <a:pt x="5710" y="13684"/>
                  </a:lnTo>
                  <a:lnTo>
                    <a:pt x="5725" y="13632"/>
                  </a:lnTo>
                  <a:lnTo>
                    <a:pt x="5742" y="13582"/>
                  </a:lnTo>
                  <a:lnTo>
                    <a:pt x="5759" y="13530"/>
                  </a:lnTo>
                  <a:lnTo>
                    <a:pt x="5779" y="13480"/>
                  </a:lnTo>
                  <a:lnTo>
                    <a:pt x="5801" y="13429"/>
                  </a:lnTo>
                  <a:lnTo>
                    <a:pt x="5824" y="13379"/>
                  </a:lnTo>
                  <a:lnTo>
                    <a:pt x="5846" y="13329"/>
                  </a:lnTo>
                  <a:lnTo>
                    <a:pt x="5871" y="13280"/>
                  </a:lnTo>
                  <a:lnTo>
                    <a:pt x="5898" y="13229"/>
                  </a:lnTo>
                  <a:lnTo>
                    <a:pt x="5926" y="13180"/>
                  </a:lnTo>
                  <a:lnTo>
                    <a:pt x="5955" y="13131"/>
                  </a:lnTo>
                  <a:lnTo>
                    <a:pt x="5984" y="13082"/>
                  </a:lnTo>
                  <a:lnTo>
                    <a:pt x="6014" y="13034"/>
                  </a:lnTo>
                  <a:lnTo>
                    <a:pt x="6077" y="12936"/>
                  </a:lnTo>
                  <a:lnTo>
                    <a:pt x="6143" y="12840"/>
                  </a:lnTo>
                  <a:lnTo>
                    <a:pt x="6211" y="12743"/>
                  </a:lnTo>
                  <a:lnTo>
                    <a:pt x="6281" y="12647"/>
                  </a:lnTo>
                  <a:lnTo>
                    <a:pt x="6352" y="12553"/>
                  </a:lnTo>
                  <a:lnTo>
                    <a:pt x="6424" y="12457"/>
                  </a:lnTo>
                  <a:lnTo>
                    <a:pt x="6567" y="12268"/>
                  </a:lnTo>
                  <a:lnTo>
                    <a:pt x="6636" y="12174"/>
                  </a:lnTo>
                  <a:lnTo>
                    <a:pt x="6705" y="12080"/>
                  </a:lnTo>
                  <a:lnTo>
                    <a:pt x="6771" y="11985"/>
                  </a:lnTo>
                  <a:lnTo>
                    <a:pt x="6834" y="11891"/>
                  </a:lnTo>
                  <a:lnTo>
                    <a:pt x="6864" y="11843"/>
                  </a:lnTo>
                  <a:lnTo>
                    <a:pt x="6894" y="11796"/>
                  </a:lnTo>
                  <a:lnTo>
                    <a:pt x="6923" y="11748"/>
                  </a:lnTo>
                  <a:lnTo>
                    <a:pt x="6949" y="11701"/>
                  </a:lnTo>
                  <a:lnTo>
                    <a:pt x="6976" y="11653"/>
                  </a:lnTo>
                  <a:lnTo>
                    <a:pt x="7001" y="11606"/>
                  </a:lnTo>
                  <a:lnTo>
                    <a:pt x="7025" y="11558"/>
                  </a:lnTo>
                  <a:lnTo>
                    <a:pt x="7048" y="11510"/>
                  </a:lnTo>
                  <a:lnTo>
                    <a:pt x="7069" y="11463"/>
                  </a:lnTo>
                  <a:lnTo>
                    <a:pt x="7089" y="11414"/>
                  </a:lnTo>
                  <a:lnTo>
                    <a:pt x="7107" y="11366"/>
                  </a:lnTo>
                  <a:lnTo>
                    <a:pt x="7124" y="11318"/>
                  </a:lnTo>
                  <a:lnTo>
                    <a:pt x="7138" y="11269"/>
                  </a:lnTo>
                  <a:lnTo>
                    <a:pt x="7152" y="11221"/>
                  </a:lnTo>
                  <a:lnTo>
                    <a:pt x="7163" y="11172"/>
                  </a:lnTo>
                  <a:lnTo>
                    <a:pt x="7172" y="11123"/>
                  </a:lnTo>
                  <a:lnTo>
                    <a:pt x="7180" y="11074"/>
                  </a:lnTo>
                  <a:lnTo>
                    <a:pt x="7186" y="11024"/>
                  </a:lnTo>
                  <a:lnTo>
                    <a:pt x="7190" y="10974"/>
                  </a:lnTo>
                  <a:lnTo>
                    <a:pt x="7191" y="10925"/>
                  </a:lnTo>
                  <a:lnTo>
                    <a:pt x="7191" y="10925"/>
                  </a:lnTo>
                  <a:lnTo>
                    <a:pt x="7194" y="10912"/>
                  </a:lnTo>
                  <a:lnTo>
                    <a:pt x="7195" y="10906"/>
                  </a:lnTo>
                  <a:lnTo>
                    <a:pt x="7196" y="10900"/>
                  </a:lnTo>
                  <a:lnTo>
                    <a:pt x="7196" y="10277"/>
                  </a:lnTo>
                  <a:lnTo>
                    <a:pt x="7196" y="10277"/>
                  </a:lnTo>
                  <a:lnTo>
                    <a:pt x="7195" y="10260"/>
                  </a:lnTo>
                  <a:lnTo>
                    <a:pt x="7192" y="10245"/>
                  </a:lnTo>
                  <a:lnTo>
                    <a:pt x="7189" y="10230"/>
                  </a:lnTo>
                  <a:lnTo>
                    <a:pt x="7184" y="10216"/>
                  </a:lnTo>
                  <a:lnTo>
                    <a:pt x="7177" y="10202"/>
                  </a:lnTo>
                  <a:lnTo>
                    <a:pt x="7170" y="10190"/>
                  </a:lnTo>
                  <a:lnTo>
                    <a:pt x="7160" y="10177"/>
                  </a:lnTo>
                  <a:lnTo>
                    <a:pt x="7150" y="10167"/>
                  </a:lnTo>
                  <a:lnTo>
                    <a:pt x="7140" y="10157"/>
                  </a:lnTo>
                  <a:lnTo>
                    <a:pt x="7127" y="10147"/>
                  </a:lnTo>
                  <a:lnTo>
                    <a:pt x="7114" y="10139"/>
                  </a:lnTo>
                  <a:lnTo>
                    <a:pt x="7101" y="10133"/>
                  </a:lnTo>
                  <a:lnTo>
                    <a:pt x="7087" y="10128"/>
                  </a:lnTo>
                  <a:lnTo>
                    <a:pt x="7072" y="10124"/>
                  </a:lnTo>
                  <a:lnTo>
                    <a:pt x="7056" y="10122"/>
                  </a:lnTo>
                  <a:lnTo>
                    <a:pt x="7040" y="10120"/>
                  </a:lnTo>
                  <a:lnTo>
                    <a:pt x="5795" y="10120"/>
                  </a:lnTo>
                  <a:lnTo>
                    <a:pt x="5795" y="8466"/>
                  </a:lnTo>
                  <a:lnTo>
                    <a:pt x="7352" y="8130"/>
                  </a:lnTo>
                  <a:lnTo>
                    <a:pt x="7352" y="8130"/>
                  </a:lnTo>
                  <a:lnTo>
                    <a:pt x="7384" y="8122"/>
                  </a:lnTo>
                  <a:lnTo>
                    <a:pt x="7414" y="8113"/>
                  </a:lnTo>
                  <a:lnTo>
                    <a:pt x="7443" y="8102"/>
                  </a:lnTo>
                  <a:lnTo>
                    <a:pt x="7472" y="8091"/>
                  </a:lnTo>
                  <a:lnTo>
                    <a:pt x="7501" y="8077"/>
                  </a:lnTo>
                  <a:lnTo>
                    <a:pt x="7527" y="8063"/>
                  </a:lnTo>
                  <a:lnTo>
                    <a:pt x="7554" y="8047"/>
                  </a:lnTo>
                  <a:lnTo>
                    <a:pt x="7579" y="8030"/>
                  </a:lnTo>
                  <a:lnTo>
                    <a:pt x="7603" y="8013"/>
                  </a:lnTo>
                  <a:lnTo>
                    <a:pt x="7627" y="7994"/>
                  </a:lnTo>
                  <a:lnTo>
                    <a:pt x="7650" y="7974"/>
                  </a:lnTo>
                  <a:lnTo>
                    <a:pt x="7671" y="7952"/>
                  </a:lnTo>
                  <a:lnTo>
                    <a:pt x="7691" y="7930"/>
                  </a:lnTo>
                  <a:lnTo>
                    <a:pt x="7710" y="7907"/>
                  </a:lnTo>
                  <a:lnTo>
                    <a:pt x="7728" y="7883"/>
                  </a:lnTo>
                  <a:lnTo>
                    <a:pt x="7744" y="7858"/>
                  </a:lnTo>
                  <a:lnTo>
                    <a:pt x="7760" y="7833"/>
                  </a:lnTo>
                  <a:lnTo>
                    <a:pt x="7774" y="7806"/>
                  </a:lnTo>
                  <a:lnTo>
                    <a:pt x="7788" y="7780"/>
                  </a:lnTo>
                  <a:lnTo>
                    <a:pt x="7799" y="7752"/>
                  </a:lnTo>
                  <a:lnTo>
                    <a:pt x="7810" y="7724"/>
                  </a:lnTo>
                  <a:lnTo>
                    <a:pt x="7820" y="7695"/>
                  </a:lnTo>
                  <a:lnTo>
                    <a:pt x="7827" y="7666"/>
                  </a:lnTo>
                  <a:lnTo>
                    <a:pt x="7833" y="7636"/>
                  </a:lnTo>
                  <a:lnTo>
                    <a:pt x="7838" y="7606"/>
                  </a:lnTo>
                  <a:lnTo>
                    <a:pt x="7841" y="7576"/>
                  </a:lnTo>
                  <a:lnTo>
                    <a:pt x="7844" y="7546"/>
                  </a:lnTo>
                  <a:lnTo>
                    <a:pt x="7844" y="7514"/>
                  </a:lnTo>
                  <a:lnTo>
                    <a:pt x="7842" y="7484"/>
                  </a:lnTo>
                  <a:lnTo>
                    <a:pt x="7840" y="7452"/>
                  </a:lnTo>
                  <a:lnTo>
                    <a:pt x="7836" y="7421"/>
                  </a:lnTo>
                  <a:lnTo>
                    <a:pt x="7830" y="7389"/>
                  </a:lnTo>
                  <a:lnTo>
                    <a:pt x="7830" y="7389"/>
                  </a:lnTo>
                  <a:lnTo>
                    <a:pt x="7822" y="7358"/>
                  </a:lnTo>
                  <a:lnTo>
                    <a:pt x="7813" y="7328"/>
                  </a:lnTo>
                  <a:lnTo>
                    <a:pt x="7803" y="7298"/>
                  </a:lnTo>
                  <a:lnTo>
                    <a:pt x="7791" y="7269"/>
                  </a:lnTo>
                  <a:lnTo>
                    <a:pt x="7778" y="7241"/>
                  </a:lnTo>
                  <a:lnTo>
                    <a:pt x="7763" y="7214"/>
                  </a:lnTo>
                  <a:lnTo>
                    <a:pt x="7748" y="7188"/>
                  </a:lnTo>
                  <a:lnTo>
                    <a:pt x="7731" y="7163"/>
                  </a:lnTo>
                  <a:lnTo>
                    <a:pt x="7713" y="7138"/>
                  </a:lnTo>
                  <a:lnTo>
                    <a:pt x="7694" y="7115"/>
                  </a:lnTo>
                  <a:lnTo>
                    <a:pt x="7674" y="7092"/>
                  </a:lnTo>
                  <a:lnTo>
                    <a:pt x="7652" y="7071"/>
                  </a:lnTo>
                  <a:lnTo>
                    <a:pt x="7631" y="7051"/>
                  </a:lnTo>
                  <a:lnTo>
                    <a:pt x="7607" y="7032"/>
                  </a:lnTo>
                  <a:lnTo>
                    <a:pt x="7584" y="7014"/>
                  </a:lnTo>
                  <a:lnTo>
                    <a:pt x="7559" y="6997"/>
                  </a:lnTo>
                  <a:lnTo>
                    <a:pt x="7534" y="6981"/>
                  </a:lnTo>
                  <a:lnTo>
                    <a:pt x="7507" y="6966"/>
                  </a:lnTo>
                  <a:lnTo>
                    <a:pt x="7481" y="6954"/>
                  </a:lnTo>
                  <a:lnTo>
                    <a:pt x="7453" y="6942"/>
                  </a:lnTo>
                  <a:lnTo>
                    <a:pt x="7424" y="6931"/>
                  </a:lnTo>
                  <a:lnTo>
                    <a:pt x="7396" y="6922"/>
                  </a:lnTo>
                  <a:lnTo>
                    <a:pt x="7366" y="6915"/>
                  </a:lnTo>
                  <a:lnTo>
                    <a:pt x="7337" y="6908"/>
                  </a:lnTo>
                  <a:lnTo>
                    <a:pt x="7307" y="6903"/>
                  </a:lnTo>
                  <a:lnTo>
                    <a:pt x="7277" y="6900"/>
                  </a:lnTo>
                  <a:lnTo>
                    <a:pt x="7245" y="6898"/>
                  </a:lnTo>
                  <a:lnTo>
                    <a:pt x="7215" y="6897"/>
                  </a:lnTo>
                  <a:lnTo>
                    <a:pt x="7184" y="6898"/>
                  </a:lnTo>
                  <a:lnTo>
                    <a:pt x="7152" y="6901"/>
                  </a:lnTo>
                  <a:lnTo>
                    <a:pt x="7121" y="6906"/>
                  </a:lnTo>
                  <a:lnTo>
                    <a:pt x="7089" y="6912"/>
                  </a:lnTo>
                  <a:lnTo>
                    <a:pt x="5040" y="7354"/>
                  </a:lnTo>
                  <a:lnTo>
                    <a:pt x="5040" y="7354"/>
                  </a:lnTo>
                  <a:lnTo>
                    <a:pt x="5015" y="7360"/>
                  </a:lnTo>
                  <a:lnTo>
                    <a:pt x="4991" y="7367"/>
                  </a:lnTo>
                  <a:lnTo>
                    <a:pt x="4967" y="7374"/>
                  </a:lnTo>
                  <a:lnTo>
                    <a:pt x="4945" y="7383"/>
                  </a:lnTo>
                  <a:lnTo>
                    <a:pt x="4922" y="7392"/>
                  </a:lnTo>
                  <a:lnTo>
                    <a:pt x="4899" y="7403"/>
                  </a:lnTo>
                  <a:lnTo>
                    <a:pt x="4878" y="7413"/>
                  </a:lnTo>
                  <a:lnTo>
                    <a:pt x="4856" y="7426"/>
                  </a:lnTo>
                  <a:lnTo>
                    <a:pt x="4836" y="7439"/>
                  </a:lnTo>
                  <a:lnTo>
                    <a:pt x="4816" y="7451"/>
                  </a:lnTo>
                  <a:lnTo>
                    <a:pt x="4797" y="7466"/>
                  </a:lnTo>
                  <a:lnTo>
                    <a:pt x="4778" y="7480"/>
                  </a:lnTo>
                  <a:lnTo>
                    <a:pt x="4761" y="7496"/>
                  </a:lnTo>
                  <a:lnTo>
                    <a:pt x="4743" y="7512"/>
                  </a:lnTo>
                  <a:lnTo>
                    <a:pt x="4727" y="7529"/>
                  </a:lnTo>
                  <a:lnTo>
                    <a:pt x="4710" y="7546"/>
                  </a:lnTo>
                  <a:lnTo>
                    <a:pt x="4695" y="7563"/>
                  </a:lnTo>
                  <a:lnTo>
                    <a:pt x="4680" y="7582"/>
                  </a:lnTo>
                  <a:lnTo>
                    <a:pt x="4666" y="7601"/>
                  </a:lnTo>
                  <a:lnTo>
                    <a:pt x="4652" y="7621"/>
                  </a:lnTo>
                  <a:lnTo>
                    <a:pt x="4640" y="7641"/>
                  </a:lnTo>
                  <a:lnTo>
                    <a:pt x="4628" y="7661"/>
                  </a:lnTo>
                  <a:lnTo>
                    <a:pt x="4617" y="7682"/>
                  </a:lnTo>
                  <a:lnTo>
                    <a:pt x="4607" y="7703"/>
                  </a:lnTo>
                  <a:lnTo>
                    <a:pt x="4598" y="7724"/>
                  </a:lnTo>
                  <a:lnTo>
                    <a:pt x="4589" y="7747"/>
                  </a:lnTo>
                  <a:lnTo>
                    <a:pt x="4582" y="7770"/>
                  </a:lnTo>
                  <a:lnTo>
                    <a:pt x="4574" y="7792"/>
                  </a:lnTo>
                  <a:lnTo>
                    <a:pt x="4569" y="7815"/>
                  </a:lnTo>
                  <a:lnTo>
                    <a:pt x="4563" y="7839"/>
                  </a:lnTo>
                  <a:lnTo>
                    <a:pt x="4559" y="7862"/>
                  </a:lnTo>
                  <a:lnTo>
                    <a:pt x="4555" y="7886"/>
                  </a:lnTo>
                  <a:lnTo>
                    <a:pt x="4555" y="7886"/>
                  </a:lnTo>
                  <a:lnTo>
                    <a:pt x="4553" y="7903"/>
                  </a:lnTo>
                  <a:lnTo>
                    <a:pt x="4550" y="7921"/>
                  </a:lnTo>
                  <a:lnTo>
                    <a:pt x="4549" y="7941"/>
                  </a:lnTo>
                  <a:lnTo>
                    <a:pt x="4548" y="7964"/>
                  </a:lnTo>
                  <a:lnTo>
                    <a:pt x="4548" y="7967"/>
                  </a:lnTo>
                  <a:lnTo>
                    <a:pt x="4548" y="7967"/>
                  </a:lnTo>
                  <a:lnTo>
                    <a:pt x="4548" y="7970"/>
                  </a:lnTo>
                  <a:lnTo>
                    <a:pt x="4548" y="10120"/>
                  </a:lnTo>
                  <a:lnTo>
                    <a:pt x="3302" y="10120"/>
                  </a:lnTo>
                  <a:lnTo>
                    <a:pt x="3302" y="7964"/>
                  </a:lnTo>
                  <a:lnTo>
                    <a:pt x="3302" y="7964"/>
                  </a:lnTo>
                  <a:lnTo>
                    <a:pt x="3301" y="7945"/>
                  </a:lnTo>
                  <a:lnTo>
                    <a:pt x="3301" y="7945"/>
                  </a:lnTo>
                  <a:lnTo>
                    <a:pt x="3300" y="7925"/>
                  </a:lnTo>
                  <a:lnTo>
                    <a:pt x="3300" y="7925"/>
                  </a:lnTo>
                  <a:lnTo>
                    <a:pt x="3297" y="7899"/>
                  </a:lnTo>
                  <a:lnTo>
                    <a:pt x="3294" y="7877"/>
                  </a:lnTo>
                  <a:lnTo>
                    <a:pt x="3294" y="7877"/>
                  </a:lnTo>
                  <a:lnTo>
                    <a:pt x="3289" y="7844"/>
                  </a:lnTo>
                  <a:lnTo>
                    <a:pt x="3281" y="7811"/>
                  </a:lnTo>
                  <a:lnTo>
                    <a:pt x="3272" y="7778"/>
                  </a:lnTo>
                  <a:lnTo>
                    <a:pt x="3261" y="7747"/>
                  </a:lnTo>
                  <a:lnTo>
                    <a:pt x="3248" y="7716"/>
                  </a:lnTo>
                  <a:lnTo>
                    <a:pt x="3234" y="7684"/>
                  </a:lnTo>
                  <a:lnTo>
                    <a:pt x="3219" y="7655"/>
                  </a:lnTo>
                  <a:lnTo>
                    <a:pt x="3202" y="7626"/>
                  </a:lnTo>
                  <a:lnTo>
                    <a:pt x="3183" y="7597"/>
                  </a:lnTo>
                  <a:lnTo>
                    <a:pt x="3163" y="7571"/>
                  </a:lnTo>
                  <a:lnTo>
                    <a:pt x="3140" y="7544"/>
                  </a:lnTo>
                  <a:lnTo>
                    <a:pt x="3116" y="7519"/>
                  </a:lnTo>
                  <a:lnTo>
                    <a:pt x="3091" y="7495"/>
                  </a:lnTo>
                  <a:lnTo>
                    <a:pt x="3063" y="7473"/>
                  </a:lnTo>
                  <a:lnTo>
                    <a:pt x="3035" y="7451"/>
                  </a:lnTo>
                  <a:lnTo>
                    <a:pt x="3005" y="7432"/>
                  </a:lnTo>
                  <a:lnTo>
                    <a:pt x="2281" y="6989"/>
                  </a:lnTo>
                  <a:lnTo>
                    <a:pt x="7350" y="5912"/>
                  </a:lnTo>
                  <a:lnTo>
                    <a:pt x="7350" y="5912"/>
                  </a:lnTo>
                  <a:lnTo>
                    <a:pt x="7381" y="5905"/>
                  </a:lnTo>
                  <a:lnTo>
                    <a:pt x="7412" y="5896"/>
                  </a:lnTo>
                  <a:lnTo>
                    <a:pt x="7442" y="5885"/>
                  </a:lnTo>
                  <a:lnTo>
                    <a:pt x="7471" y="5873"/>
                  </a:lnTo>
                  <a:lnTo>
                    <a:pt x="7498" y="5861"/>
                  </a:lnTo>
                  <a:lnTo>
                    <a:pt x="7526" y="5846"/>
                  </a:lnTo>
                  <a:lnTo>
                    <a:pt x="7551" y="5831"/>
                  </a:lnTo>
                  <a:lnTo>
                    <a:pt x="7578" y="5813"/>
                  </a:lnTo>
                  <a:lnTo>
                    <a:pt x="7602" y="5795"/>
                  </a:lnTo>
                  <a:lnTo>
                    <a:pt x="7626" y="5776"/>
                  </a:lnTo>
                  <a:lnTo>
                    <a:pt x="7647" y="5756"/>
                  </a:lnTo>
                  <a:lnTo>
                    <a:pt x="7668" y="5735"/>
                  </a:lnTo>
                  <a:lnTo>
                    <a:pt x="7689" y="5714"/>
                  </a:lnTo>
                  <a:lnTo>
                    <a:pt x="7709" y="5691"/>
                  </a:lnTo>
                  <a:lnTo>
                    <a:pt x="7726" y="5667"/>
                  </a:lnTo>
                  <a:lnTo>
                    <a:pt x="7743" y="5642"/>
                  </a:lnTo>
                  <a:lnTo>
                    <a:pt x="7759" y="5617"/>
                  </a:lnTo>
                  <a:lnTo>
                    <a:pt x="7773" y="5590"/>
                  </a:lnTo>
                  <a:lnTo>
                    <a:pt x="7787" y="5564"/>
                  </a:lnTo>
                  <a:lnTo>
                    <a:pt x="7798" y="5536"/>
                  </a:lnTo>
                  <a:lnTo>
                    <a:pt x="7810" y="5508"/>
                  </a:lnTo>
                  <a:lnTo>
                    <a:pt x="7818" y="5479"/>
                  </a:lnTo>
                  <a:lnTo>
                    <a:pt x="7826" y="5450"/>
                  </a:lnTo>
                  <a:lnTo>
                    <a:pt x="7832" y="5420"/>
                  </a:lnTo>
                  <a:lnTo>
                    <a:pt x="7837" y="5390"/>
                  </a:lnTo>
                  <a:lnTo>
                    <a:pt x="7841" y="5360"/>
                  </a:lnTo>
                  <a:lnTo>
                    <a:pt x="7844" y="5330"/>
                  </a:lnTo>
                  <a:lnTo>
                    <a:pt x="7844" y="5298"/>
                  </a:lnTo>
                  <a:lnTo>
                    <a:pt x="7844" y="5268"/>
                  </a:lnTo>
                  <a:lnTo>
                    <a:pt x="7840" y="5236"/>
                  </a:lnTo>
                  <a:lnTo>
                    <a:pt x="7836" y="5205"/>
                  </a:lnTo>
                  <a:lnTo>
                    <a:pt x="7830" y="5173"/>
                  </a:lnTo>
                  <a:lnTo>
                    <a:pt x="7830" y="5173"/>
                  </a:lnTo>
                  <a:close/>
                </a:path>
              </a:pathLst>
            </a:custGeom>
            <a:solidFill>
              <a:srgbClr val="6A0000"/>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42" name="矩形 41"/>
          <p:cNvSpPr/>
          <p:nvPr/>
        </p:nvSpPr>
        <p:spPr>
          <a:xfrm>
            <a:off x="1425975" y="4631690"/>
            <a:ext cx="1000595" cy="295466"/>
          </a:xfrm>
          <a:prstGeom prst="rect">
            <a:avLst/>
          </a:prstGeom>
          <a:ln w="19050">
            <a:solidFill>
              <a:schemeClr val="bg1"/>
            </a:solidFill>
          </a:ln>
        </p:spPr>
        <p:txBody>
          <a:bodyPr wrap="none">
            <a:spAutoFit/>
          </a:bodyPr>
          <a:lstStyle/>
          <a:p>
            <a:pPr algn="ctr">
              <a:lnSpc>
                <a:spcPct val="120000"/>
              </a:lnSpc>
              <a:tabLst>
                <a:tab pos="536575"/>
              </a:tabLst>
            </a:pPr>
            <a:r>
              <a:rPr lang="en-US" altLang="zh-CN" sz="1200" b="1">
                <a:solidFill>
                  <a:schemeClr val="bg1"/>
                </a:solidFill>
                <a:cs typeface="+mn-ea"/>
                <a:sym typeface="+mn-lt"/>
              </a:rPr>
              <a:t>CHAPTER 01</a:t>
            </a:r>
          </a:p>
        </p:txBody>
      </p:sp>
      <p:grpSp>
        <p:nvGrpSpPr>
          <p:cNvPr id="43" name="组合 42"/>
          <p:cNvGrpSpPr/>
          <p:nvPr/>
        </p:nvGrpSpPr>
        <p:grpSpPr>
          <a:xfrm>
            <a:off x="1565910" y="2459990"/>
            <a:ext cx="720090" cy="720090"/>
            <a:chOff x="1510117" y="2631872"/>
            <a:chExt cx="720000" cy="720000"/>
          </a:xfrm>
        </p:grpSpPr>
        <p:sp>
          <p:nvSpPr>
            <p:cNvPr id="44" name="椭圆 43"/>
            <p:cNvSpPr/>
            <p:nvPr/>
          </p:nvSpPr>
          <p:spPr>
            <a:xfrm>
              <a:off x="1510117" y="2631872"/>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5" name="Freeform 437"/>
            <p:cNvSpPr>
              <a:spLocks noEditPoints="1"/>
            </p:cNvSpPr>
            <p:nvPr/>
          </p:nvSpPr>
          <p:spPr bwMode="auto">
            <a:xfrm>
              <a:off x="1742227" y="2895479"/>
              <a:ext cx="255780" cy="192786"/>
            </a:xfrm>
            <a:custGeom>
              <a:gdLst>
                <a:gd name="T0" fmla="*/ 10567 w 15590"/>
                <a:gd name="T1" fmla="*/ 2192 h 11750"/>
                <a:gd name="T2" fmla="*/ 9195 w 15590"/>
                <a:gd name="T3" fmla="*/ 997 h 11750"/>
                <a:gd name="T4" fmla="*/ 7383 w 15590"/>
                <a:gd name="T5" fmla="*/ 716 h 11750"/>
                <a:gd name="T6" fmla="*/ 5655 w 15590"/>
                <a:gd name="T7" fmla="*/ 1479 h 11750"/>
                <a:gd name="T8" fmla="*/ 4645 w 15590"/>
                <a:gd name="T9" fmla="*/ 3039 h 11750"/>
                <a:gd name="T10" fmla="*/ 4552 w 15590"/>
                <a:gd name="T11" fmla="*/ 4348 h 11750"/>
                <a:gd name="T12" fmla="*/ 5358 w 15590"/>
                <a:gd name="T13" fmla="*/ 6919 h 11750"/>
                <a:gd name="T14" fmla="*/ 7800 w 15590"/>
                <a:gd name="T15" fmla="*/ 11750 h 11750"/>
                <a:gd name="T16" fmla="*/ 10293 w 15590"/>
                <a:gd name="T17" fmla="*/ 6795 h 11750"/>
                <a:gd name="T18" fmla="*/ 11063 w 15590"/>
                <a:gd name="T19" fmla="*/ 4224 h 11750"/>
                <a:gd name="T20" fmla="*/ 7567 w 15590"/>
                <a:gd name="T21" fmla="*/ 4830 h 11750"/>
                <a:gd name="T22" fmla="*/ 6877 w 15590"/>
                <a:gd name="T23" fmla="*/ 4068 h 11750"/>
                <a:gd name="T24" fmla="*/ 7279 w 15590"/>
                <a:gd name="T25" fmla="*/ 3150 h 11750"/>
                <a:gd name="T26" fmla="*/ 8285 w 15590"/>
                <a:gd name="T27" fmla="*/ 3126 h 11750"/>
                <a:gd name="T28" fmla="*/ 8731 w 15590"/>
                <a:gd name="T29" fmla="*/ 4020 h 11750"/>
                <a:gd name="T30" fmla="*/ 8078 w 15590"/>
                <a:gd name="T31" fmla="*/ 4817 h 11750"/>
                <a:gd name="T32" fmla="*/ 13668 w 15590"/>
                <a:gd name="T33" fmla="*/ 7499 h 11750"/>
                <a:gd name="T34" fmla="*/ 13140 w 15590"/>
                <a:gd name="T35" fmla="*/ 7259 h 11750"/>
                <a:gd name="T36" fmla="*/ 13146 w 15590"/>
                <a:gd name="T37" fmla="*/ 6653 h 11750"/>
                <a:gd name="T38" fmla="*/ 14262 w 15590"/>
                <a:gd name="T39" fmla="*/ 5058 h 11750"/>
                <a:gd name="T40" fmla="*/ 14414 w 15590"/>
                <a:gd name="T41" fmla="*/ 2950 h 11750"/>
                <a:gd name="T42" fmla="*/ 13414 w 15590"/>
                <a:gd name="T43" fmla="*/ 1123 h 11750"/>
                <a:gd name="T44" fmla="*/ 13055 w 15590"/>
                <a:gd name="T45" fmla="*/ 393 h 11750"/>
                <a:gd name="T46" fmla="*/ 13501 w 15590"/>
                <a:gd name="T47" fmla="*/ 8 h 11750"/>
                <a:gd name="T48" fmla="*/ 14273 w 15590"/>
                <a:gd name="T49" fmla="*/ 441 h 11750"/>
                <a:gd name="T50" fmla="*/ 15358 w 15590"/>
                <a:gd name="T51" fmla="*/ 2268 h 11750"/>
                <a:gd name="T52" fmla="*/ 15424 w 15590"/>
                <a:gd name="T53" fmla="*/ 5002 h 11750"/>
                <a:gd name="T54" fmla="*/ 14356 w 15590"/>
                <a:gd name="T55" fmla="*/ 6962 h 11750"/>
                <a:gd name="T56" fmla="*/ 12130 w 15590"/>
                <a:gd name="T57" fmla="*/ 6024 h 11750"/>
                <a:gd name="T58" fmla="*/ 11638 w 15590"/>
                <a:gd name="T59" fmla="*/ 5755 h 11750"/>
                <a:gd name="T60" fmla="*/ 11700 w 15590"/>
                <a:gd name="T61" fmla="*/ 5195 h 11750"/>
                <a:gd name="T62" fmla="*/ 12346 w 15590"/>
                <a:gd name="T63" fmla="*/ 4276 h 11750"/>
                <a:gd name="T64" fmla="*/ 12370 w 15590"/>
                <a:gd name="T65" fmla="*/ 3300 h 11750"/>
                <a:gd name="T66" fmla="*/ 11738 w 15590"/>
                <a:gd name="T67" fmla="*/ 2347 h 11750"/>
                <a:gd name="T68" fmla="*/ 11602 w 15590"/>
                <a:gd name="T69" fmla="*/ 1802 h 11750"/>
                <a:gd name="T70" fmla="*/ 12072 w 15590"/>
                <a:gd name="T71" fmla="*/ 1481 h 11750"/>
                <a:gd name="T72" fmla="*/ 12837 w 15590"/>
                <a:gd name="T73" fmla="*/ 2022 h 11750"/>
                <a:gd name="T74" fmla="*/ 13438 w 15590"/>
                <a:gd name="T75" fmla="*/ 3486 h 11750"/>
                <a:gd name="T76" fmla="*/ 13138 w 15590"/>
                <a:gd name="T77" fmla="*/ 5020 h 11750"/>
                <a:gd name="T78" fmla="*/ 2508 w 15590"/>
                <a:gd name="T79" fmla="*/ 6775 h 11750"/>
                <a:gd name="T80" fmla="*/ 2380 w 15590"/>
                <a:gd name="T81" fmla="*/ 7344 h 11750"/>
                <a:gd name="T82" fmla="*/ 1793 w 15590"/>
                <a:gd name="T83" fmla="*/ 7461 h 11750"/>
                <a:gd name="T84" fmla="*/ 891 w 15590"/>
                <a:gd name="T85" fmla="*/ 6536 h 11750"/>
                <a:gd name="T86" fmla="*/ 6 w 15590"/>
                <a:gd name="T87" fmla="*/ 3976 h 11750"/>
                <a:gd name="T88" fmla="*/ 663 w 15590"/>
                <a:gd name="T89" fmla="*/ 1306 h 11750"/>
                <a:gd name="T90" fmla="*/ 1691 w 15590"/>
                <a:gd name="T91" fmla="*/ 88 h 11750"/>
                <a:gd name="T92" fmla="*/ 2317 w 15590"/>
                <a:gd name="T93" fmla="*/ 94 h 11750"/>
                <a:gd name="T94" fmla="*/ 2540 w 15590"/>
                <a:gd name="T95" fmla="*/ 621 h 11750"/>
                <a:gd name="T96" fmla="*/ 1701 w 15590"/>
                <a:gd name="T97" fmla="*/ 1705 h 11750"/>
                <a:gd name="T98" fmla="*/ 1092 w 15590"/>
                <a:gd name="T99" fmla="*/ 3746 h 11750"/>
                <a:gd name="T100" fmla="*/ 1701 w 15590"/>
                <a:gd name="T101" fmla="*/ 5788 h 11750"/>
                <a:gd name="T102" fmla="*/ 3377 w 15590"/>
                <a:gd name="T103" fmla="*/ 2915 h 11750"/>
                <a:gd name="T104" fmla="*/ 3166 w 15590"/>
                <a:gd name="T105" fmla="*/ 3872 h 11750"/>
                <a:gd name="T106" fmla="*/ 3518 w 15590"/>
                <a:gd name="T107" fmla="*/ 4796 h 11750"/>
                <a:gd name="T108" fmla="*/ 4015 w 15590"/>
                <a:gd name="T109" fmla="*/ 5526 h 11750"/>
                <a:gd name="T110" fmla="*/ 3703 w 15590"/>
                <a:gd name="T111" fmla="*/ 5986 h 11750"/>
                <a:gd name="T112" fmla="*/ 3143 w 15590"/>
                <a:gd name="T113" fmla="*/ 5884 h 11750"/>
                <a:gd name="T114" fmla="*/ 2253 w 15590"/>
                <a:gd name="T115" fmla="*/ 4528 h 11750"/>
                <a:gd name="T116" fmla="*/ 2253 w 15590"/>
                <a:gd name="T117" fmla="*/ 2969 h 11750"/>
                <a:gd name="T118" fmla="*/ 3143 w 15590"/>
                <a:gd name="T119" fmla="*/ 1614 h 11750"/>
                <a:gd name="T120" fmla="*/ 3719 w 15590"/>
                <a:gd name="T121" fmla="*/ 1522 h 11750"/>
                <a:gd name="T122" fmla="*/ 4021 w 15590"/>
                <a:gd name="T123" fmla="*/ 1993 h 117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89" h="11750">
                  <a:moveTo>
                    <a:pt x="11074" y="3818"/>
                  </a:moveTo>
                  <a:lnTo>
                    <a:pt x="11074" y="3818"/>
                  </a:lnTo>
                  <a:lnTo>
                    <a:pt x="11070" y="3736"/>
                  </a:lnTo>
                  <a:lnTo>
                    <a:pt x="11065" y="3655"/>
                  </a:lnTo>
                  <a:lnTo>
                    <a:pt x="11058" y="3576"/>
                  </a:lnTo>
                  <a:lnTo>
                    <a:pt x="11048" y="3495"/>
                  </a:lnTo>
                  <a:lnTo>
                    <a:pt x="11036" y="3417"/>
                  </a:lnTo>
                  <a:lnTo>
                    <a:pt x="11023" y="3339"/>
                  </a:lnTo>
                  <a:lnTo>
                    <a:pt x="11008" y="3261"/>
                  </a:lnTo>
                  <a:lnTo>
                    <a:pt x="10990" y="3184"/>
                  </a:lnTo>
                  <a:lnTo>
                    <a:pt x="10971" y="3109"/>
                  </a:lnTo>
                  <a:lnTo>
                    <a:pt x="10950" y="3033"/>
                  </a:lnTo>
                  <a:lnTo>
                    <a:pt x="10927" y="2958"/>
                  </a:lnTo>
                  <a:lnTo>
                    <a:pt x="10903" y="2883"/>
                  </a:lnTo>
                  <a:lnTo>
                    <a:pt x="10877" y="2810"/>
                  </a:lnTo>
                  <a:lnTo>
                    <a:pt x="10849" y="2739"/>
                  </a:lnTo>
                  <a:lnTo>
                    <a:pt x="10820" y="2667"/>
                  </a:lnTo>
                  <a:lnTo>
                    <a:pt x="10788" y="2596"/>
                  </a:lnTo>
                  <a:lnTo>
                    <a:pt x="10756" y="2527"/>
                  </a:lnTo>
                  <a:lnTo>
                    <a:pt x="10720" y="2458"/>
                  </a:lnTo>
                  <a:lnTo>
                    <a:pt x="10685" y="2390"/>
                  </a:lnTo>
                  <a:lnTo>
                    <a:pt x="10647" y="2323"/>
                  </a:lnTo>
                  <a:lnTo>
                    <a:pt x="10607" y="2256"/>
                  </a:lnTo>
                  <a:lnTo>
                    <a:pt x="10567" y="2192"/>
                  </a:lnTo>
                  <a:lnTo>
                    <a:pt x="10525" y="2128"/>
                  </a:lnTo>
                  <a:lnTo>
                    <a:pt x="10481" y="2065"/>
                  </a:lnTo>
                  <a:lnTo>
                    <a:pt x="10436" y="2003"/>
                  </a:lnTo>
                  <a:lnTo>
                    <a:pt x="10389" y="1943"/>
                  </a:lnTo>
                  <a:lnTo>
                    <a:pt x="10341" y="1884"/>
                  </a:lnTo>
                  <a:lnTo>
                    <a:pt x="10292" y="1824"/>
                  </a:lnTo>
                  <a:lnTo>
                    <a:pt x="10241" y="1768"/>
                  </a:lnTo>
                  <a:lnTo>
                    <a:pt x="10189" y="1711"/>
                  </a:lnTo>
                  <a:lnTo>
                    <a:pt x="10136" y="1657"/>
                  </a:lnTo>
                  <a:lnTo>
                    <a:pt x="10081" y="1603"/>
                  </a:lnTo>
                  <a:lnTo>
                    <a:pt x="10025" y="1551"/>
                  </a:lnTo>
                  <a:lnTo>
                    <a:pt x="9969" y="1500"/>
                  </a:lnTo>
                  <a:lnTo>
                    <a:pt x="9909" y="1450"/>
                  </a:lnTo>
                  <a:lnTo>
                    <a:pt x="9850" y="1401"/>
                  </a:lnTo>
                  <a:lnTo>
                    <a:pt x="9790" y="1355"/>
                  </a:lnTo>
                  <a:lnTo>
                    <a:pt x="9728" y="1309"/>
                  </a:lnTo>
                  <a:lnTo>
                    <a:pt x="9665" y="1265"/>
                  </a:lnTo>
                  <a:lnTo>
                    <a:pt x="9601" y="1223"/>
                  </a:lnTo>
                  <a:lnTo>
                    <a:pt x="9535" y="1181"/>
                  </a:lnTo>
                  <a:lnTo>
                    <a:pt x="9470" y="1142"/>
                  </a:lnTo>
                  <a:lnTo>
                    <a:pt x="9403" y="1103"/>
                  </a:lnTo>
                  <a:lnTo>
                    <a:pt x="9335" y="1066"/>
                  </a:lnTo>
                  <a:lnTo>
                    <a:pt x="9266" y="1031"/>
                  </a:lnTo>
                  <a:lnTo>
                    <a:pt x="9195" y="997"/>
                  </a:lnTo>
                  <a:lnTo>
                    <a:pt x="9125" y="966"/>
                  </a:lnTo>
                  <a:lnTo>
                    <a:pt x="9053" y="936"/>
                  </a:lnTo>
                  <a:lnTo>
                    <a:pt x="8980" y="907"/>
                  </a:lnTo>
                  <a:lnTo>
                    <a:pt x="8907" y="880"/>
                  </a:lnTo>
                  <a:lnTo>
                    <a:pt x="8831" y="855"/>
                  </a:lnTo>
                  <a:lnTo>
                    <a:pt x="8757" y="831"/>
                  </a:lnTo>
                  <a:lnTo>
                    <a:pt x="8680" y="808"/>
                  </a:lnTo>
                  <a:lnTo>
                    <a:pt x="8605" y="789"/>
                  </a:lnTo>
                  <a:lnTo>
                    <a:pt x="8527" y="771"/>
                  </a:lnTo>
                  <a:lnTo>
                    <a:pt x="8449" y="754"/>
                  </a:lnTo>
                  <a:lnTo>
                    <a:pt x="8369" y="739"/>
                  </a:lnTo>
                  <a:lnTo>
                    <a:pt x="8290" y="727"/>
                  </a:lnTo>
                  <a:lnTo>
                    <a:pt x="8211" y="716"/>
                  </a:lnTo>
                  <a:lnTo>
                    <a:pt x="8130" y="708"/>
                  </a:lnTo>
                  <a:lnTo>
                    <a:pt x="8048" y="700"/>
                  </a:lnTo>
                  <a:lnTo>
                    <a:pt x="7966" y="695"/>
                  </a:lnTo>
                  <a:lnTo>
                    <a:pt x="7884" y="693"/>
                  </a:lnTo>
                  <a:lnTo>
                    <a:pt x="7801" y="691"/>
                  </a:lnTo>
                  <a:lnTo>
                    <a:pt x="7801" y="691"/>
                  </a:lnTo>
                  <a:lnTo>
                    <a:pt x="7716" y="693"/>
                  </a:lnTo>
                  <a:lnTo>
                    <a:pt x="7633" y="695"/>
                  </a:lnTo>
                  <a:lnTo>
                    <a:pt x="7548" y="700"/>
                  </a:lnTo>
                  <a:lnTo>
                    <a:pt x="7465" y="708"/>
                  </a:lnTo>
                  <a:lnTo>
                    <a:pt x="7383" y="716"/>
                  </a:lnTo>
                  <a:lnTo>
                    <a:pt x="7301" y="728"/>
                  </a:lnTo>
                  <a:lnTo>
                    <a:pt x="7221" y="742"/>
                  </a:lnTo>
                  <a:lnTo>
                    <a:pt x="7140" y="757"/>
                  </a:lnTo>
                  <a:lnTo>
                    <a:pt x="7061" y="774"/>
                  </a:lnTo>
                  <a:lnTo>
                    <a:pt x="6981" y="793"/>
                  </a:lnTo>
                  <a:lnTo>
                    <a:pt x="6903" y="813"/>
                  </a:lnTo>
                  <a:lnTo>
                    <a:pt x="6825" y="836"/>
                  </a:lnTo>
                  <a:lnTo>
                    <a:pt x="6750" y="861"/>
                  </a:lnTo>
                  <a:lnTo>
                    <a:pt x="6673" y="888"/>
                  </a:lnTo>
                  <a:lnTo>
                    <a:pt x="6599" y="915"/>
                  </a:lnTo>
                  <a:lnTo>
                    <a:pt x="6524" y="946"/>
                  </a:lnTo>
                  <a:lnTo>
                    <a:pt x="6451" y="977"/>
                  </a:lnTo>
                  <a:lnTo>
                    <a:pt x="6380" y="1010"/>
                  </a:lnTo>
                  <a:lnTo>
                    <a:pt x="6308" y="1045"/>
                  </a:lnTo>
                  <a:lnTo>
                    <a:pt x="6237" y="1082"/>
                  </a:lnTo>
                  <a:lnTo>
                    <a:pt x="6169" y="1119"/>
                  </a:lnTo>
                  <a:lnTo>
                    <a:pt x="6100" y="1160"/>
                  </a:lnTo>
                  <a:lnTo>
                    <a:pt x="6033" y="1200"/>
                  </a:lnTo>
                  <a:lnTo>
                    <a:pt x="5968" y="1243"/>
                  </a:lnTo>
                  <a:lnTo>
                    <a:pt x="5902" y="1288"/>
                  </a:lnTo>
                  <a:lnTo>
                    <a:pt x="5839" y="1333"/>
                  </a:lnTo>
                  <a:lnTo>
                    <a:pt x="5776" y="1381"/>
                  </a:lnTo>
                  <a:lnTo>
                    <a:pt x="5715" y="1429"/>
                  </a:lnTo>
                  <a:lnTo>
                    <a:pt x="5655" y="1479"/>
                  </a:lnTo>
                  <a:lnTo>
                    <a:pt x="5596" y="1531"/>
                  </a:lnTo>
                  <a:lnTo>
                    <a:pt x="5538" y="1584"/>
                  </a:lnTo>
                  <a:lnTo>
                    <a:pt x="5482" y="1638"/>
                  </a:lnTo>
                  <a:lnTo>
                    <a:pt x="5427" y="1694"/>
                  </a:lnTo>
                  <a:lnTo>
                    <a:pt x="5373" y="1750"/>
                  </a:lnTo>
                  <a:lnTo>
                    <a:pt x="5322" y="1808"/>
                  </a:lnTo>
                  <a:lnTo>
                    <a:pt x="5270" y="1869"/>
                  </a:lnTo>
                  <a:lnTo>
                    <a:pt x="5221" y="1929"/>
                  </a:lnTo>
                  <a:lnTo>
                    <a:pt x="5173" y="1991"/>
                  </a:lnTo>
                  <a:lnTo>
                    <a:pt x="5127" y="2052"/>
                  </a:lnTo>
                  <a:lnTo>
                    <a:pt x="5081" y="2117"/>
                  </a:lnTo>
                  <a:lnTo>
                    <a:pt x="5038" y="2182"/>
                  </a:lnTo>
                  <a:lnTo>
                    <a:pt x="4997" y="2248"/>
                  </a:lnTo>
                  <a:lnTo>
                    <a:pt x="4956" y="2316"/>
                  </a:lnTo>
                  <a:lnTo>
                    <a:pt x="4917" y="2383"/>
                  </a:lnTo>
                  <a:lnTo>
                    <a:pt x="4880" y="2453"/>
                  </a:lnTo>
                  <a:lnTo>
                    <a:pt x="4844" y="2523"/>
                  </a:lnTo>
                  <a:lnTo>
                    <a:pt x="4812" y="2594"/>
                  </a:lnTo>
                  <a:lnTo>
                    <a:pt x="4779" y="2667"/>
                  </a:lnTo>
                  <a:lnTo>
                    <a:pt x="4749" y="2740"/>
                  </a:lnTo>
                  <a:lnTo>
                    <a:pt x="4721" y="2813"/>
                  </a:lnTo>
                  <a:lnTo>
                    <a:pt x="4693" y="2888"/>
                  </a:lnTo>
                  <a:lnTo>
                    <a:pt x="4669" y="2964"/>
                  </a:lnTo>
                  <a:lnTo>
                    <a:pt x="4645" y="3039"/>
                  </a:lnTo>
                  <a:lnTo>
                    <a:pt x="4624" y="3118"/>
                  </a:lnTo>
                  <a:lnTo>
                    <a:pt x="4605" y="3194"/>
                  </a:lnTo>
                  <a:lnTo>
                    <a:pt x="4588" y="3274"/>
                  </a:lnTo>
                  <a:lnTo>
                    <a:pt x="4572" y="3353"/>
                  </a:lnTo>
                  <a:lnTo>
                    <a:pt x="4559" y="3432"/>
                  </a:lnTo>
                  <a:lnTo>
                    <a:pt x="4547" y="3513"/>
                  </a:lnTo>
                  <a:lnTo>
                    <a:pt x="4538" y="3595"/>
                  </a:lnTo>
                  <a:lnTo>
                    <a:pt x="4531" y="3677"/>
                  </a:lnTo>
                  <a:lnTo>
                    <a:pt x="4526" y="3758"/>
                  </a:lnTo>
                  <a:lnTo>
                    <a:pt x="4522" y="3842"/>
                  </a:lnTo>
                  <a:lnTo>
                    <a:pt x="4521" y="3926"/>
                  </a:lnTo>
                  <a:lnTo>
                    <a:pt x="4521" y="3926"/>
                  </a:lnTo>
                  <a:lnTo>
                    <a:pt x="4522" y="3942"/>
                  </a:lnTo>
                  <a:lnTo>
                    <a:pt x="4522" y="3942"/>
                  </a:lnTo>
                  <a:lnTo>
                    <a:pt x="4521" y="3944"/>
                  </a:lnTo>
                  <a:lnTo>
                    <a:pt x="4521" y="3944"/>
                  </a:lnTo>
                  <a:lnTo>
                    <a:pt x="4522" y="4006"/>
                  </a:lnTo>
                  <a:lnTo>
                    <a:pt x="4526" y="4069"/>
                  </a:lnTo>
                  <a:lnTo>
                    <a:pt x="4530" y="4135"/>
                  </a:lnTo>
                  <a:lnTo>
                    <a:pt x="4536" y="4202"/>
                  </a:lnTo>
                  <a:lnTo>
                    <a:pt x="4536" y="4202"/>
                  </a:lnTo>
                  <a:lnTo>
                    <a:pt x="4543" y="4276"/>
                  </a:lnTo>
                  <a:lnTo>
                    <a:pt x="4552" y="4348"/>
                  </a:lnTo>
                  <a:lnTo>
                    <a:pt x="4552" y="4348"/>
                  </a:lnTo>
                  <a:lnTo>
                    <a:pt x="4562" y="4416"/>
                  </a:lnTo>
                  <a:lnTo>
                    <a:pt x="4574" y="4485"/>
                  </a:lnTo>
                  <a:lnTo>
                    <a:pt x="4574" y="4485"/>
                  </a:lnTo>
                  <a:lnTo>
                    <a:pt x="4584" y="4543"/>
                  </a:lnTo>
                  <a:lnTo>
                    <a:pt x="4589" y="4572"/>
                  </a:lnTo>
                  <a:lnTo>
                    <a:pt x="4594" y="4600"/>
                  </a:lnTo>
                  <a:lnTo>
                    <a:pt x="4594" y="4600"/>
                  </a:lnTo>
                  <a:lnTo>
                    <a:pt x="4618" y="4719"/>
                  </a:lnTo>
                  <a:lnTo>
                    <a:pt x="4645" y="4840"/>
                  </a:lnTo>
                  <a:lnTo>
                    <a:pt x="4676" y="4965"/>
                  </a:lnTo>
                  <a:lnTo>
                    <a:pt x="4708" y="5092"/>
                  </a:lnTo>
                  <a:lnTo>
                    <a:pt x="4745" y="5222"/>
                  </a:lnTo>
                  <a:lnTo>
                    <a:pt x="4784" y="5354"/>
                  </a:lnTo>
                  <a:lnTo>
                    <a:pt x="4826" y="5487"/>
                  </a:lnTo>
                  <a:lnTo>
                    <a:pt x="4870" y="5624"/>
                  </a:lnTo>
                  <a:lnTo>
                    <a:pt x="4915" y="5762"/>
                  </a:lnTo>
                  <a:lnTo>
                    <a:pt x="4964" y="5903"/>
                  </a:lnTo>
                  <a:lnTo>
                    <a:pt x="5014" y="6044"/>
                  </a:lnTo>
                  <a:lnTo>
                    <a:pt x="5067" y="6187"/>
                  </a:lnTo>
                  <a:lnTo>
                    <a:pt x="5123" y="6331"/>
                  </a:lnTo>
                  <a:lnTo>
                    <a:pt x="5179" y="6477"/>
                  </a:lnTo>
                  <a:lnTo>
                    <a:pt x="5237" y="6623"/>
                  </a:lnTo>
                  <a:lnTo>
                    <a:pt x="5297" y="6770"/>
                  </a:lnTo>
                  <a:lnTo>
                    <a:pt x="5358" y="6919"/>
                  </a:lnTo>
                  <a:lnTo>
                    <a:pt x="5421" y="7067"/>
                  </a:lnTo>
                  <a:lnTo>
                    <a:pt x="5484" y="7216"/>
                  </a:lnTo>
                  <a:lnTo>
                    <a:pt x="5550" y="7365"/>
                  </a:lnTo>
                  <a:lnTo>
                    <a:pt x="5615" y="7513"/>
                  </a:lnTo>
                  <a:lnTo>
                    <a:pt x="5683" y="7663"/>
                  </a:lnTo>
                  <a:lnTo>
                    <a:pt x="5750" y="7812"/>
                  </a:lnTo>
                  <a:lnTo>
                    <a:pt x="5819" y="7959"/>
                  </a:lnTo>
                  <a:lnTo>
                    <a:pt x="5956" y="8253"/>
                  </a:lnTo>
                  <a:lnTo>
                    <a:pt x="6096" y="8546"/>
                  </a:lnTo>
                  <a:lnTo>
                    <a:pt x="6237" y="8831"/>
                  </a:lnTo>
                  <a:lnTo>
                    <a:pt x="6376" y="9111"/>
                  </a:lnTo>
                  <a:lnTo>
                    <a:pt x="6514" y="9384"/>
                  </a:lnTo>
                  <a:lnTo>
                    <a:pt x="6650" y="9649"/>
                  </a:lnTo>
                  <a:lnTo>
                    <a:pt x="6783" y="9903"/>
                  </a:lnTo>
                  <a:lnTo>
                    <a:pt x="6911" y="10146"/>
                  </a:lnTo>
                  <a:lnTo>
                    <a:pt x="7036" y="10378"/>
                  </a:lnTo>
                  <a:lnTo>
                    <a:pt x="7153" y="10594"/>
                  </a:lnTo>
                  <a:lnTo>
                    <a:pt x="7264" y="10797"/>
                  </a:lnTo>
                  <a:lnTo>
                    <a:pt x="7366" y="10984"/>
                  </a:lnTo>
                  <a:lnTo>
                    <a:pt x="7544" y="11304"/>
                  </a:lnTo>
                  <a:lnTo>
                    <a:pt x="7682" y="11545"/>
                  </a:lnTo>
                  <a:lnTo>
                    <a:pt x="7769" y="11697"/>
                  </a:lnTo>
                  <a:lnTo>
                    <a:pt x="7800" y="11750"/>
                  </a:lnTo>
                  <a:lnTo>
                    <a:pt x="7800" y="11750"/>
                  </a:lnTo>
                  <a:lnTo>
                    <a:pt x="7830" y="11698"/>
                  </a:lnTo>
                  <a:lnTo>
                    <a:pt x="7917" y="11547"/>
                  </a:lnTo>
                  <a:lnTo>
                    <a:pt x="8053" y="11308"/>
                  </a:lnTo>
                  <a:lnTo>
                    <a:pt x="8231" y="10989"/>
                  </a:lnTo>
                  <a:lnTo>
                    <a:pt x="8333" y="10804"/>
                  </a:lnTo>
                  <a:lnTo>
                    <a:pt x="8444" y="10603"/>
                  </a:lnTo>
                  <a:lnTo>
                    <a:pt x="8561" y="10386"/>
                  </a:lnTo>
                  <a:lnTo>
                    <a:pt x="8683" y="10157"/>
                  </a:lnTo>
                  <a:lnTo>
                    <a:pt x="8811" y="9914"/>
                  </a:lnTo>
                  <a:lnTo>
                    <a:pt x="8943" y="9662"/>
                  </a:lnTo>
                  <a:lnTo>
                    <a:pt x="9078" y="9399"/>
                  </a:lnTo>
                  <a:lnTo>
                    <a:pt x="9217" y="9127"/>
                  </a:lnTo>
                  <a:lnTo>
                    <a:pt x="9355" y="8849"/>
                  </a:lnTo>
                  <a:lnTo>
                    <a:pt x="9495" y="8564"/>
                  </a:lnTo>
                  <a:lnTo>
                    <a:pt x="9635" y="8275"/>
                  </a:lnTo>
                  <a:lnTo>
                    <a:pt x="9772" y="7981"/>
                  </a:lnTo>
                  <a:lnTo>
                    <a:pt x="9840" y="7833"/>
                  </a:lnTo>
                  <a:lnTo>
                    <a:pt x="9908" y="7686"/>
                  </a:lnTo>
                  <a:lnTo>
                    <a:pt x="9975" y="7537"/>
                  </a:lnTo>
                  <a:lnTo>
                    <a:pt x="10042" y="7388"/>
                  </a:lnTo>
                  <a:lnTo>
                    <a:pt x="10106" y="7240"/>
                  </a:lnTo>
                  <a:lnTo>
                    <a:pt x="10170" y="7091"/>
                  </a:lnTo>
                  <a:lnTo>
                    <a:pt x="10233" y="6943"/>
                  </a:lnTo>
                  <a:lnTo>
                    <a:pt x="10293" y="6795"/>
                  </a:lnTo>
                  <a:lnTo>
                    <a:pt x="10354" y="6649"/>
                  </a:lnTo>
                  <a:lnTo>
                    <a:pt x="10412" y="6502"/>
                  </a:lnTo>
                  <a:lnTo>
                    <a:pt x="10469" y="6357"/>
                  </a:lnTo>
                  <a:lnTo>
                    <a:pt x="10524" y="6214"/>
                  </a:lnTo>
                  <a:lnTo>
                    <a:pt x="10577" y="6070"/>
                  </a:lnTo>
                  <a:lnTo>
                    <a:pt x="10627" y="5929"/>
                  </a:lnTo>
                  <a:lnTo>
                    <a:pt x="10676" y="5789"/>
                  </a:lnTo>
                  <a:lnTo>
                    <a:pt x="10723" y="5651"/>
                  </a:lnTo>
                  <a:lnTo>
                    <a:pt x="10767" y="5514"/>
                  </a:lnTo>
                  <a:lnTo>
                    <a:pt x="10809" y="5380"/>
                  </a:lnTo>
                  <a:lnTo>
                    <a:pt x="10848" y="5248"/>
                  </a:lnTo>
                  <a:lnTo>
                    <a:pt x="10884" y="5118"/>
                  </a:lnTo>
                  <a:lnTo>
                    <a:pt x="10918" y="4990"/>
                  </a:lnTo>
                  <a:lnTo>
                    <a:pt x="10948" y="4865"/>
                  </a:lnTo>
                  <a:lnTo>
                    <a:pt x="10977" y="4743"/>
                  </a:lnTo>
                  <a:lnTo>
                    <a:pt x="11001" y="4625"/>
                  </a:lnTo>
                  <a:lnTo>
                    <a:pt x="11001" y="4625"/>
                  </a:lnTo>
                  <a:lnTo>
                    <a:pt x="11014" y="4568"/>
                  </a:lnTo>
                  <a:lnTo>
                    <a:pt x="11024" y="4511"/>
                  </a:lnTo>
                  <a:lnTo>
                    <a:pt x="11034" y="4455"/>
                  </a:lnTo>
                  <a:lnTo>
                    <a:pt x="11043" y="4398"/>
                  </a:lnTo>
                  <a:lnTo>
                    <a:pt x="11050" y="4340"/>
                  </a:lnTo>
                  <a:lnTo>
                    <a:pt x="11058" y="4282"/>
                  </a:lnTo>
                  <a:lnTo>
                    <a:pt x="11063" y="4224"/>
                  </a:lnTo>
                  <a:lnTo>
                    <a:pt x="11068" y="4166"/>
                  </a:lnTo>
                  <a:lnTo>
                    <a:pt x="11068" y="4166"/>
                  </a:lnTo>
                  <a:lnTo>
                    <a:pt x="11070" y="4127"/>
                  </a:lnTo>
                  <a:lnTo>
                    <a:pt x="11070" y="4127"/>
                  </a:lnTo>
                  <a:lnTo>
                    <a:pt x="11077" y="4027"/>
                  </a:lnTo>
                  <a:lnTo>
                    <a:pt x="11079" y="3976"/>
                  </a:lnTo>
                  <a:lnTo>
                    <a:pt x="11081" y="3926"/>
                  </a:lnTo>
                  <a:lnTo>
                    <a:pt x="11081" y="3926"/>
                  </a:lnTo>
                  <a:lnTo>
                    <a:pt x="11079" y="3904"/>
                  </a:lnTo>
                  <a:lnTo>
                    <a:pt x="11078" y="3884"/>
                  </a:lnTo>
                  <a:lnTo>
                    <a:pt x="11078" y="3884"/>
                  </a:lnTo>
                  <a:lnTo>
                    <a:pt x="11079" y="3801"/>
                  </a:lnTo>
                  <a:lnTo>
                    <a:pt x="11081" y="3765"/>
                  </a:lnTo>
                  <a:lnTo>
                    <a:pt x="11081" y="3762"/>
                  </a:lnTo>
                  <a:lnTo>
                    <a:pt x="11079" y="3771"/>
                  </a:lnTo>
                  <a:lnTo>
                    <a:pt x="11074" y="3818"/>
                  </a:lnTo>
                  <a:lnTo>
                    <a:pt x="11074" y="3818"/>
                  </a:lnTo>
                  <a:close/>
                  <a:moveTo>
                    <a:pt x="7801" y="4859"/>
                  </a:moveTo>
                  <a:lnTo>
                    <a:pt x="7801" y="4859"/>
                  </a:lnTo>
                  <a:lnTo>
                    <a:pt x="7753" y="4858"/>
                  </a:lnTo>
                  <a:lnTo>
                    <a:pt x="7706" y="4855"/>
                  </a:lnTo>
                  <a:lnTo>
                    <a:pt x="7659" y="4849"/>
                  </a:lnTo>
                  <a:lnTo>
                    <a:pt x="7612" y="4840"/>
                  </a:lnTo>
                  <a:lnTo>
                    <a:pt x="7567" y="4830"/>
                  </a:lnTo>
                  <a:lnTo>
                    <a:pt x="7523" y="4817"/>
                  </a:lnTo>
                  <a:lnTo>
                    <a:pt x="7480" y="4802"/>
                  </a:lnTo>
                  <a:lnTo>
                    <a:pt x="7437" y="4786"/>
                  </a:lnTo>
                  <a:lnTo>
                    <a:pt x="7396" y="4767"/>
                  </a:lnTo>
                  <a:lnTo>
                    <a:pt x="7355" y="4747"/>
                  </a:lnTo>
                  <a:lnTo>
                    <a:pt x="7316" y="4724"/>
                  </a:lnTo>
                  <a:lnTo>
                    <a:pt x="7279" y="4700"/>
                  </a:lnTo>
                  <a:lnTo>
                    <a:pt x="7242" y="4674"/>
                  </a:lnTo>
                  <a:lnTo>
                    <a:pt x="7207" y="4646"/>
                  </a:lnTo>
                  <a:lnTo>
                    <a:pt x="7173" y="4617"/>
                  </a:lnTo>
                  <a:lnTo>
                    <a:pt x="7140" y="4586"/>
                  </a:lnTo>
                  <a:lnTo>
                    <a:pt x="7109" y="4553"/>
                  </a:lnTo>
                  <a:lnTo>
                    <a:pt x="7080" y="4520"/>
                  </a:lnTo>
                  <a:lnTo>
                    <a:pt x="7052" y="4485"/>
                  </a:lnTo>
                  <a:lnTo>
                    <a:pt x="7026" y="4447"/>
                  </a:lnTo>
                  <a:lnTo>
                    <a:pt x="7002" y="4409"/>
                  </a:lnTo>
                  <a:lnTo>
                    <a:pt x="6979" y="4370"/>
                  </a:lnTo>
                  <a:lnTo>
                    <a:pt x="6959" y="4330"/>
                  </a:lnTo>
                  <a:lnTo>
                    <a:pt x="6940" y="4289"/>
                  </a:lnTo>
                  <a:lnTo>
                    <a:pt x="6924" y="4247"/>
                  </a:lnTo>
                  <a:lnTo>
                    <a:pt x="6908" y="4203"/>
                  </a:lnTo>
                  <a:lnTo>
                    <a:pt x="6896" y="4159"/>
                  </a:lnTo>
                  <a:lnTo>
                    <a:pt x="6886" y="4114"/>
                  </a:lnTo>
                  <a:lnTo>
                    <a:pt x="6877" y="4068"/>
                  </a:lnTo>
                  <a:lnTo>
                    <a:pt x="6871" y="4020"/>
                  </a:lnTo>
                  <a:lnTo>
                    <a:pt x="6868" y="3974"/>
                  </a:lnTo>
                  <a:lnTo>
                    <a:pt x="6867" y="3926"/>
                  </a:lnTo>
                  <a:lnTo>
                    <a:pt x="6867" y="3926"/>
                  </a:lnTo>
                  <a:lnTo>
                    <a:pt x="6868" y="3877"/>
                  </a:lnTo>
                  <a:lnTo>
                    <a:pt x="6871" y="3830"/>
                  </a:lnTo>
                  <a:lnTo>
                    <a:pt x="6877" y="3784"/>
                  </a:lnTo>
                  <a:lnTo>
                    <a:pt x="6886" y="3737"/>
                  </a:lnTo>
                  <a:lnTo>
                    <a:pt x="6896" y="3692"/>
                  </a:lnTo>
                  <a:lnTo>
                    <a:pt x="6908" y="3648"/>
                  </a:lnTo>
                  <a:lnTo>
                    <a:pt x="6924" y="3604"/>
                  </a:lnTo>
                  <a:lnTo>
                    <a:pt x="6940" y="3562"/>
                  </a:lnTo>
                  <a:lnTo>
                    <a:pt x="6959" y="3520"/>
                  </a:lnTo>
                  <a:lnTo>
                    <a:pt x="6979" y="3480"/>
                  </a:lnTo>
                  <a:lnTo>
                    <a:pt x="7002" y="3441"/>
                  </a:lnTo>
                  <a:lnTo>
                    <a:pt x="7026" y="3403"/>
                  </a:lnTo>
                  <a:lnTo>
                    <a:pt x="7052" y="3367"/>
                  </a:lnTo>
                  <a:lnTo>
                    <a:pt x="7080" y="3330"/>
                  </a:lnTo>
                  <a:lnTo>
                    <a:pt x="7109" y="3298"/>
                  </a:lnTo>
                  <a:lnTo>
                    <a:pt x="7140" y="3265"/>
                  </a:lnTo>
                  <a:lnTo>
                    <a:pt x="7173" y="3233"/>
                  </a:lnTo>
                  <a:lnTo>
                    <a:pt x="7207" y="3204"/>
                  </a:lnTo>
                  <a:lnTo>
                    <a:pt x="7242" y="3177"/>
                  </a:lnTo>
                  <a:lnTo>
                    <a:pt x="7279" y="3150"/>
                  </a:lnTo>
                  <a:lnTo>
                    <a:pt x="7316" y="3126"/>
                  </a:lnTo>
                  <a:lnTo>
                    <a:pt x="7355" y="3104"/>
                  </a:lnTo>
                  <a:lnTo>
                    <a:pt x="7396" y="3084"/>
                  </a:lnTo>
                  <a:lnTo>
                    <a:pt x="7437" y="3065"/>
                  </a:lnTo>
                  <a:lnTo>
                    <a:pt x="7480" y="3047"/>
                  </a:lnTo>
                  <a:lnTo>
                    <a:pt x="7523" y="3033"/>
                  </a:lnTo>
                  <a:lnTo>
                    <a:pt x="7567" y="3021"/>
                  </a:lnTo>
                  <a:lnTo>
                    <a:pt x="7612" y="3009"/>
                  </a:lnTo>
                  <a:lnTo>
                    <a:pt x="7659" y="3002"/>
                  </a:lnTo>
                  <a:lnTo>
                    <a:pt x="7706" y="2995"/>
                  </a:lnTo>
                  <a:lnTo>
                    <a:pt x="7753" y="2992"/>
                  </a:lnTo>
                  <a:lnTo>
                    <a:pt x="7801" y="2990"/>
                  </a:lnTo>
                  <a:lnTo>
                    <a:pt x="7801" y="2990"/>
                  </a:lnTo>
                  <a:lnTo>
                    <a:pt x="7849" y="2992"/>
                  </a:lnTo>
                  <a:lnTo>
                    <a:pt x="7897" y="2995"/>
                  </a:lnTo>
                  <a:lnTo>
                    <a:pt x="7944" y="3002"/>
                  </a:lnTo>
                  <a:lnTo>
                    <a:pt x="7989" y="3009"/>
                  </a:lnTo>
                  <a:lnTo>
                    <a:pt x="8034" y="3021"/>
                  </a:lnTo>
                  <a:lnTo>
                    <a:pt x="8078" y="3033"/>
                  </a:lnTo>
                  <a:lnTo>
                    <a:pt x="8122" y="3047"/>
                  </a:lnTo>
                  <a:lnTo>
                    <a:pt x="8164" y="3065"/>
                  </a:lnTo>
                  <a:lnTo>
                    <a:pt x="8206" y="3084"/>
                  </a:lnTo>
                  <a:lnTo>
                    <a:pt x="8246" y="3104"/>
                  </a:lnTo>
                  <a:lnTo>
                    <a:pt x="8285" y="3126"/>
                  </a:lnTo>
                  <a:lnTo>
                    <a:pt x="8324" y="3150"/>
                  </a:lnTo>
                  <a:lnTo>
                    <a:pt x="8360" y="3177"/>
                  </a:lnTo>
                  <a:lnTo>
                    <a:pt x="8396" y="3204"/>
                  </a:lnTo>
                  <a:lnTo>
                    <a:pt x="8430" y="3233"/>
                  </a:lnTo>
                  <a:lnTo>
                    <a:pt x="8461" y="3265"/>
                  </a:lnTo>
                  <a:lnTo>
                    <a:pt x="8493" y="3298"/>
                  </a:lnTo>
                  <a:lnTo>
                    <a:pt x="8522" y="3330"/>
                  </a:lnTo>
                  <a:lnTo>
                    <a:pt x="8549" y="3367"/>
                  </a:lnTo>
                  <a:lnTo>
                    <a:pt x="8576" y="3403"/>
                  </a:lnTo>
                  <a:lnTo>
                    <a:pt x="8600" y="3441"/>
                  </a:lnTo>
                  <a:lnTo>
                    <a:pt x="8622" y="3480"/>
                  </a:lnTo>
                  <a:lnTo>
                    <a:pt x="8643" y="3520"/>
                  </a:lnTo>
                  <a:lnTo>
                    <a:pt x="8661" y="3562"/>
                  </a:lnTo>
                  <a:lnTo>
                    <a:pt x="8679" y="3604"/>
                  </a:lnTo>
                  <a:lnTo>
                    <a:pt x="8693" y="3648"/>
                  </a:lnTo>
                  <a:lnTo>
                    <a:pt x="8705" y="3692"/>
                  </a:lnTo>
                  <a:lnTo>
                    <a:pt x="8717" y="3737"/>
                  </a:lnTo>
                  <a:lnTo>
                    <a:pt x="8724" y="3784"/>
                  </a:lnTo>
                  <a:lnTo>
                    <a:pt x="8731" y="3830"/>
                  </a:lnTo>
                  <a:lnTo>
                    <a:pt x="8734" y="3877"/>
                  </a:lnTo>
                  <a:lnTo>
                    <a:pt x="8736" y="3926"/>
                  </a:lnTo>
                  <a:lnTo>
                    <a:pt x="8736" y="3926"/>
                  </a:lnTo>
                  <a:lnTo>
                    <a:pt x="8734" y="3974"/>
                  </a:lnTo>
                  <a:lnTo>
                    <a:pt x="8731" y="4020"/>
                  </a:lnTo>
                  <a:lnTo>
                    <a:pt x="8724" y="4068"/>
                  </a:lnTo>
                  <a:lnTo>
                    <a:pt x="8717" y="4114"/>
                  </a:lnTo>
                  <a:lnTo>
                    <a:pt x="8705" y="4159"/>
                  </a:lnTo>
                  <a:lnTo>
                    <a:pt x="8693" y="4203"/>
                  </a:lnTo>
                  <a:lnTo>
                    <a:pt x="8679" y="4247"/>
                  </a:lnTo>
                  <a:lnTo>
                    <a:pt x="8661" y="4289"/>
                  </a:lnTo>
                  <a:lnTo>
                    <a:pt x="8643" y="4330"/>
                  </a:lnTo>
                  <a:lnTo>
                    <a:pt x="8622" y="4370"/>
                  </a:lnTo>
                  <a:lnTo>
                    <a:pt x="8600" y="4409"/>
                  </a:lnTo>
                  <a:lnTo>
                    <a:pt x="8576" y="4447"/>
                  </a:lnTo>
                  <a:lnTo>
                    <a:pt x="8549" y="4485"/>
                  </a:lnTo>
                  <a:lnTo>
                    <a:pt x="8522" y="4520"/>
                  </a:lnTo>
                  <a:lnTo>
                    <a:pt x="8493" y="4553"/>
                  </a:lnTo>
                  <a:lnTo>
                    <a:pt x="8461" y="4586"/>
                  </a:lnTo>
                  <a:lnTo>
                    <a:pt x="8430" y="4617"/>
                  </a:lnTo>
                  <a:lnTo>
                    <a:pt x="8396" y="4646"/>
                  </a:lnTo>
                  <a:lnTo>
                    <a:pt x="8360" y="4674"/>
                  </a:lnTo>
                  <a:lnTo>
                    <a:pt x="8324" y="4700"/>
                  </a:lnTo>
                  <a:lnTo>
                    <a:pt x="8285" y="4724"/>
                  </a:lnTo>
                  <a:lnTo>
                    <a:pt x="8246" y="4747"/>
                  </a:lnTo>
                  <a:lnTo>
                    <a:pt x="8206" y="4767"/>
                  </a:lnTo>
                  <a:lnTo>
                    <a:pt x="8164" y="4786"/>
                  </a:lnTo>
                  <a:lnTo>
                    <a:pt x="8122" y="4802"/>
                  </a:lnTo>
                  <a:lnTo>
                    <a:pt x="8078" y="4817"/>
                  </a:lnTo>
                  <a:lnTo>
                    <a:pt x="8034" y="4830"/>
                  </a:lnTo>
                  <a:lnTo>
                    <a:pt x="7989" y="4840"/>
                  </a:lnTo>
                  <a:lnTo>
                    <a:pt x="7944" y="4849"/>
                  </a:lnTo>
                  <a:lnTo>
                    <a:pt x="7897" y="4855"/>
                  </a:lnTo>
                  <a:lnTo>
                    <a:pt x="7849" y="4858"/>
                  </a:lnTo>
                  <a:lnTo>
                    <a:pt x="7801" y="4859"/>
                  </a:lnTo>
                  <a:lnTo>
                    <a:pt x="7801" y="4859"/>
                  </a:lnTo>
                  <a:close/>
                  <a:moveTo>
                    <a:pt x="14186" y="7140"/>
                  </a:moveTo>
                  <a:lnTo>
                    <a:pt x="14186" y="7140"/>
                  </a:lnTo>
                  <a:lnTo>
                    <a:pt x="13993" y="7333"/>
                  </a:lnTo>
                  <a:lnTo>
                    <a:pt x="13993" y="7333"/>
                  </a:lnTo>
                  <a:lnTo>
                    <a:pt x="13971" y="7354"/>
                  </a:lnTo>
                  <a:lnTo>
                    <a:pt x="13947" y="7373"/>
                  </a:lnTo>
                  <a:lnTo>
                    <a:pt x="13922" y="7391"/>
                  </a:lnTo>
                  <a:lnTo>
                    <a:pt x="13898" y="7409"/>
                  </a:lnTo>
                  <a:lnTo>
                    <a:pt x="13872" y="7424"/>
                  </a:lnTo>
                  <a:lnTo>
                    <a:pt x="13847" y="7438"/>
                  </a:lnTo>
                  <a:lnTo>
                    <a:pt x="13822" y="7450"/>
                  </a:lnTo>
                  <a:lnTo>
                    <a:pt x="13797" y="7461"/>
                  </a:lnTo>
                  <a:lnTo>
                    <a:pt x="13772" y="7472"/>
                  </a:lnTo>
                  <a:lnTo>
                    <a:pt x="13745" y="7480"/>
                  </a:lnTo>
                  <a:lnTo>
                    <a:pt x="13720" y="7488"/>
                  </a:lnTo>
                  <a:lnTo>
                    <a:pt x="13694" y="7494"/>
                  </a:lnTo>
                  <a:lnTo>
                    <a:pt x="13668" y="7499"/>
                  </a:lnTo>
                  <a:lnTo>
                    <a:pt x="13642" y="7503"/>
                  </a:lnTo>
                  <a:lnTo>
                    <a:pt x="13616" y="7504"/>
                  </a:lnTo>
                  <a:lnTo>
                    <a:pt x="13590" y="7506"/>
                  </a:lnTo>
                  <a:lnTo>
                    <a:pt x="13564" y="7506"/>
                  </a:lnTo>
                  <a:lnTo>
                    <a:pt x="13539" y="7503"/>
                  </a:lnTo>
                  <a:lnTo>
                    <a:pt x="13514" y="7501"/>
                  </a:lnTo>
                  <a:lnTo>
                    <a:pt x="13488" y="7497"/>
                  </a:lnTo>
                  <a:lnTo>
                    <a:pt x="13463" y="7490"/>
                  </a:lnTo>
                  <a:lnTo>
                    <a:pt x="13438" y="7484"/>
                  </a:lnTo>
                  <a:lnTo>
                    <a:pt x="13413" y="7475"/>
                  </a:lnTo>
                  <a:lnTo>
                    <a:pt x="13389" y="7467"/>
                  </a:lnTo>
                  <a:lnTo>
                    <a:pt x="13365" y="7455"/>
                  </a:lnTo>
                  <a:lnTo>
                    <a:pt x="13342" y="7444"/>
                  </a:lnTo>
                  <a:lnTo>
                    <a:pt x="13318" y="7430"/>
                  </a:lnTo>
                  <a:lnTo>
                    <a:pt x="13296" y="7415"/>
                  </a:lnTo>
                  <a:lnTo>
                    <a:pt x="13274" y="7400"/>
                  </a:lnTo>
                  <a:lnTo>
                    <a:pt x="13252" y="7382"/>
                  </a:lnTo>
                  <a:lnTo>
                    <a:pt x="13231" y="7365"/>
                  </a:lnTo>
                  <a:lnTo>
                    <a:pt x="13210" y="7344"/>
                  </a:lnTo>
                  <a:lnTo>
                    <a:pt x="13210" y="7344"/>
                  </a:lnTo>
                  <a:lnTo>
                    <a:pt x="13191" y="7324"/>
                  </a:lnTo>
                  <a:lnTo>
                    <a:pt x="13172" y="7303"/>
                  </a:lnTo>
                  <a:lnTo>
                    <a:pt x="13156" y="7280"/>
                  </a:lnTo>
                  <a:lnTo>
                    <a:pt x="13140" y="7259"/>
                  </a:lnTo>
                  <a:lnTo>
                    <a:pt x="13126" y="7235"/>
                  </a:lnTo>
                  <a:lnTo>
                    <a:pt x="13112" y="7212"/>
                  </a:lnTo>
                  <a:lnTo>
                    <a:pt x="13099" y="7188"/>
                  </a:lnTo>
                  <a:lnTo>
                    <a:pt x="13089" y="7163"/>
                  </a:lnTo>
                  <a:lnTo>
                    <a:pt x="13079" y="7138"/>
                  </a:lnTo>
                  <a:lnTo>
                    <a:pt x="13072" y="7113"/>
                  </a:lnTo>
                  <a:lnTo>
                    <a:pt x="13064" y="7088"/>
                  </a:lnTo>
                  <a:lnTo>
                    <a:pt x="13059" y="7062"/>
                  </a:lnTo>
                  <a:lnTo>
                    <a:pt x="13055" y="7036"/>
                  </a:lnTo>
                  <a:lnTo>
                    <a:pt x="13051" y="7011"/>
                  </a:lnTo>
                  <a:lnTo>
                    <a:pt x="13050" y="6984"/>
                  </a:lnTo>
                  <a:lnTo>
                    <a:pt x="13049" y="6958"/>
                  </a:lnTo>
                  <a:lnTo>
                    <a:pt x="13050" y="6931"/>
                  </a:lnTo>
                  <a:lnTo>
                    <a:pt x="13053" y="6905"/>
                  </a:lnTo>
                  <a:lnTo>
                    <a:pt x="13056" y="6880"/>
                  </a:lnTo>
                  <a:lnTo>
                    <a:pt x="13060" y="6853"/>
                  </a:lnTo>
                  <a:lnTo>
                    <a:pt x="13067" y="6827"/>
                  </a:lnTo>
                  <a:lnTo>
                    <a:pt x="13074" y="6802"/>
                  </a:lnTo>
                  <a:lnTo>
                    <a:pt x="13083" y="6775"/>
                  </a:lnTo>
                  <a:lnTo>
                    <a:pt x="13093" y="6750"/>
                  </a:lnTo>
                  <a:lnTo>
                    <a:pt x="13104" y="6726"/>
                  </a:lnTo>
                  <a:lnTo>
                    <a:pt x="13117" y="6701"/>
                  </a:lnTo>
                  <a:lnTo>
                    <a:pt x="13131" y="6677"/>
                  </a:lnTo>
                  <a:lnTo>
                    <a:pt x="13146" y="6653"/>
                  </a:lnTo>
                  <a:lnTo>
                    <a:pt x="13162" y="6629"/>
                  </a:lnTo>
                  <a:lnTo>
                    <a:pt x="13181" y="6607"/>
                  </a:lnTo>
                  <a:lnTo>
                    <a:pt x="13200" y="6585"/>
                  </a:lnTo>
                  <a:lnTo>
                    <a:pt x="13220" y="6562"/>
                  </a:lnTo>
                  <a:lnTo>
                    <a:pt x="13220" y="6562"/>
                  </a:lnTo>
                  <a:lnTo>
                    <a:pt x="13414" y="6369"/>
                  </a:lnTo>
                  <a:lnTo>
                    <a:pt x="13414" y="6369"/>
                  </a:lnTo>
                  <a:lnTo>
                    <a:pt x="13481" y="6301"/>
                  </a:lnTo>
                  <a:lnTo>
                    <a:pt x="13546" y="6231"/>
                  </a:lnTo>
                  <a:lnTo>
                    <a:pt x="13608" y="6160"/>
                  </a:lnTo>
                  <a:lnTo>
                    <a:pt x="13668" y="6088"/>
                  </a:lnTo>
                  <a:lnTo>
                    <a:pt x="13728" y="6015"/>
                  </a:lnTo>
                  <a:lnTo>
                    <a:pt x="13783" y="5939"/>
                  </a:lnTo>
                  <a:lnTo>
                    <a:pt x="13837" y="5864"/>
                  </a:lnTo>
                  <a:lnTo>
                    <a:pt x="13889" y="5788"/>
                  </a:lnTo>
                  <a:lnTo>
                    <a:pt x="13939" y="5710"/>
                  </a:lnTo>
                  <a:lnTo>
                    <a:pt x="13987" y="5632"/>
                  </a:lnTo>
                  <a:lnTo>
                    <a:pt x="14032" y="5551"/>
                  </a:lnTo>
                  <a:lnTo>
                    <a:pt x="14075" y="5472"/>
                  </a:lnTo>
                  <a:lnTo>
                    <a:pt x="14117" y="5390"/>
                  </a:lnTo>
                  <a:lnTo>
                    <a:pt x="14156" y="5308"/>
                  </a:lnTo>
                  <a:lnTo>
                    <a:pt x="14194" y="5225"/>
                  </a:lnTo>
                  <a:lnTo>
                    <a:pt x="14229" y="5142"/>
                  </a:lnTo>
                  <a:lnTo>
                    <a:pt x="14262" y="5058"/>
                  </a:lnTo>
                  <a:lnTo>
                    <a:pt x="14292" y="4973"/>
                  </a:lnTo>
                  <a:lnTo>
                    <a:pt x="14321" y="4889"/>
                  </a:lnTo>
                  <a:lnTo>
                    <a:pt x="14347" y="4802"/>
                  </a:lnTo>
                  <a:lnTo>
                    <a:pt x="14371" y="4717"/>
                  </a:lnTo>
                  <a:lnTo>
                    <a:pt x="14394" y="4630"/>
                  </a:lnTo>
                  <a:lnTo>
                    <a:pt x="14414" y="4543"/>
                  </a:lnTo>
                  <a:lnTo>
                    <a:pt x="14432" y="4455"/>
                  </a:lnTo>
                  <a:lnTo>
                    <a:pt x="14448" y="4367"/>
                  </a:lnTo>
                  <a:lnTo>
                    <a:pt x="14462" y="4278"/>
                  </a:lnTo>
                  <a:lnTo>
                    <a:pt x="14473" y="4190"/>
                  </a:lnTo>
                  <a:lnTo>
                    <a:pt x="14482" y="4102"/>
                  </a:lnTo>
                  <a:lnTo>
                    <a:pt x="14490" y="4013"/>
                  </a:lnTo>
                  <a:lnTo>
                    <a:pt x="14496" y="3925"/>
                  </a:lnTo>
                  <a:lnTo>
                    <a:pt x="14498" y="3835"/>
                  </a:lnTo>
                  <a:lnTo>
                    <a:pt x="14500" y="3746"/>
                  </a:lnTo>
                  <a:lnTo>
                    <a:pt x="14498" y="3656"/>
                  </a:lnTo>
                  <a:lnTo>
                    <a:pt x="14496" y="3568"/>
                  </a:lnTo>
                  <a:lnTo>
                    <a:pt x="14490" y="3479"/>
                  </a:lnTo>
                  <a:lnTo>
                    <a:pt x="14482" y="3391"/>
                  </a:lnTo>
                  <a:lnTo>
                    <a:pt x="14473" y="3301"/>
                  </a:lnTo>
                  <a:lnTo>
                    <a:pt x="14462" y="3213"/>
                  </a:lnTo>
                  <a:lnTo>
                    <a:pt x="14448" y="3125"/>
                  </a:lnTo>
                  <a:lnTo>
                    <a:pt x="14432" y="3037"/>
                  </a:lnTo>
                  <a:lnTo>
                    <a:pt x="14414" y="2950"/>
                  </a:lnTo>
                  <a:lnTo>
                    <a:pt x="14394" y="2862"/>
                  </a:lnTo>
                  <a:lnTo>
                    <a:pt x="14371" y="2776"/>
                  </a:lnTo>
                  <a:lnTo>
                    <a:pt x="14347" y="2689"/>
                  </a:lnTo>
                  <a:lnTo>
                    <a:pt x="14321" y="2604"/>
                  </a:lnTo>
                  <a:lnTo>
                    <a:pt x="14292" y="2518"/>
                  </a:lnTo>
                  <a:lnTo>
                    <a:pt x="14262" y="2434"/>
                  </a:lnTo>
                  <a:lnTo>
                    <a:pt x="14228" y="2349"/>
                  </a:lnTo>
                  <a:lnTo>
                    <a:pt x="14194" y="2266"/>
                  </a:lnTo>
                  <a:lnTo>
                    <a:pt x="14156" y="2183"/>
                  </a:lnTo>
                  <a:lnTo>
                    <a:pt x="14117" y="2101"/>
                  </a:lnTo>
                  <a:lnTo>
                    <a:pt x="14075" y="2021"/>
                  </a:lnTo>
                  <a:lnTo>
                    <a:pt x="14032" y="1940"/>
                  </a:lnTo>
                  <a:lnTo>
                    <a:pt x="13987" y="1861"/>
                  </a:lnTo>
                  <a:lnTo>
                    <a:pt x="13939" y="1782"/>
                  </a:lnTo>
                  <a:lnTo>
                    <a:pt x="13889" y="1705"/>
                  </a:lnTo>
                  <a:lnTo>
                    <a:pt x="13837" y="1628"/>
                  </a:lnTo>
                  <a:lnTo>
                    <a:pt x="13783" y="1552"/>
                  </a:lnTo>
                  <a:lnTo>
                    <a:pt x="13728" y="1478"/>
                  </a:lnTo>
                  <a:lnTo>
                    <a:pt x="13668" y="1405"/>
                  </a:lnTo>
                  <a:lnTo>
                    <a:pt x="13608" y="1332"/>
                  </a:lnTo>
                  <a:lnTo>
                    <a:pt x="13546" y="1262"/>
                  </a:lnTo>
                  <a:lnTo>
                    <a:pt x="13481" y="1191"/>
                  </a:lnTo>
                  <a:lnTo>
                    <a:pt x="13414" y="1123"/>
                  </a:lnTo>
                  <a:lnTo>
                    <a:pt x="13414" y="1123"/>
                  </a:lnTo>
                  <a:lnTo>
                    <a:pt x="13220" y="929"/>
                  </a:lnTo>
                  <a:lnTo>
                    <a:pt x="13220" y="929"/>
                  </a:lnTo>
                  <a:lnTo>
                    <a:pt x="13200" y="908"/>
                  </a:lnTo>
                  <a:lnTo>
                    <a:pt x="13182" y="886"/>
                  </a:lnTo>
                  <a:lnTo>
                    <a:pt x="13165" y="864"/>
                  </a:lnTo>
                  <a:lnTo>
                    <a:pt x="13147" y="841"/>
                  </a:lnTo>
                  <a:lnTo>
                    <a:pt x="13132" y="818"/>
                  </a:lnTo>
                  <a:lnTo>
                    <a:pt x="13118" y="794"/>
                  </a:lnTo>
                  <a:lnTo>
                    <a:pt x="13106" y="771"/>
                  </a:lnTo>
                  <a:lnTo>
                    <a:pt x="13093" y="745"/>
                  </a:lnTo>
                  <a:lnTo>
                    <a:pt x="13083" y="721"/>
                  </a:lnTo>
                  <a:lnTo>
                    <a:pt x="13073" y="696"/>
                  </a:lnTo>
                  <a:lnTo>
                    <a:pt x="13064" y="671"/>
                  </a:lnTo>
                  <a:lnTo>
                    <a:pt x="13058" y="646"/>
                  </a:lnTo>
                  <a:lnTo>
                    <a:pt x="13051" y="621"/>
                  </a:lnTo>
                  <a:lnTo>
                    <a:pt x="13046" y="596"/>
                  </a:lnTo>
                  <a:lnTo>
                    <a:pt x="13043" y="570"/>
                  </a:lnTo>
                  <a:lnTo>
                    <a:pt x="13041" y="544"/>
                  </a:lnTo>
                  <a:lnTo>
                    <a:pt x="13040" y="519"/>
                  </a:lnTo>
                  <a:lnTo>
                    <a:pt x="13040" y="494"/>
                  </a:lnTo>
                  <a:lnTo>
                    <a:pt x="13043" y="468"/>
                  </a:lnTo>
                  <a:lnTo>
                    <a:pt x="13045" y="443"/>
                  </a:lnTo>
                  <a:lnTo>
                    <a:pt x="13049" y="418"/>
                  </a:lnTo>
                  <a:lnTo>
                    <a:pt x="13055" y="393"/>
                  </a:lnTo>
                  <a:lnTo>
                    <a:pt x="13061" y="369"/>
                  </a:lnTo>
                  <a:lnTo>
                    <a:pt x="13070" y="345"/>
                  </a:lnTo>
                  <a:lnTo>
                    <a:pt x="13080" y="321"/>
                  </a:lnTo>
                  <a:lnTo>
                    <a:pt x="13090" y="297"/>
                  </a:lnTo>
                  <a:lnTo>
                    <a:pt x="13103" y="274"/>
                  </a:lnTo>
                  <a:lnTo>
                    <a:pt x="13117" y="252"/>
                  </a:lnTo>
                  <a:lnTo>
                    <a:pt x="13132" y="229"/>
                  </a:lnTo>
                  <a:lnTo>
                    <a:pt x="13148" y="208"/>
                  </a:lnTo>
                  <a:lnTo>
                    <a:pt x="13167" y="186"/>
                  </a:lnTo>
                  <a:lnTo>
                    <a:pt x="13186" y="165"/>
                  </a:lnTo>
                  <a:lnTo>
                    <a:pt x="13186" y="165"/>
                  </a:lnTo>
                  <a:lnTo>
                    <a:pt x="13208" y="146"/>
                  </a:lnTo>
                  <a:lnTo>
                    <a:pt x="13229" y="127"/>
                  </a:lnTo>
                  <a:lnTo>
                    <a:pt x="13250" y="111"/>
                  </a:lnTo>
                  <a:lnTo>
                    <a:pt x="13273" y="94"/>
                  </a:lnTo>
                  <a:lnTo>
                    <a:pt x="13297" y="79"/>
                  </a:lnTo>
                  <a:lnTo>
                    <a:pt x="13321" y="67"/>
                  </a:lnTo>
                  <a:lnTo>
                    <a:pt x="13345" y="54"/>
                  </a:lnTo>
                  <a:lnTo>
                    <a:pt x="13370" y="43"/>
                  </a:lnTo>
                  <a:lnTo>
                    <a:pt x="13395" y="34"/>
                  </a:lnTo>
                  <a:lnTo>
                    <a:pt x="13422" y="25"/>
                  </a:lnTo>
                  <a:lnTo>
                    <a:pt x="13448" y="18"/>
                  </a:lnTo>
                  <a:lnTo>
                    <a:pt x="13475" y="11"/>
                  </a:lnTo>
                  <a:lnTo>
                    <a:pt x="13501" y="8"/>
                  </a:lnTo>
                  <a:lnTo>
                    <a:pt x="13527" y="4"/>
                  </a:lnTo>
                  <a:lnTo>
                    <a:pt x="13555" y="1"/>
                  </a:lnTo>
                  <a:lnTo>
                    <a:pt x="13582" y="0"/>
                  </a:lnTo>
                  <a:lnTo>
                    <a:pt x="13609" y="1"/>
                  </a:lnTo>
                  <a:lnTo>
                    <a:pt x="13636" y="3"/>
                  </a:lnTo>
                  <a:lnTo>
                    <a:pt x="13663" y="5"/>
                  </a:lnTo>
                  <a:lnTo>
                    <a:pt x="13691" y="10"/>
                  </a:lnTo>
                  <a:lnTo>
                    <a:pt x="13718" y="15"/>
                  </a:lnTo>
                  <a:lnTo>
                    <a:pt x="13744" y="21"/>
                  </a:lnTo>
                  <a:lnTo>
                    <a:pt x="13770" y="30"/>
                  </a:lnTo>
                  <a:lnTo>
                    <a:pt x="13797" y="39"/>
                  </a:lnTo>
                  <a:lnTo>
                    <a:pt x="13823" y="49"/>
                  </a:lnTo>
                  <a:lnTo>
                    <a:pt x="13849" y="62"/>
                  </a:lnTo>
                  <a:lnTo>
                    <a:pt x="13875" y="74"/>
                  </a:lnTo>
                  <a:lnTo>
                    <a:pt x="13899" y="88"/>
                  </a:lnTo>
                  <a:lnTo>
                    <a:pt x="13924" y="105"/>
                  </a:lnTo>
                  <a:lnTo>
                    <a:pt x="13948" y="121"/>
                  </a:lnTo>
                  <a:lnTo>
                    <a:pt x="13971" y="140"/>
                  </a:lnTo>
                  <a:lnTo>
                    <a:pt x="13993" y="159"/>
                  </a:lnTo>
                  <a:lnTo>
                    <a:pt x="13993" y="159"/>
                  </a:lnTo>
                  <a:lnTo>
                    <a:pt x="14186" y="351"/>
                  </a:lnTo>
                  <a:lnTo>
                    <a:pt x="14186" y="351"/>
                  </a:lnTo>
                  <a:lnTo>
                    <a:pt x="14230" y="395"/>
                  </a:lnTo>
                  <a:lnTo>
                    <a:pt x="14273" y="441"/>
                  </a:lnTo>
                  <a:lnTo>
                    <a:pt x="14314" y="485"/>
                  </a:lnTo>
                  <a:lnTo>
                    <a:pt x="14356" y="530"/>
                  </a:lnTo>
                  <a:lnTo>
                    <a:pt x="14398" y="577"/>
                  </a:lnTo>
                  <a:lnTo>
                    <a:pt x="14437" y="622"/>
                  </a:lnTo>
                  <a:lnTo>
                    <a:pt x="14477" y="669"/>
                  </a:lnTo>
                  <a:lnTo>
                    <a:pt x="14515" y="716"/>
                  </a:lnTo>
                  <a:lnTo>
                    <a:pt x="14554" y="763"/>
                  </a:lnTo>
                  <a:lnTo>
                    <a:pt x="14590" y="811"/>
                  </a:lnTo>
                  <a:lnTo>
                    <a:pt x="14627" y="859"/>
                  </a:lnTo>
                  <a:lnTo>
                    <a:pt x="14663" y="908"/>
                  </a:lnTo>
                  <a:lnTo>
                    <a:pt x="14699" y="956"/>
                  </a:lnTo>
                  <a:lnTo>
                    <a:pt x="14734" y="1005"/>
                  </a:lnTo>
                  <a:lnTo>
                    <a:pt x="14801" y="1104"/>
                  </a:lnTo>
                  <a:lnTo>
                    <a:pt x="14865" y="1205"/>
                  </a:lnTo>
                  <a:lnTo>
                    <a:pt x="14927" y="1306"/>
                  </a:lnTo>
                  <a:lnTo>
                    <a:pt x="14986" y="1409"/>
                  </a:lnTo>
                  <a:lnTo>
                    <a:pt x="15041" y="1513"/>
                  </a:lnTo>
                  <a:lnTo>
                    <a:pt x="15095" y="1618"/>
                  </a:lnTo>
                  <a:lnTo>
                    <a:pt x="15146" y="1724"/>
                  </a:lnTo>
                  <a:lnTo>
                    <a:pt x="15193" y="1831"/>
                  </a:lnTo>
                  <a:lnTo>
                    <a:pt x="15239" y="1939"/>
                  </a:lnTo>
                  <a:lnTo>
                    <a:pt x="15282" y="2047"/>
                  </a:lnTo>
                  <a:lnTo>
                    <a:pt x="15322" y="2157"/>
                  </a:lnTo>
                  <a:lnTo>
                    <a:pt x="15358" y="2268"/>
                  </a:lnTo>
                  <a:lnTo>
                    <a:pt x="15392" y="2378"/>
                  </a:lnTo>
                  <a:lnTo>
                    <a:pt x="15424" y="2491"/>
                  </a:lnTo>
                  <a:lnTo>
                    <a:pt x="15453" y="2603"/>
                  </a:lnTo>
                  <a:lnTo>
                    <a:pt x="15479" y="2716"/>
                  </a:lnTo>
                  <a:lnTo>
                    <a:pt x="15502" y="2829"/>
                  </a:lnTo>
                  <a:lnTo>
                    <a:pt x="15523" y="2943"/>
                  </a:lnTo>
                  <a:lnTo>
                    <a:pt x="15541" y="3057"/>
                  </a:lnTo>
                  <a:lnTo>
                    <a:pt x="15556" y="3170"/>
                  </a:lnTo>
                  <a:lnTo>
                    <a:pt x="15569" y="3286"/>
                  </a:lnTo>
                  <a:lnTo>
                    <a:pt x="15578" y="3401"/>
                  </a:lnTo>
                  <a:lnTo>
                    <a:pt x="15585" y="3515"/>
                  </a:lnTo>
                  <a:lnTo>
                    <a:pt x="15589" y="3631"/>
                  </a:lnTo>
                  <a:lnTo>
                    <a:pt x="15590" y="3746"/>
                  </a:lnTo>
                  <a:lnTo>
                    <a:pt x="15589" y="3862"/>
                  </a:lnTo>
                  <a:lnTo>
                    <a:pt x="15585" y="3976"/>
                  </a:lnTo>
                  <a:lnTo>
                    <a:pt x="15578" y="4092"/>
                  </a:lnTo>
                  <a:lnTo>
                    <a:pt x="15569" y="4207"/>
                  </a:lnTo>
                  <a:lnTo>
                    <a:pt x="15556" y="4321"/>
                  </a:lnTo>
                  <a:lnTo>
                    <a:pt x="15541" y="4436"/>
                  </a:lnTo>
                  <a:lnTo>
                    <a:pt x="15523" y="4549"/>
                  </a:lnTo>
                  <a:lnTo>
                    <a:pt x="15502" y="4664"/>
                  </a:lnTo>
                  <a:lnTo>
                    <a:pt x="15479" y="4777"/>
                  </a:lnTo>
                  <a:lnTo>
                    <a:pt x="15453" y="4889"/>
                  </a:lnTo>
                  <a:lnTo>
                    <a:pt x="15424" y="5002"/>
                  </a:lnTo>
                  <a:lnTo>
                    <a:pt x="15392" y="5113"/>
                  </a:lnTo>
                  <a:lnTo>
                    <a:pt x="15358" y="5224"/>
                  </a:lnTo>
                  <a:lnTo>
                    <a:pt x="15322" y="5335"/>
                  </a:lnTo>
                  <a:lnTo>
                    <a:pt x="15282" y="5444"/>
                  </a:lnTo>
                  <a:lnTo>
                    <a:pt x="15239" y="5553"/>
                  </a:lnTo>
                  <a:lnTo>
                    <a:pt x="15193" y="5661"/>
                  </a:lnTo>
                  <a:lnTo>
                    <a:pt x="15146" y="5768"/>
                  </a:lnTo>
                  <a:lnTo>
                    <a:pt x="15095" y="5874"/>
                  </a:lnTo>
                  <a:lnTo>
                    <a:pt x="15042" y="5980"/>
                  </a:lnTo>
                  <a:lnTo>
                    <a:pt x="14986" y="6083"/>
                  </a:lnTo>
                  <a:lnTo>
                    <a:pt x="14927" y="6186"/>
                  </a:lnTo>
                  <a:lnTo>
                    <a:pt x="14865" y="6288"/>
                  </a:lnTo>
                  <a:lnTo>
                    <a:pt x="14801" y="6389"/>
                  </a:lnTo>
                  <a:lnTo>
                    <a:pt x="14734" y="6487"/>
                  </a:lnTo>
                  <a:lnTo>
                    <a:pt x="14699" y="6536"/>
                  </a:lnTo>
                  <a:lnTo>
                    <a:pt x="14663" y="6585"/>
                  </a:lnTo>
                  <a:lnTo>
                    <a:pt x="14627" y="6633"/>
                  </a:lnTo>
                  <a:lnTo>
                    <a:pt x="14590" y="6681"/>
                  </a:lnTo>
                  <a:lnTo>
                    <a:pt x="14554" y="6729"/>
                  </a:lnTo>
                  <a:lnTo>
                    <a:pt x="14515" y="6777"/>
                  </a:lnTo>
                  <a:lnTo>
                    <a:pt x="14477" y="6823"/>
                  </a:lnTo>
                  <a:lnTo>
                    <a:pt x="14437" y="6870"/>
                  </a:lnTo>
                  <a:lnTo>
                    <a:pt x="14398" y="6916"/>
                  </a:lnTo>
                  <a:lnTo>
                    <a:pt x="14356" y="6962"/>
                  </a:lnTo>
                  <a:lnTo>
                    <a:pt x="14314" y="7007"/>
                  </a:lnTo>
                  <a:lnTo>
                    <a:pt x="14273" y="7052"/>
                  </a:lnTo>
                  <a:lnTo>
                    <a:pt x="14230" y="7096"/>
                  </a:lnTo>
                  <a:lnTo>
                    <a:pt x="14186" y="7140"/>
                  </a:lnTo>
                  <a:lnTo>
                    <a:pt x="14186" y="7140"/>
                  </a:lnTo>
                  <a:close/>
                  <a:moveTo>
                    <a:pt x="12651" y="5682"/>
                  </a:moveTo>
                  <a:lnTo>
                    <a:pt x="12651" y="5682"/>
                  </a:lnTo>
                  <a:lnTo>
                    <a:pt x="12467" y="5866"/>
                  </a:lnTo>
                  <a:lnTo>
                    <a:pt x="12467" y="5866"/>
                  </a:lnTo>
                  <a:lnTo>
                    <a:pt x="12447" y="5884"/>
                  </a:lnTo>
                  <a:lnTo>
                    <a:pt x="12427" y="5900"/>
                  </a:lnTo>
                  <a:lnTo>
                    <a:pt x="12407" y="5915"/>
                  </a:lnTo>
                  <a:lnTo>
                    <a:pt x="12385" y="5930"/>
                  </a:lnTo>
                  <a:lnTo>
                    <a:pt x="12364" y="5944"/>
                  </a:lnTo>
                  <a:lnTo>
                    <a:pt x="12342" y="5957"/>
                  </a:lnTo>
                  <a:lnTo>
                    <a:pt x="12320" y="5968"/>
                  </a:lnTo>
                  <a:lnTo>
                    <a:pt x="12297" y="5980"/>
                  </a:lnTo>
                  <a:lnTo>
                    <a:pt x="12273" y="5988"/>
                  </a:lnTo>
                  <a:lnTo>
                    <a:pt x="12250" y="5997"/>
                  </a:lnTo>
                  <a:lnTo>
                    <a:pt x="12227" y="6005"/>
                  </a:lnTo>
                  <a:lnTo>
                    <a:pt x="12203" y="6011"/>
                  </a:lnTo>
                  <a:lnTo>
                    <a:pt x="12177" y="6016"/>
                  </a:lnTo>
                  <a:lnTo>
                    <a:pt x="12153" y="6020"/>
                  </a:lnTo>
                  <a:lnTo>
                    <a:pt x="12130" y="6024"/>
                  </a:lnTo>
                  <a:lnTo>
                    <a:pt x="12104" y="6025"/>
                  </a:lnTo>
                  <a:lnTo>
                    <a:pt x="12080" y="6026"/>
                  </a:lnTo>
                  <a:lnTo>
                    <a:pt x="12055" y="6025"/>
                  </a:lnTo>
                  <a:lnTo>
                    <a:pt x="12031" y="6024"/>
                  </a:lnTo>
                  <a:lnTo>
                    <a:pt x="12006" y="6020"/>
                  </a:lnTo>
                  <a:lnTo>
                    <a:pt x="11982" y="6016"/>
                  </a:lnTo>
                  <a:lnTo>
                    <a:pt x="11958" y="6011"/>
                  </a:lnTo>
                  <a:lnTo>
                    <a:pt x="11934" y="6003"/>
                  </a:lnTo>
                  <a:lnTo>
                    <a:pt x="11910" y="5996"/>
                  </a:lnTo>
                  <a:lnTo>
                    <a:pt x="11888" y="5986"/>
                  </a:lnTo>
                  <a:lnTo>
                    <a:pt x="11864" y="5976"/>
                  </a:lnTo>
                  <a:lnTo>
                    <a:pt x="11841" y="5963"/>
                  </a:lnTo>
                  <a:lnTo>
                    <a:pt x="11820" y="5949"/>
                  </a:lnTo>
                  <a:lnTo>
                    <a:pt x="11797" y="5934"/>
                  </a:lnTo>
                  <a:lnTo>
                    <a:pt x="11777" y="5918"/>
                  </a:lnTo>
                  <a:lnTo>
                    <a:pt x="11756" y="5900"/>
                  </a:lnTo>
                  <a:lnTo>
                    <a:pt x="11735" y="5881"/>
                  </a:lnTo>
                  <a:lnTo>
                    <a:pt x="11735" y="5881"/>
                  </a:lnTo>
                  <a:lnTo>
                    <a:pt x="11717" y="5861"/>
                  </a:lnTo>
                  <a:lnTo>
                    <a:pt x="11698" y="5841"/>
                  </a:lnTo>
                  <a:lnTo>
                    <a:pt x="11681" y="5820"/>
                  </a:lnTo>
                  <a:lnTo>
                    <a:pt x="11666" y="5799"/>
                  </a:lnTo>
                  <a:lnTo>
                    <a:pt x="11651" y="5777"/>
                  </a:lnTo>
                  <a:lnTo>
                    <a:pt x="11638" y="5755"/>
                  </a:lnTo>
                  <a:lnTo>
                    <a:pt x="11627" y="5734"/>
                  </a:lnTo>
                  <a:lnTo>
                    <a:pt x="11616" y="5711"/>
                  </a:lnTo>
                  <a:lnTo>
                    <a:pt x="11607" y="5689"/>
                  </a:lnTo>
                  <a:lnTo>
                    <a:pt x="11598" y="5666"/>
                  </a:lnTo>
                  <a:lnTo>
                    <a:pt x="11592" y="5643"/>
                  </a:lnTo>
                  <a:lnTo>
                    <a:pt x="11587" y="5619"/>
                  </a:lnTo>
                  <a:lnTo>
                    <a:pt x="11582" y="5597"/>
                  </a:lnTo>
                  <a:lnTo>
                    <a:pt x="11579" y="5573"/>
                  </a:lnTo>
                  <a:lnTo>
                    <a:pt x="11577" y="5549"/>
                  </a:lnTo>
                  <a:lnTo>
                    <a:pt x="11577" y="5526"/>
                  </a:lnTo>
                  <a:lnTo>
                    <a:pt x="11577" y="5502"/>
                  </a:lnTo>
                  <a:lnTo>
                    <a:pt x="11579" y="5478"/>
                  </a:lnTo>
                  <a:lnTo>
                    <a:pt x="11583" y="5454"/>
                  </a:lnTo>
                  <a:lnTo>
                    <a:pt x="11587" y="5431"/>
                  </a:lnTo>
                  <a:lnTo>
                    <a:pt x="11593" y="5407"/>
                  </a:lnTo>
                  <a:lnTo>
                    <a:pt x="11599" y="5383"/>
                  </a:lnTo>
                  <a:lnTo>
                    <a:pt x="11608" y="5359"/>
                  </a:lnTo>
                  <a:lnTo>
                    <a:pt x="11617" y="5335"/>
                  </a:lnTo>
                  <a:lnTo>
                    <a:pt x="11628" y="5312"/>
                  </a:lnTo>
                  <a:lnTo>
                    <a:pt x="11640" y="5288"/>
                  </a:lnTo>
                  <a:lnTo>
                    <a:pt x="11654" y="5264"/>
                  </a:lnTo>
                  <a:lnTo>
                    <a:pt x="11667" y="5242"/>
                  </a:lnTo>
                  <a:lnTo>
                    <a:pt x="11684" y="5218"/>
                  </a:lnTo>
                  <a:lnTo>
                    <a:pt x="11700" y="5195"/>
                  </a:lnTo>
                  <a:lnTo>
                    <a:pt x="11719" y="5172"/>
                  </a:lnTo>
                  <a:lnTo>
                    <a:pt x="11738" y="5150"/>
                  </a:lnTo>
                  <a:lnTo>
                    <a:pt x="11738" y="5150"/>
                  </a:lnTo>
                  <a:lnTo>
                    <a:pt x="11928" y="4960"/>
                  </a:lnTo>
                  <a:lnTo>
                    <a:pt x="11928" y="4960"/>
                  </a:lnTo>
                  <a:lnTo>
                    <a:pt x="11958" y="4928"/>
                  </a:lnTo>
                  <a:lnTo>
                    <a:pt x="11989" y="4895"/>
                  </a:lnTo>
                  <a:lnTo>
                    <a:pt x="12017" y="4863"/>
                  </a:lnTo>
                  <a:lnTo>
                    <a:pt x="12045" y="4830"/>
                  </a:lnTo>
                  <a:lnTo>
                    <a:pt x="12073" y="4796"/>
                  </a:lnTo>
                  <a:lnTo>
                    <a:pt x="12098" y="4762"/>
                  </a:lnTo>
                  <a:lnTo>
                    <a:pt x="12123" y="4727"/>
                  </a:lnTo>
                  <a:lnTo>
                    <a:pt x="12147" y="4691"/>
                  </a:lnTo>
                  <a:lnTo>
                    <a:pt x="12170" y="4655"/>
                  </a:lnTo>
                  <a:lnTo>
                    <a:pt x="12193" y="4620"/>
                  </a:lnTo>
                  <a:lnTo>
                    <a:pt x="12213" y="4582"/>
                  </a:lnTo>
                  <a:lnTo>
                    <a:pt x="12233" y="4545"/>
                  </a:lnTo>
                  <a:lnTo>
                    <a:pt x="12253" y="4508"/>
                  </a:lnTo>
                  <a:lnTo>
                    <a:pt x="12271" y="4470"/>
                  </a:lnTo>
                  <a:lnTo>
                    <a:pt x="12287" y="4432"/>
                  </a:lnTo>
                  <a:lnTo>
                    <a:pt x="12303" y="4393"/>
                  </a:lnTo>
                  <a:lnTo>
                    <a:pt x="12318" y="4354"/>
                  </a:lnTo>
                  <a:lnTo>
                    <a:pt x="12334" y="4315"/>
                  </a:lnTo>
                  <a:lnTo>
                    <a:pt x="12346" y="4276"/>
                  </a:lnTo>
                  <a:lnTo>
                    <a:pt x="12359" y="4237"/>
                  </a:lnTo>
                  <a:lnTo>
                    <a:pt x="12370" y="4197"/>
                  </a:lnTo>
                  <a:lnTo>
                    <a:pt x="12380" y="4156"/>
                  </a:lnTo>
                  <a:lnTo>
                    <a:pt x="12389" y="4116"/>
                  </a:lnTo>
                  <a:lnTo>
                    <a:pt x="12398" y="4076"/>
                  </a:lnTo>
                  <a:lnTo>
                    <a:pt x="12405" y="4035"/>
                  </a:lnTo>
                  <a:lnTo>
                    <a:pt x="12412" y="3994"/>
                  </a:lnTo>
                  <a:lnTo>
                    <a:pt x="12417" y="3954"/>
                  </a:lnTo>
                  <a:lnTo>
                    <a:pt x="12420" y="3913"/>
                  </a:lnTo>
                  <a:lnTo>
                    <a:pt x="12424" y="3872"/>
                  </a:lnTo>
                  <a:lnTo>
                    <a:pt x="12427" y="3830"/>
                  </a:lnTo>
                  <a:lnTo>
                    <a:pt x="12428" y="3790"/>
                  </a:lnTo>
                  <a:lnTo>
                    <a:pt x="12429" y="3748"/>
                  </a:lnTo>
                  <a:lnTo>
                    <a:pt x="12428" y="3707"/>
                  </a:lnTo>
                  <a:lnTo>
                    <a:pt x="12427" y="3667"/>
                  </a:lnTo>
                  <a:lnTo>
                    <a:pt x="12424" y="3625"/>
                  </a:lnTo>
                  <a:lnTo>
                    <a:pt x="12420" y="3585"/>
                  </a:lnTo>
                  <a:lnTo>
                    <a:pt x="12417" y="3543"/>
                  </a:lnTo>
                  <a:lnTo>
                    <a:pt x="12412" y="3503"/>
                  </a:lnTo>
                  <a:lnTo>
                    <a:pt x="12405" y="3461"/>
                  </a:lnTo>
                  <a:lnTo>
                    <a:pt x="12398" y="3421"/>
                  </a:lnTo>
                  <a:lnTo>
                    <a:pt x="12389" y="3381"/>
                  </a:lnTo>
                  <a:lnTo>
                    <a:pt x="12380" y="3340"/>
                  </a:lnTo>
                  <a:lnTo>
                    <a:pt x="12370" y="3300"/>
                  </a:lnTo>
                  <a:lnTo>
                    <a:pt x="12359" y="3261"/>
                  </a:lnTo>
                  <a:lnTo>
                    <a:pt x="12346" y="3221"/>
                  </a:lnTo>
                  <a:lnTo>
                    <a:pt x="12332" y="3182"/>
                  </a:lnTo>
                  <a:lnTo>
                    <a:pt x="12318" y="3143"/>
                  </a:lnTo>
                  <a:lnTo>
                    <a:pt x="12303" y="3104"/>
                  </a:lnTo>
                  <a:lnTo>
                    <a:pt x="12287" y="3065"/>
                  </a:lnTo>
                  <a:lnTo>
                    <a:pt x="12271" y="3027"/>
                  </a:lnTo>
                  <a:lnTo>
                    <a:pt x="12252" y="2989"/>
                  </a:lnTo>
                  <a:lnTo>
                    <a:pt x="12233" y="2951"/>
                  </a:lnTo>
                  <a:lnTo>
                    <a:pt x="12213" y="2915"/>
                  </a:lnTo>
                  <a:lnTo>
                    <a:pt x="12193" y="2878"/>
                  </a:lnTo>
                  <a:lnTo>
                    <a:pt x="12170" y="2842"/>
                  </a:lnTo>
                  <a:lnTo>
                    <a:pt x="12147" y="2805"/>
                  </a:lnTo>
                  <a:lnTo>
                    <a:pt x="12123" y="2770"/>
                  </a:lnTo>
                  <a:lnTo>
                    <a:pt x="12098" y="2735"/>
                  </a:lnTo>
                  <a:lnTo>
                    <a:pt x="12072" y="2701"/>
                  </a:lnTo>
                  <a:lnTo>
                    <a:pt x="12045" y="2667"/>
                  </a:lnTo>
                  <a:lnTo>
                    <a:pt x="12017" y="2634"/>
                  </a:lnTo>
                  <a:lnTo>
                    <a:pt x="11989" y="2601"/>
                  </a:lnTo>
                  <a:lnTo>
                    <a:pt x="11958" y="2569"/>
                  </a:lnTo>
                  <a:lnTo>
                    <a:pt x="11928" y="2537"/>
                  </a:lnTo>
                  <a:lnTo>
                    <a:pt x="11928" y="2537"/>
                  </a:lnTo>
                  <a:lnTo>
                    <a:pt x="11738" y="2347"/>
                  </a:lnTo>
                  <a:lnTo>
                    <a:pt x="11738" y="2347"/>
                  </a:lnTo>
                  <a:lnTo>
                    <a:pt x="11719" y="2328"/>
                  </a:lnTo>
                  <a:lnTo>
                    <a:pt x="11700" y="2309"/>
                  </a:lnTo>
                  <a:lnTo>
                    <a:pt x="11684" y="2289"/>
                  </a:lnTo>
                  <a:lnTo>
                    <a:pt x="11667" y="2269"/>
                  </a:lnTo>
                  <a:lnTo>
                    <a:pt x="11654" y="2248"/>
                  </a:lnTo>
                  <a:lnTo>
                    <a:pt x="11640" y="2226"/>
                  </a:lnTo>
                  <a:lnTo>
                    <a:pt x="11627" y="2205"/>
                  </a:lnTo>
                  <a:lnTo>
                    <a:pt x="11616" y="2182"/>
                  </a:lnTo>
                  <a:lnTo>
                    <a:pt x="11606" y="2159"/>
                  </a:lnTo>
                  <a:lnTo>
                    <a:pt x="11597" y="2137"/>
                  </a:lnTo>
                  <a:lnTo>
                    <a:pt x="11589" y="2113"/>
                  </a:lnTo>
                  <a:lnTo>
                    <a:pt x="11583" y="2090"/>
                  </a:lnTo>
                  <a:lnTo>
                    <a:pt x="11578" y="2066"/>
                  </a:lnTo>
                  <a:lnTo>
                    <a:pt x="11574" y="2042"/>
                  </a:lnTo>
                  <a:lnTo>
                    <a:pt x="11570" y="2018"/>
                  </a:lnTo>
                  <a:lnTo>
                    <a:pt x="11569" y="1993"/>
                  </a:lnTo>
                  <a:lnTo>
                    <a:pt x="11569" y="1969"/>
                  </a:lnTo>
                  <a:lnTo>
                    <a:pt x="11569" y="1945"/>
                  </a:lnTo>
                  <a:lnTo>
                    <a:pt x="11572" y="1921"/>
                  </a:lnTo>
                  <a:lnTo>
                    <a:pt x="11575" y="1897"/>
                  </a:lnTo>
                  <a:lnTo>
                    <a:pt x="11579" y="1874"/>
                  </a:lnTo>
                  <a:lnTo>
                    <a:pt x="11586" y="1850"/>
                  </a:lnTo>
                  <a:lnTo>
                    <a:pt x="11593" y="1826"/>
                  </a:lnTo>
                  <a:lnTo>
                    <a:pt x="11602" y="1802"/>
                  </a:lnTo>
                  <a:lnTo>
                    <a:pt x="11611" y="1779"/>
                  </a:lnTo>
                  <a:lnTo>
                    <a:pt x="11622" y="1756"/>
                  </a:lnTo>
                  <a:lnTo>
                    <a:pt x="11635" y="1734"/>
                  </a:lnTo>
                  <a:lnTo>
                    <a:pt x="11649" y="1711"/>
                  </a:lnTo>
                  <a:lnTo>
                    <a:pt x="11664" y="1690"/>
                  </a:lnTo>
                  <a:lnTo>
                    <a:pt x="11680" y="1668"/>
                  </a:lnTo>
                  <a:lnTo>
                    <a:pt x="11698" y="1648"/>
                  </a:lnTo>
                  <a:lnTo>
                    <a:pt x="11718" y="1628"/>
                  </a:lnTo>
                  <a:lnTo>
                    <a:pt x="11718" y="1628"/>
                  </a:lnTo>
                  <a:lnTo>
                    <a:pt x="11738" y="1609"/>
                  </a:lnTo>
                  <a:lnTo>
                    <a:pt x="11758" y="1590"/>
                  </a:lnTo>
                  <a:lnTo>
                    <a:pt x="11781" y="1574"/>
                  </a:lnTo>
                  <a:lnTo>
                    <a:pt x="11802" y="1560"/>
                  </a:lnTo>
                  <a:lnTo>
                    <a:pt x="11825" y="1546"/>
                  </a:lnTo>
                  <a:lnTo>
                    <a:pt x="11849" y="1534"/>
                  </a:lnTo>
                  <a:lnTo>
                    <a:pt x="11873" y="1522"/>
                  </a:lnTo>
                  <a:lnTo>
                    <a:pt x="11897" y="1513"/>
                  </a:lnTo>
                  <a:lnTo>
                    <a:pt x="11921" y="1505"/>
                  </a:lnTo>
                  <a:lnTo>
                    <a:pt x="11946" y="1497"/>
                  </a:lnTo>
                  <a:lnTo>
                    <a:pt x="11971" y="1492"/>
                  </a:lnTo>
                  <a:lnTo>
                    <a:pt x="11996" y="1487"/>
                  </a:lnTo>
                  <a:lnTo>
                    <a:pt x="12021" y="1483"/>
                  </a:lnTo>
                  <a:lnTo>
                    <a:pt x="12046" y="1482"/>
                  </a:lnTo>
                  <a:lnTo>
                    <a:pt x="12072" y="1481"/>
                  </a:lnTo>
                  <a:lnTo>
                    <a:pt x="12097" y="1481"/>
                  </a:lnTo>
                  <a:lnTo>
                    <a:pt x="12123" y="1482"/>
                  </a:lnTo>
                  <a:lnTo>
                    <a:pt x="12148" y="1484"/>
                  </a:lnTo>
                  <a:lnTo>
                    <a:pt x="12174" y="1488"/>
                  </a:lnTo>
                  <a:lnTo>
                    <a:pt x="12199" y="1493"/>
                  </a:lnTo>
                  <a:lnTo>
                    <a:pt x="12223" y="1500"/>
                  </a:lnTo>
                  <a:lnTo>
                    <a:pt x="12248" y="1506"/>
                  </a:lnTo>
                  <a:lnTo>
                    <a:pt x="12272" y="1513"/>
                  </a:lnTo>
                  <a:lnTo>
                    <a:pt x="12296" y="1524"/>
                  </a:lnTo>
                  <a:lnTo>
                    <a:pt x="12320" y="1534"/>
                  </a:lnTo>
                  <a:lnTo>
                    <a:pt x="12342" y="1544"/>
                  </a:lnTo>
                  <a:lnTo>
                    <a:pt x="12364" y="1556"/>
                  </a:lnTo>
                  <a:lnTo>
                    <a:pt x="12386" y="1569"/>
                  </a:lnTo>
                  <a:lnTo>
                    <a:pt x="12408" y="1584"/>
                  </a:lnTo>
                  <a:lnTo>
                    <a:pt x="12428" y="1598"/>
                  </a:lnTo>
                  <a:lnTo>
                    <a:pt x="12448" y="1614"/>
                  </a:lnTo>
                  <a:lnTo>
                    <a:pt x="12467" y="1631"/>
                  </a:lnTo>
                  <a:lnTo>
                    <a:pt x="12467" y="1631"/>
                  </a:lnTo>
                  <a:lnTo>
                    <a:pt x="12651" y="1814"/>
                  </a:lnTo>
                  <a:lnTo>
                    <a:pt x="12651" y="1814"/>
                  </a:lnTo>
                  <a:lnTo>
                    <a:pt x="12700" y="1865"/>
                  </a:lnTo>
                  <a:lnTo>
                    <a:pt x="12748" y="1916"/>
                  </a:lnTo>
                  <a:lnTo>
                    <a:pt x="12793" y="1969"/>
                  </a:lnTo>
                  <a:lnTo>
                    <a:pt x="12837" y="2022"/>
                  </a:lnTo>
                  <a:lnTo>
                    <a:pt x="12881" y="2076"/>
                  </a:lnTo>
                  <a:lnTo>
                    <a:pt x="12922" y="2132"/>
                  </a:lnTo>
                  <a:lnTo>
                    <a:pt x="12962" y="2187"/>
                  </a:lnTo>
                  <a:lnTo>
                    <a:pt x="13000" y="2244"/>
                  </a:lnTo>
                  <a:lnTo>
                    <a:pt x="13038" y="2300"/>
                  </a:lnTo>
                  <a:lnTo>
                    <a:pt x="13073" y="2358"/>
                  </a:lnTo>
                  <a:lnTo>
                    <a:pt x="13106" y="2417"/>
                  </a:lnTo>
                  <a:lnTo>
                    <a:pt x="13138" y="2477"/>
                  </a:lnTo>
                  <a:lnTo>
                    <a:pt x="13169" y="2536"/>
                  </a:lnTo>
                  <a:lnTo>
                    <a:pt x="13197" y="2596"/>
                  </a:lnTo>
                  <a:lnTo>
                    <a:pt x="13224" y="2658"/>
                  </a:lnTo>
                  <a:lnTo>
                    <a:pt x="13250" y="2718"/>
                  </a:lnTo>
                  <a:lnTo>
                    <a:pt x="13274" y="2781"/>
                  </a:lnTo>
                  <a:lnTo>
                    <a:pt x="13297" y="2843"/>
                  </a:lnTo>
                  <a:lnTo>
                    <a:pt x="13318" y="2906"/>
                  </a:lnTo>
                  <a:lnTo>
                    <a:pt x="13337" y="2969"/>
                  </a:lnTo>
                  <a:lnTo>
                    <a:pt x="13356" y="3033"/>
                  </a:lnTo>
                  <a:lnTo>
                    <a:pt x="13373" y="3097"/>
                  </a:lnTo>
                  <a:lnTo>
                    <a:pt x="13388" y="3162"/>
                  </a:lnTo>
                  <a:lnTo>
                    <a:pt x="13400" y="3226"/>
                  </a:lnTo>
                  <a:lnTo>
                    <a:pt x="13412" y="3291"/>
                  </a:lnTo>
                  <a:lnTo>
                    <a:pt x="13422" y="3356"/>
                  </a:lnTo>
                  <a:lnTo>
                    <a:pt x="13430" y="3421"/>
                  </a:lnTo>
                  <a:lnTo>
                    <a:pt x="13438" y="3486"/>
                  </a:lnTo>
                  <a:lnTo>
                    <a:pt x="13443" y="3552"/>
                  </a:lnTo>
                  <a:lnTo>
                    <a:pt x="13447" y="3617"/>
                  </a:lnTo>
                  <a:lnTo>
                    <a:pt x="13449" y="3683"/>
                  </a:lnTo>
                  <a:lnTo>
                    <a:pt x="13451" y="3748"/>
                  </a:lnTo>
                  <a:lnTo>
                    <a:pt x="13449" y="3814"/>
                  </a:lnTo>
                  <a:lnTo>
                    <a:pt x="13447" y="3879"/>
                  </a:lnTo>
                  <a:lnTo>
                    <a:pt x="13443" y="3945"/>
                  </a:lnTo>
                  <a:lnTo>
                    <a:pt x="13438" y="4010"/>
                  </a:lnTo>
                  <a:lnTo>
                    <a:pt x="13430" y="4076"/>
                  </a:lnTo>
                  <a:lnTo>
                    <a:pt x="13422" y="4141"/>
                  </a:lnTo>
                  <a:lnTo>
                    <a:pt x="13412" y="4207"/>
                  </a:lnTo>
                  <a:lnTo>
                    <a:pt x="13400" y="4271"/>
                  </a:lnTo>
                  <a:lnTo>
                    <a:pt x="13388" y="4335"/>
                  </a:lnTo>
                  <a:lnTo>
                    <a:pt x="13373" y="4399"/>
                  </a:lnTo>
                  <a:lnTo>
                    <a:pt x="13356" y="4464"/>
                  </a:lnTo>
                  <a:lnTo>
                    <a:pt x="13339" y="4528"/>
                  </a:lnTo>
                  <a:lnTo>
                    <a:pt x="13318" y="4591"/>
                  </a:lnTo>
                  <a:lnTo>
                    <a:pt x="13297" y="4654"/>
                  </a:lnTo>
                  <a:lnTo>
                    <a:pt x="13274" y="4717"/>
                  </a:lnTo>
                  <a:lnTo>
                    <a:pt x="13250" y="4778"/>
                  </a:lnTo>
                  <a:lnTo>
                    <a:pt x="13225" y="4840"/>
                  </a:lnTo>
                  <a:lnTo>
                    <a:pt x="13197" y="4900"/>
                  </a:lnTo>
                  <a:lnTo>
                    <a:pt x="13169" y="4961"/>
                  </a:lnTo>
                  <a:lnTo>
                    <a:pt x="13138" y="5020"/>
                  </a:lnTo>
                  <a:lnTo>
                    <a:pt x="13106" y="5081"/>
                  </a:lnTo>
                  <a:lnTo>
                    <a:pt x="13073" y="5138"/>
                  </a:lnTo>
                  <a:lnTo>
                    <a:pt x="13038" y="5196"/>
                  </a:lnTo>
                  <a:lnTo>
                    <a:pt x="13001" y="5253"/>
                  </a:lnTo>
                  <a:lnTo>
                    <a:pt x="12962" y="5310"/>
                  </a:lnTo>
                  <a:lnTo>
                    <a:pt x="12923" y="5366"/>
                  </a:lnTo>
                  <a:lnTo>
                    <a:pt x="12881" y="5420"/>
                  </a:lnTo>
                  <a:lnTo>
                    <a:pt x="12839" y="5475"/>
                  </a:lnTo>
                  <a:lnTo>
                    <a:pt x="12793" y="5527"/>
                  </a:lnTo>
                  <a:lnTo>
                    <a:pt x="12748" y="5580"/>
                  </a:lnTo>
                  <a:lnTo>
                    <a:pt x="12700" y="5632"/>
                  </a:lnTo>
                  <a:lnTo>
                    <a:pt x="12651" y="5682"/>
                  </a:lnTo>
                  <a:lnTo>
                    <a:pt x="12651" y="5682"/>
                  </a:lnTo>
                  <a:close/>
                  <a:moveTo>
                    <a:pt x="2370" y="6562"/>
                  </a:moveTo>
                  <a:lnTo>
                    <a:pt x="2370" y="6562"/>
                  </a:lnTo>
                  <a:lnTo>
                    <a:pt x="2391" y="6585"/>
                  </a:lnTo>
                  <a:lnTo>
                    <a:pt x="2410" y="6607"/>
                  </a:lnTo>
                  <a:lnTo>
                    <a:pt x="2428" y="6629"/>
                  </a:lnTo>
                  <a:lnTo>
                    <a:pt x="2444" y="6653"/>
                  </a:lnTo>
                  <a:lnTo>
                    <a:pt x="2461" y="6677"/>
                  </a:lnTo>
                  <a:lnTo>
                    <a:pt x="2474" y="6701"/>
                  </a:lnTo>
                  <a:lnTo>
                    <a:pt x="2487" y="6726"/>
                  </a:lnTo>
                  <a:lnTo>
                    <a:pt x="2498" y="6750"/>
                  </a:lnTo>
                  <a:lnTo>
                    <a:pt x="2508" y="6775"/>
                  </a:lnTo>
                  <a:lnTo>
                    <a:pt x="2516" y="6802"/>
                  </a:lnTo>
                  <a:lnTo>
                    <a:pt x="2523" y="6827"/>
                  </a:lnTo>
                  <a:lnTo>
                    <a:pt x="2530" y="6853"/>
                  </a:lnTo>
                  <a:lnTo>
                    <a:pt x="2535" y="6880"/>
                  </a:lnTo>
                  <a:lnTo>
                    <a:pt x="2539" y="6905"/>
                  </a:lnTo>
                  <a:lnTo>
                    <a:pt x="2540" y="6931"/>
                  </a:lnTo>
                  <a:lnTo>
                    <a:pt x="2541" y="6958"/>
                  </a:lnTo>
                  <a:lnTo>
                    <a:pt x="2541" y="6984"/>
                  </a:lnTo>
                  <a:lnTo>
                    <a:pt x="2539" y="7011"/>
                  </a:lnTo>
                  <a:lnTo>
                    <a:pt x="2536" y="7036"/>
                  </a:lnTo>
                  <a:lnTo>
                    <a:pt x="2532" y="7062"/>
                  </a:lnTo>
                  <a:lnTo>
                    <a:pt x="2526" y="7088"/>
                  </a:lnTo>
                  <a:lnTo>
                    <a:pt x="2520" y="7113"/>
                  </a:lnTo>
                  <a:lnTo>
                    <a:pt x="2511" y="7138"/>
                  </a:lnTo>
                  <a:lnTo>
                    <a:pt x="2502" y="7163"/>
                  </a:lnTo>
                  <a:lnTo>
                    <a:pt x="2491" y="7188"/>
                  </a:lnTo>
                  <a:lnTo>
                    <a:pt x="2479" y="7212"/>
                  </a:lnTo>
                  <a:lnTo>
                    <a:pt x="2466" y="7235"/>
                  </a:lnTo>
                  <a:lnTo>
                    <a:pt x="2450" y="7259"/>
                  </a:lnTo>
                  <a:lnTo>
                    <a:pt x="2435" y="7280"/>
                  </a:lnTo>
                  <a:lnTo>
                    <a:pt x="2418" y="7303"/>
                  </a:lnTo>
                  <a:lnTo>
                    <a:pt x="2400" y="7324"/>
                  </a:lnTo>
                  <a:lnTo>
                    <a:pt x="2380" y="7344"/>
                  </a:lnTo>
                  <a:lnTo>
                    <a:pt x="2380" y="7344"/>
                  </a:lnTo>
                  <a:lnTo>
                    <a:pt x="2360" y="7365"/>
                  </a:lnTo>
                  <a:lnTo>
                    <a:pt x="2338" y="7382"/>
                  </a:lnTo>
                  <a:lnTo>
                    <a:pt x="2317" y="7400"/>
                  </a:lnTo>
                  <a:lnTo>
                    <a:pt x="2294" y="7415"/>
                  </a:lnTo>
                  <a:lnTo>
                    <a:pt x="2272" y="7430"/>
                  </a:lnTo>
                  <a:lnTo>
                    <a:pt x="2249" y="7444"/>
                  </a:lnTo>
                  <a:lnTo>
                    <a:pt x="2225" y="7455"/>
                  </a:lnTo>
                  <a:lnTo>
                    <a:pt x="2201" y="7467"/>
                  </a:lnTo>
                  <a:lnTo>
                    <a:pt x="2177" y="7475"/>
                  </a:lnTo>
                  <a:lnTo>
                    <a:pt x="2152" y="7484"/>
                  </a:lnTo>
                  <a:lnTo>
                    <a:pt x="2128" y="7490"/>
                  </a:lnTo>
                  <a:lnTo>
                    <a:pt x="2103" y="7497"/>
                  </a:lnTo>
                  <a:lnTo>
                    <a:pt x="2078" y="7501"/>
                  </a:lnTo>
                  <a:lnTo>
                    <a:pt x="2053" y="7503"/>
                  </a:lnTo>
                  <a:lnTo>
                    <a:pt x="2026" y="7506"/>
                  </a:lnTo>
                  <a:lnTo>
                    <a:pt x="2001" y="7506"/>
                  </a:lnTo>
                  <a:lnTo>
                    <a:pt x="1974" y="7504"/>
                  </a:lnTo>
                  <a:lnTo>
                    <a:pt x="1949" y="7503"/>
                  </a:lnTo>
                  <a:lnTo>
                    <a:pt x="1923" y="7499"/>
                  </a:lnTo>
                  <a:lnTo>
                    <a:pt x="1896" y="7494"/>
                  </a:lnTo>
                  <a:lnTo>
                    <a:pt x="1871" y="7488"/>
                  </a:lnTo>
                  <a:lnTo>
                    <a:pt x="1845" y="7480"/>
                  </a:lnTo>
                  <a:lnTo>
                    <a:pt x="1820" y="7472"/>
                  </a:lnTo>
                  <a:lnTo>
                    <a:pt x="1793" y="7461"/>
                  </a:lnTo>
                  <a:lnTo>
                    <a:pt x="1768" y="7450"/>
                  </a:lnTo>
                  <a:lnTo>
                    <a:pt x="1743" y="7438"/>
                  </a:lnTo>
                  <a:lnTo>
                    <a:pt x="1718" y="7424"/>
                  </a:lnTo>
                  <a:lnTo>
                    <a:pt x="1694" y="7409"/>
                  </a:lnTo>
                  <a:lnTo>
                    <a:pt x="1668" y="7391"/>
                  </a:lnTo>
                  <a:lnTo>
                    <a:pt x="1644" y="7373"/>
                  </a:lnTo>
                  <a:lnTo>
                    <a:pt x="1621" y="7354"/>
                  </a:lnTo>
                  <a:lnTo>
                    <a:pt x="1597" y="7333"/>
                  </a:lnTo>
                  <a:lnTo>
                    <a:pt x="1597" y="7333"/>
                  </a:lnTo>
                  <a:lnTo>
                    <a:pt x="1404" y="7140"/>
                  </a:lnTo>
                  <a:lnTo>
                    <a:pt x="1404" y="7140"/>
                  </a:lnTo>
                  <a:lnTo>
                    <a:pt x="1361" y="7096"/>
                  </a:lnTo>
                  <a:lnTo>
                    <a:pt x="1318" y="7052"/>
                  </a:lnTo>
                  <a:lnTo>
                    <a:pt x="1276" y="7007"/>
                  </a:lnTo>
                  <a:lnTo>
                    <a:pt x="1234" y="6962"/>
                  </a:lnTo>
                  <a:lnTo>
                    <a:pt x="1194" y="6916"/>
                  </a:lnTo>
                  <a:lnTo>
                    <a:pt x="1153" y="6870"/>
                  </a:lnTo>
                  <a:lnTo>
                    <a:pt x="1114" y="6823"/>
                  </a:lnTo>
                  <a:lnTo>
                    <a:pt x="1075" y="6777"/>
                  </a:lnTo>
                  <a:lnTo>
                    <a:pt x="1038" y="6729"/>
                  </a:lnTo>
                  <a:lnTo>
                    <a:pt x="1000" y="6681"/>
                  </a:lnTo>
                  <a:lnTo>
                    <a:pt x="963" y="6633"/>
                  </a:lnTo>
                  <a:lnTo>
                    <a:pt x="927" y="6585"/>
                  </a:lnTo>
                  <a:lnTo>
                    <a:pt x="891" y="6536"/>
                  </a:lnTo>
                  <a:lnTo>
                    <a:pt x="857" y="6487"/>
                  </a:lnTo>
                  <a:lnTo>
                    <a:pt x="791" y="6389"/>
                  </a:lnTo>
                  <a:lnTo>
                    <a:pt x="725" y="6288"/>
                  </a:lnTo>
                  <a:lnTo>
                    <a:pt x="663" y="6186"/>
                  </a:lnTo>
                  <a:lnTo>
                    <a:pt x="606" y="6083"/>
                  </a:lnTo>
                  <a:lnTo>
                    <a:pt x="549" y="5980"/>
                  </a:lnTo>
                  <a:lnTo>
                    <a:pt x="496" y="5874"/>
                  </a:lnTo>
                  <a:lnTo>
                    <a:pt x="444" y="5768"/>
                  </a:lnTo>
                  <a:lnTo>
                    <a:pt x="397" y="5661"/>
                  </a:lnTo>
                  <a:lnTo>
                    <a:pt x="351" y="5553"/>
                  </a:lnTo>
                  <a:lnTo>
                    <a:pt x="308" y="5444"/>
                  </a:lnTo>
                  <a:lnTo>
                    <a:pt x="269" y="5335"/>
                  </a:lnTo>
                  <a:lnTo>
                    <a:pt x="232" y="5224"/>
                  </a:lnTo>
                  <a:lnTo>
                    <a:pt x="198" y="5113"/>
                  </a:lnTo>
                  <a:lnTo>
                    <a:pt x="166" y="5002"/>
                  </a:lnTo>
                  <a:lnTo>
                    <a:pt x="137" y="4889"/>
                  </a:lnTo>
                  <a:lnTo>
                    <a:pt x="112" y="4777"/>
                  </a:lnTo>
                  <a:lnTo>
                    <a:pt x="88" y="4664"/>
                  </a:lnTo>
                  <a:lnTo>
                    <a:pt x="68" y="4549"/>
                  </a:lnTo>
                  <a:lnTo>
                    <a:pt x="50" y="4436"/>
                  </a:lnTo>
                  <a:lnTo>
                    <a:pt x="35" y="4321"/>
                  </a:lnTo>
                  <a:lnTo>
                    <a:pt x="22" y="4207"/>
                  </a:lnTo>
                  <a:lnTo>
                    <a:pt x="12" y="4092"/>
                  </a:lnTo>
                  <a:lnTo>
                    <a:pt x="6" y="3976"/>
                  </a:lnTo>
                  <a:lnTo>
                    <a:pt x="2" y="3862"/>
                  </a:lnTo>
                  <a:lnTo>
                    <a:pt x="0" y="3746"/>
                  </a:lnTo>
                  <a:lnTo>
                    <a:pt x="2" y="3631"/>
                  </a:lnTo>
                  <a:lnTo>
                    <a:pt x="6" y="3515"/>
                  </a:lnTo>
                  <a:lnTo>
                    <a:pt x="12" y="3401"/>
                  </a:lnTo>
                  <a:lnTo>
                    <a:pt x="22" y="3286"/>
                  </a:lnTo>
                  <a:lnTo>
                    <a:pt x="35" y="3170"/>
                  </a:lnTo>
                  <a:lnTo>
                    <a:pt x="50" y="3057"/>
                  </a:lnTo>
                  <a:lnTo>
                    <a:pt x="68" y="2943"/>
                  </a:lnTo>
                  <a:lnTo>
                    <a:pt x="88" y="2829"/>
                  </a:lnTo>
                  <a:lnTo>
                    <a:pt x="112" y="2716"/>
                  </a:lnTo>
                  <a:lnTo>
                    <a:pt x="137" y="2603"/>
                  </a:lnTo>
                  <a:lnTo>
                    <a:pt x="166" y="2491"/>
                  </a:lnTo>
                  <a:lnTo>
                    <a:pt x="198" y="2378"/>
                  </a:lnTo>
                  <a:lnTo>
                    <a:pt x="233" y="2268"/>
                  </a:lnTo>
                  <a:lnTo>
                    <a:pt x="269" y="2157"/>
                  </a:lnTo>
                  <a:lnTo>
                    <a:pt x="308" y="2047"/>
                  </a:lnTo>
                  <a:lnTo>
                    <a:pt x="351" y="1939"/>
                  </a:lnTo>
                  <a:lnTo>
                    <a:pt x="397" y="1831"/>
                  </a:lnTo>
                  <a:lnTo>
                    <a:pt x="444" y="1724"/>
                  </a:lnTo>
                  <a:lnTo>
                    <a:pt x="496" y="1618"/>
                  </a:lnTo>
                  <a:lnTo>
                    <a:pt x="549" y="1513"/>
                  </a:lnTo>
                  <a:lnTo>
                    <a:pt x="606" y="1409"/>
                  </a:lnTo>
                  <a:lnTo>
                    <a:pt x="663" y="1306"/>
                  </a:lnTo>
                  <a:lnTo>
                    <a:pt x="725" y="1205"/>
                  </a:lnTo>
                  <a:lnTo>
                    <a:pt x="791" y="1104"/>
                  </a:lnTo>
                  <a:lnTo>
                    <a:pt x="857" y="1005"/>
                  </a:lnTo>
                  <a:lnTo>
                    <a:pt x="891" y="956"/>
                  </a:lnTo>
                  <a:lnTo>
                    <a:pt x="927" y="908"/>
                  </a:lnTo>
                  <a:lnTo>
                    <a:pt x="963" y="859"/>
                  </a:lnTo>
                  <a:lnTo>
                    <a:pt x="1000" y="811"/>
                  </a:lnTo>
                  <a:lnTo>
                    <a:pt x="1038" y="763"/>
                  </a:lnTo>
                  <a:lnTo>
                    <a:pt x="1075" y="716"/>
                  </a:lnTo>
                  <a:lnTo>
                    <a:pt x="1114" y="669"/>
                  </a:lnTo>
                  <a:lnTo>
                    <a:pt x="1153" y="622"/>
                  </a:lnTo>
                  <a:lnTo>
                    <a:pt x="1194" y="577"/>
                  </a:lnTo>
                  <a:lnTo>
                    <a:pt x="1234" y="530"/>
                  </a:lnTo>
                  <a:lnTo>
                    <a:pt x="1276" y="485"/>
                  </a:lnTo>
                  <a:lnTo>
                    <a:pt x="1318" y="441"/>
                  </a:lnTo>
                  <a:lnTo>
                    <a:pt x="1361" y="395"/>
                  </a:lnTo>
                  <a:lnTo>
                    <a:pt x="1404" y="351"/>
                  </a:lnTo>
                  <a:lnTo>
                    <a:pt x="1404" y="351"/>
                  </a:lnTo>
                  <a:lnTo>
                    <a:pt x="1597" y="159"/>
                  </a:lnTo>
                  <a:lnTo>
                    <a:pt x="1597" y="159"/>
                  </a:lnTo>
                  <a:lnTo>
                    <a:pt x="1619" y="140"/>
                  </a:lnTo>
                  <a:lnTo>
                    <a:pt x="1643" y="121"/>
                  </a:lnTo>
                  <a:lnTo>
                    <a:pt x="1667" y="105"/>
                  </a:lnTo>
                  <a:lnTo>
                    <a:pt x="1691" y="88"/>
                  </a:lnTo>
                  <a:lnTo>
                    <a:pt x="1716" y="74"/>
                  </a:lnTo>
                  <a:lnTo>
                    <a:pt x="1741" y="62"/>
                  </a:lnTo>
                  <a:lnTo>
                    <a:pt x="1767" y="49"/>
                  </a:lnTo>
                  <a:lnTo>
                    <a:pt x="1793" y="39"/>
                  </a:lnTo>
                  <a:lnTo>
                    <a:pt x="1820" y="30"/>
                  </a:lnTo>
                  <a:lnTo>
                    <a:pt x="1846" y="21"/>
                  </a:lnTo>
                  <a:lnTo>
                    <a:pt x="1874" y="15"/>
                  </a:lnTo>
                  <a:lnTo>
                    <a:pt x="1900" y="10"/>
                  </a:lnTo>
                  <a:lnTo>
                    <a:pt x="1928" y="5"/>
                  </a:lnTo>
                  <a:lnTo>
                    <a:pt x="1954" y="3"/>
                  </a:lnTo>
                  <a:lnTo>
                    <a:pt x="1982" y="1"/>
                  </a:lnTo>
                  <a:lnTo>
                    <a:pt x="2008" y="0"/>
                  </a:lnTo>
                  <a:lnTo>
                    <a:pt x="2036" y="1"/>
                  </a:lnTo>
                  <a:lnTo>
                    <a:pt x="2063" y="4"/>
                  </a:lnTo>
                  <a:lnTo>
                    <a:pt x="2090" y="8"/>
                  </a:lnTo>
                  <a:lnTo>
                    <a:pt x="2117" y="11"/>
                  </a:lnTo>
                  <a:lnTo>
                    <a:pt x="2143" y="18"/>
                  </a:lnTo>
                  <a:lnTo>
                    <a:pt x="2170" y="25"/>
                  </a:lnTo>
                  <a:lnTo>
                    <a:pt x="2195" y="34"/>
                  </a:lnTo>
                  <a:lnTo>
                    <a:pt x="2220" y="43"/>
                  </a:lnTo>
                  <a:lnTo>
                    <a:pt x="2245" y="54"/>
                  </a:lnTo>
                  <a:lnTo>
                    <a:pt x="2270" y="67"/>
                  </a:lnTo>
                  <a:lnTo>
                    <a:pt x="2294" y="79"/>
                  </a:lnTo>
                  <a:lnTo>
                    <a:pt x="2317" y="94"/>
                  </a:lnTo>
                  <a:lnTo>
                    <a:pt x="2340" y="111"/>
                  </a:lnTo>
                  <a:lnTo>
                    <a:pt x="2362" y="127"/>
                  </a:lnTo>
                  <a:lnTo>
                    <a:pt x="2384" y="146"/>
                  </a:lnTo>
                  <a:lnTo>
                    <a:pt x="2404" y="165"/>
                  </a:lnTo>
                  <a:lnTo>
                    <a:pt x="2404" y="165"/>
                  </a:lnTo>
                  <a:lnTo>
                    <a:pt x="2424" y="186"/>
                  </a:lnTo>
                  <a:lnTo>
                    <a:pt x="2442" y="208"/>
                  </a:lnTo>
                  <a:lnTo>
                    <a:pt x="2458" y="229"/>
                  </a:lnTo>
                  <a:lnTo>
                    <a:pt x="2473" y="252"/>
                  </a:lnTo>
                  <a:lnTo>
                    <a:pt x="2487" y="274"/>
                  </a:lnTo>
                  <a:lnTo>
                    <a:pt x="2500" y="297"/>
                  </a:lnTo>
                  <a:lnTo>
                    <a:pt x="2511" y="321"/>
                  </a:lnTo>
                  <a:lnTo>
                    <a:pt x="2521" y="345"/>
                  </a:lnTo>
                  <a:lnTo>
                    <a:pt x="2529" y="369"/>
                  </a:lnTo>
                  <a:lnTo>
                    <a:pt x="2536" y="393"/>
                  </a:lnTo>
                  <a:lnTo>
                    <a:pt x="2541" y="418"/>
                  </a:lnTo>
                  <a:lnTo>
                    <a:pt x="2546" y="443"/>
                  </a:lnTo>
                  <a:lnTo>
                    <a:pt x="2549" y="468"/>
                  </a:lnTo>
                  <a:lnTo>
                    <a:pt x="2550" y="494"/>
                  </a:lnTo>
                  <a:lnTo>
                    <a:pt x="2551" y="519"/>
                  </a:lnTo>
                  <a:lnTo>
                    <a:pt x="2550" y="544"/>
                  </a:lnTo>
                  <a:lnTo>
                    <a:pt x="2547" y="570"/>
                  </a:lnTo>
                  <a:lnTo>
                    <a:pt x="2544" y="596"/>
                  </a:lnTo>
                  <a:lnTo>
                    <a:pt x="2540" y="621"/>
                  </a:lnTo>
                  <a:lnTo>
                    <a:pt x="2534" y="646"/>
                  </a:lnTo>
                  <a:lnTo>
                    <a:pt x="2526" y="671"/>
                  </a:lnTo>
                  <a:lnTo>
                    <a:pt x="2518" y="696"/>
                  </a:lnTo>
                  <a:lnTo>
                    <a:pt x="2508" y="721"/>
                  </a:lnTo>
                  <a:lnTo>
                    <a:pt x="2497" y="745"/>
                  </a:lnTo>
                  <a:lnTo>
                    <a:pt x="2486" y="771"/>
                  </a:lnTo>
                  <a:lnTo>
                    <a:pt x="2473" y="794"/>
                  </a:lnTo>
                  <a:lnTo>
                    <a:pt x="2458" y="818"/>
                  </a:lnTo>
                  <a:lnTo>
                    <a:pt x="2443" y="841"/>
                  </a:lnTo>
                  <a:lnTo>
                    <a:pt x="2427" y="864"/>
                  </a:lnTo>
                  <a:lnTo>
                    <a:pt x="2409" y="886"/>
                  </a:lnTo>
                  <a:lnTo>
                    <a:pt x="2390" y="908"/>
                  </a:lnTo>
                  <a:lnTo>
                    <a:pt x="2370" y="929"/>
                  </a:lnTo>
                  <a:lnTo>
                    <a:pt x="2370" y="929"/>
                  </a:lnTo>
                  <a:lnTo>
                    <a:pt x="2176" y="1123"/>
                  </a:lnTo>
                  <a:lnTo>
                    <a:pt x="2176" y="1123"/>
                  </a:lnTo>
                  <a:lnTo>
                    <a:pt x="2109" y="1191"/>
                  </a:lnTo>
                  <a:lnTo>
                    <a:pt x="2045" y="1262"/>
                  </a:lnTo>
                  <a:lnTo>
                    <a:pt x="1982" y="1332"/>
                  </a:lnTo>
                  <a:lnTo>
                    <a:pt x="1922" y="1405"/>
                  </a:lnTo>
                  <a:lnTo>
                    <a:pt x="1864" y="1478"/>
                  </a:lnTo>
                  <a:lnTo>
                    <a:pt x="1807" y="1552"/>
                  </a:lnTo>
                  <a:lnTo>
                    <a:pt x="1753" y="1628"/>
                  </a:lnTo>
                  <a:lnTo>
                    <a:pt x="1701" y="1705"/>
                  </a:lnTo>
                  <a:lnTo>
                    <a:pt x="1652" y="1782"/>
                  </a:lnTo>
                  <a:lnTo>
                    <a:pt x="1604" y="1861"/>
                  </a:lnTo>
                  <a:lnTo>
                    <a:pt x="1559" y="1940"/>
                  </a:lnTo>
                  <a:lnTo>
                    <a:pt x="1515" y="2021"/>
                  </a:lnTo>
                  <a:lnTo>
                    <a:pt x="1473" y="2101"/>
                  </a:lnTo>
                  <a:lnTo>
                    <a:pt x="1434" y="2183"/>
                  </a:lnTo>
                  <a:lnTo>
                    <a:pt x="1398" y="2266"/>
                  </a:lnTo>
                  <a:lnTo>
                    <a:pt x="1362" y="2349"/>
                  </a:lnTo>
                  <a:lnTo>
                    <a:pt x="1330" y="2434"/>
                  </a:lnTo>
                  <a:lnTo>
                    <a:pt x="1298" y="2518"/>
                  </a:lnTo>
                  <a:lnTo>
                    <a:pt x="1270" y="2604"/>
                  </a:lnTo>
                  <a:lnTo>
                    <a:pt x="1244" y="2689"/>
                  </a:lnTo>
                  <a:lnTo>
                    <a:pt x="1219" y="2776"/>
                  </a:lnTo>
                  <a:lnTo>
                    <a:pt x="1197" y="2862"/>
                  </a:lnTo>
                  <a:lnTo>
                    <a:pt x="1177" y="2950"/>
                  </a:lnTo>
                  <a:lnTo>
                    <a:pt x="1158" y="3037"/>
                  </a:lnTo>
                  <a:lnTo>
                    <a:pt x="1143" y="3125"/>
                  </a:lnTo>
                  <a:lnTo>
                    <a:pt x="1129" y="3213"/>
                  </a:lnTo>
                  <a:lnTo>
                    <a:pt x="1118" y="3301"/>
                  </a:lnTo>
                  <a:lnTo>
                    <a:pt x="1108" y="3391"/>
                  </a:lnTo>
                  <a:lnTo>
                    <a:pt x="1100" y="3479"/>
                  </a:lnTo>
                  <a:lnTo>
                    <a:pt x="1095" y="3568"/>
                  </a:lnTo>
                  <a:lnTo>
                    <a:pt x="1092" y="3656"/>
                  </a:lnTo>
                  <a:lnTo>
                    <a:pt x="1092" y="3746"/>
                  </a:lnTo>
                  <a:lnTo>
                    <a:pt x="1092" y="3835"/>
                  </a:lnTo>
                  <a:lnTo>
                    <a:pt x="1095" y="3925"/>
                  </a:lnTo>
                  <a:lnTo>
                    <a:pt x="1100" y="4013"/>
                  </a:lnTo>
                  <a:lnTo>
                    <a:pt x="1108" y="4102"/>
                  </a:lnTo>
                  <a:lnTo>
                    <a:pt x="1118" y="4190"/>
                  </a:lnTo>
                  <a:lnTo>
                    <a:pt x="1129" y="4278"/>
                  </a:lnTo>
                  <a:lnTo>
                    <a:pt x="1143" y="4367"/>
                  </a:lnTo>
                  <a:lnTo>
                    <a:pt x="1158" y="4455"/>
                  </a:lnTo>
                  <a:lnTo>
                    <a:pt x="1177" y="4543"/>
                  </a:lnTo>
                  <a:lnTo>
                    <a:pt x="1197" y="4630"/>
                  </a:lnTo>
                  <a:lnTo>
                    <a:pt x="1219" y="4717"/>
                  </a:lnTo>
                  <a:lnTo>
                    <a:pt x="1244" y="4802"/>
                  </a:lnTo>
                  <a:lnTo>
                    <a:pt x="1270" y="4889"/>
                  </a:lnTo>
                  <a:lnTo>
                    <a:pt x="1298" y="4973"/>
                  </a:lnTo>
                  <a:lnTo>
                    <a:pt x="1330" y="5058"/>
                  </a:lnTo>
                  <a:lnTo>
                    <a:pt x="1362" y="5142"/>
                  </a:lnTo>
                  <a:lnTo>
                    <a:pt x="1398" y="5225"/>
                  </a:lnTo>
                  <a:lnTo>
                    <a:pt x="1434" y="5308"/>
                  </a:lnTo>
                  <a:lnTo>
                    <a:pt x="1473" y="5390"/>
                  </a:lnTo>
                  <a:lnTo>
                    <a:pt x="1515" y="5472"/>
                  </a:lnTo>
                  <a:lnTo>
                    <a:pt x="1559" y="5551"/>
                  </a:lnTo>
                  <a:lnTo>
                    <a:pt x="1604" y="5632"/>
                  </a:lnTo>
                  <a:lnTo>
                    <a:pt x="1652" y="5710"/>
                  </a:lnTo>
                  <a:lnTo>
                    <a:pt x="1701" y="5788"/>
                  </a:lnTo>
                  <a:lnTo>
                    <a:pt x="1753" y="5864"/>
                  </a:lnTo>
                  <a:lnTo>
                    <a:pt x="1807" y="5939"/>
                  </a:lnTo>
                  <a:lnTo>
                    <a:pt x="1864" y="6015"/>
                  </a:lnTo>
                  <a:lnTo>
                    <a:pt x="1922" y="6088"/>
                  </a:lnTo>
                  <a:lnTo>
                    <a:pt x="1982" y="6160"/>
                  </a:lnTo>
                  <a:lnTo>
                    <a:pt x="2045" y="6230"/>
                  </a:lnTo>
                  <a:lnTo>
                    <a:pt x="2109" y="6301"/>
                  </a:lnTo>
                  <a:lnTo>
                    <a:pt x="2176" y="6369"/>
                  </a:lnTo>
                  <a:lnTo>
                    <a:pt x="2176" y="6369"/>
                  </a:lnTo>
                  <a:lnTo>
                    <a:pt x="2370" y="6562"/>
                  </a:lnTo>
                  <a:lnTo>
                    <a:pt x="2370" y="6562"/>
                  </a:lnTo>
                  <a:close/>
                  <a:moveTo>
                    <a:pt x="3663" y="2537"/>
                  </a:moveTo>
                  <a:lnTo>
                    <a:pt x="3663" y="2537"/>
                  </a:lnTo>
                  <a:lnTo>
                    <a:pt x="3632" y="2569"/>
                  </a:lnTo>
                  <a:lnTo>
                    <a:pt x="3603" y="2601"/>
                  </a:lnTo>
                  <a:lnTo>
                    <a:pt x="3574" y="2634"/>
                  </a:lnTo>
                  <a:lnTo>
                    <a:pt x="3546" y="2667"/>
                  </a:lnTo>
                  <a:lnTo>
                    <a:pt x="3518" y="2701"/>
                  </a:lnTo>
                  <a:lnTo>
                    <a:pt x="3493" y="2735"/>
                  </a:lnTo>
                  <a:lnTo>
                    <a:pt x="3468" y="2770"/>
                  </a:lnTo>
                  <a:lnTo>
                    <a:pt x="3444" y="2805"/>
                  </a:lnTo>
                  <a:lnTo>
                    <a:pt x="3420" y="2842"/>
                  </a:lnTo>
                  <a:lnTo>
                    <a:pt x="3399" y="2878"/>
                  </a:lnTo>
                  <a:lnTo>
                    <a:pt x="3377" y="2915"/>
                  </a:lnTo>
                  <a:lnTo>
                    <a:pt x="3357" y="2951"/>
                  </a:lnTo>
                  <a:lnTo>
                    <a:pt x="3338" y="2989"/>
                  </a:lnTo>
                  <a:lnTo>
                    <a:pt x="3321" y="3027"/>
                  </a:lnTo>
                  <a:lnTo>
                    <a:pt x="3303" y="3065"/>
                  </a:lnTo>
                  <a:lnTo>
                    <a:pt x="3287" y="3104"/>
                  </a:lnTo>
                  <a:lnTo>
                    <a:pt x="3272" y="3143"/>
                  </a:lnTo>
                  <a:lnTo>
                    <a:pt x="3258" y="3182"/>
                  </a:lnTo>
                  <a:lnTo>
                    <a:pt x="3245" y="3221"/>
                  </a:lnTo>
                  <a:lnTo>
                    <a:pt x="3232" y="3261"/>
                  </a:lnTo>
                  <a:lnTo>
                    <a:pt x="3221" y="3300"/>
                  </a:lnTo>
                  <a:lnTo>
                    <a:pt x="3211" y="3340"/>
                  </a:lnTo>
                  <a:lnTo>
                    <a:pt x="3201" y="3381"/>
                  </a:lnTo>
                  <a:lnTo>
                    <a:pt x="3193" y="3421"/>
                  </a:lnTo>
                  <a:lnTo>
                    <a:pt x="3186" y="3461"/>
                  </a:lnTo>
                  <a:lnTo>
                    <a:pt x="3180" y="3503"/>
                  </a:lnTo>
                  <a:lnTo>
                    <a:pt x="3175" y="3543"/>
                  </a:lnTo>
                  <a:lnTo>
                    <a:pt x="3170" y="3585"/>
                  </a:lnTo>
                  <a:lnTo>
                    <a:pt x="3166" y="3625"/>
                  </a:lnTo>
                  <a:lnTo>
                    <a:pt x="3163" y="3667"/>
                  </a:lnTo>
                  <a:lnTo>
                    <a:pt x="3162" y="3707"/>
                  </a:lnTo>
                  <a:lnTo>
                    <a:pt x="3162" y="3748"/>
                  </a:lnTo>
                  <a:lnTo>
                    <a:pt x="3162" y="3790"/>
                  </a:lnTo>
                  <a:lnTo>
                    <a:pt x="3163" y="3830"/>
                  </a:lnTo>
                  <a:lnTo>
                    <a:pt x="3166" y="3872"/>
                  </a:lnTo>
                  <a:lnTo>
                    <a:pt x="3170" y="3913"/>
                  </a:lnTo>
                  <a:lnTo>
                    <a:pt x="3175" y="3954"/>
                  </a:lnTo>
                  <a:lnTo>
                    <a:pt x="3180" y="3994"/>
                  </a:lnTo>
                  <a:lnTo>
                    <a:pt x="3186" y="4035"/>
                  </a:lnTo>
                  <a:lnTo>
                    <a:pt x="3193" y="4076"/>
                  </a:lnTo>
                  <a:lnTo>
                    <a:pt x="3201" y="4116"/>
                  </a:lnTo>
                  <a:lnTo>
                    <a:pt x="3211" y="4156"/>
                  </a:lnTo>
                  <a:lnTo>
                    <a:pt x="3221" y="4197"/>
                  </a:lnTo>
                  <a:lnTo>
                    <a:pt x="3232" y="4237"/>
                  </a:lnTo>
                  <a:lnTo>
                    <a:pt x="3244" y="4276"/>
                  </a:lnTo>
                  <a:lnTo>
                    <a:pt x="3258" y="4315"/>
                  </a:lnTo>
                  <a:lnTo>
                    <a:pt x="3272" y="4354"/>
                  </a:lnTo>
                  <a:lnTo>
                    <a:pt x="3287" y="4393"/>
                  </a:lnTo>
                  <a:lnTo>
                    <a:pt x="3303" y="4432"/>
                  </a:lnTo>
                  <a:lnTo>
                    <a:pt x="3321" y="4470"/>
                  </a:lnTo>
                  <a:lnTo>
                    <a:pt x="3338" y="4508"/>
                  </a:lnTo>
                  <a:lnTo>
                    <a:pt x="3357" y="4545"/>
                  </a:lnTo>
                  <a:lnTo>
                    <a:pt x="3377" y="4582"/>
                  </a:lnTo>
                  <a:lnTo>
                    <a:pt x="3399" y="4620"/>
                  </a:lnTo>
                  <a:lnTo>
                    <a:pt x="3420" y="4655"/>
                  </a:lnTo>
                  <a:lnTo>
                    <a:pt x="3444" y="4691"/>
                  </a:lnTo>
                  <a:lnTo>
                    <a:pt x="3468" y="4727"/>
                  </a:lnTo>
                  <a:lnTo>
                    <a:pt x="3492" y="4762"/>
                  </a:lnTo>
                  <a:lnTo>
                    <a:pt x="3518" y="4796"/>
                  </a:lnTo>
                  <a:lnTo>
                    <a:pt x="3545" y="4830"/>
                  </a:lnTo>
                  <a:lnTo>
                    <a:pt x="3573" y="4863"/>
                  </a:lnTo>
                  <a:lnTo>
                    <a:pt x="3601" y="4895"/>
                  </a:lnTo>
                  <a:lnTo>
                    <a:pt x="3632" y="4928"/>
                  </a:lnTo>
                  <a:lnTo>
                    <a:pt x="3663" y="4960"/>
                  </a:lnTo>
                  <a:lnTo>
                    <a:pt x="3663" y="4960"/>
                  </a:lnTo>
                  <a:lnTo>
                    <a:pt x="3853" y="5150"/>
                  </a:lnTo>
                  <a:lnTo>
                    <a:pt x="3853" y="5150"/>
                  </a:lnTo>
                  <a:lnTo>
                    <a:pt x="3872" y="5172"/>
                  </a:lnTo>
                  <a:lnTo>
                    <a:pt x="3890" y="5195"/>
                  </a:lnTo>
                  <a:lnTo>
                    <a:pt x="3907" y="5218"/>
                  </a:lnTo>
                  <a:lnTo>
                    <a:pt x="3923" y="5242"/>
                  </a:lnTo>
                  <a:lnTo>
                    <a:pt x="3938" y="5264"/>
                  </a:lnTo>
                  <a:lnTo>
                    <a:pt x="3950" y="5288"/>
                  </a:lnTo>
                  <a:lnTo>
                    <a:pt x="3963" y="5312"/>
                  </a:lnTo>
                  <a:lnTo>
                    <a:pt x="3973" y="5335"/>
                  </a:lnTo>
                  <a:lnTo>
                    <a:pt x="3983" y="5359"/>
                  </a:lnTo>
                  <a:lnTo>
                    <a:pt x="3991" y="5383"/>
                  </a:lnTo>
                  <a:lnTo>
                    <a:pt x="3998" y="5407"/>
                  </a:lnTo>
                  <a:lnTo>
                    <a:pt x="4003" y="5431"/>
                  </a:lnTo>
                  <a:lnTo>
                    <a:pt x="4008" y="5454"/>
                  </a:lnTo>
                  <a:lnTo>
                    <a:pt x="4012" y="5478"/>
                  </a:lnTo>
                  <a:lnTo>
                    <a:pt x="4013" y="5502"/>
                  </a:lnTo>
                  <a:lnTo>
                    <a:pt x="4015" y="5526"/>
                  </a:lnTo>
                  <a:lnTo>
                    <a:pt x="4013" y="5549"/>
                  </a:lnTo>
                  <a:lnTo>
                    <a:pt x="4012" y="5573"/>
                  </a:lnTo>
                  <a:lnTo>
                    <a:pt x="4008" y="5597"/>
                  </a:lnTo>
                  <a:lnTo>
                    <a:pt x="4004" y="5619"/>
                  </a:lnTo>
                  <a:lnTo>
                    <a:pt x="3998" y="5643"/>
                  </a:lnTo>
                  <a:lnTo>
                    <a:pt x="3992" y="5666"/>
                  </a:lnTo>
                  <a:lnTo>
                    <a:pt x="3984" y="5689"/>
                  </a:lnTo>
                  <a:lnTo>
                    <a:pt x="3974" y="5711"/>
                  </a:lnTo>
                  <a:lnTo>
                    <a:pt x="3964" y="5734"/>
                  </a:lnTo>
                  <a:lnTo>
                    <a:pt x="3952" y="5755"/>
                  </a:lnTo>
                  <a:lnTo>
                    <a:pt x="3939" y="5777"/>
                  </a:lnTo>
                  <a:lnTo>
                    <a:pt x="3925" y="5799"/>
                  </a:lnTo>
                  <a:lnTo>
                    <a:pt x="3909" y="5820"/>
                  </a:lnTo>
                  <a:lnTo>
                    <a:pt x="3892" y="5841"/>
                  </a:lnTo>
                  <a:lnTo>
                    <a:pt x="3875" y="5861"/>
                  </a:lnTo>
                  <a:lnTo>
                    <a:pt x="3855" y="5881"/>
                  </a:lnTo>
                  <a:lnTo>
                    <a:pt x="3855" y="5881"/>
                  </a:lnTo>
                  <a:lnTo>
                    <a:pt x="3834" y="5900"/>
                  </a:lnTo>
                  <a:lnTo>
                    <a:pt x="3814" y="5918"/>
                  </a:lnTo>
                  <a:lnTo>
                    <a:pt x="3793" y="5934"/>
                  </a:lnTo>
                  <a:lnTo>
                    <a:pt x="3771" y="5949"/>
                  </a:lnTo>
                  <a:lnTo>
                    <a:pt x="3749" y="5963"/>
                  </a:lnTo>
                  <a:lnTo>
                    <a:pt x="3726" y="5976"/>
                  </a:lnTo>
                  <a:lnTo>
                    <a:pt x="3703" y="5986"/>
                  </a:lnTo>
                  <a:lnTo>
                    <a:pt x="3680" y="5996"/>
                  </a:lnTo>
                  <a:lnTo>
                    <a:pt x="3656" y="6003"/>
                  </a:lnTo>
                  <a:lnTo>
                    <a:pt x="3633" y="6011"/>
                  </a:lnTo>
                  <a:lnTo>
                    <a:pt x="3608" y="6016"/>
                  </a:lnTo>
                  <a:lnTo>
                    <a:pt x="3584" y="6020"/>
                  </a:lnTo>
                  <a:lnTo>
                    <a:pt x="3560" y="6024"/>
                  </a:lnTo>
                  <a:lnTo>
                    <a:pt x="3535" y="6025"/>
                  </a:lnTo>
                  <a:lnTo>
                    <a:pt x="3511" y="6026"/>
                  </a:lnTo>
                  <a:lnTo>
                    <a:pt x="3486" y="6025"/>
                  </a:lnTo>
                  <a:lnTo>
                    <a:pt x="3462" y="6024"/>
                  </a:lnTo>
                  <a:lnTo>
                    <a:pt x="3437" y="6020"/>
                  </a:lnTo>
                  <a:lnTo>
                    <a:pt x="3413" y="6016"/>
                  </a:lnTo>
                  <a:lnTo>
                    <a:pt x="3389" y="6011"/>
                  </a:lnTo>
                  <a:lnTo>
                    <a:pt x="3365" y="6005"/>
                  </a:lnTo>
                  <a:lnTo>
                    <a:pt x="3341" y="5997"/>
                  </a:lnTo>
                  <a:lnTo>
                    <a:pt x="3317" y="5988"/>
                  </a:lnTo>
                  <a:lnTo>
                    <a:pt x="3294" y="5980"/>
                  </a:lnTo>
                  <a:lnTo>
                    <a:pt x="3272" y="5968"/>
                  </a:lnTo>
                  <a:lnTo>
                    <a:pt x="3249" y="5957"/>
                  </a:lnTo>
                  <a:lnTo>
                    <a:pt x="3226" y="5944"/>
                  </a:lnTo>
                  <a:lnTo>
                    <a:pt x="3205" y="5930"/>
                  </a:lnTo>
                  <a:lnTo>
                    <a:pt x="3183" y="5915"/>
                  </a:lnTo>
                  <a:lnTo>
                    <a:pt x="3163" y="5900"/>
                  </a:lnTo>
                  <a:lnTo>
                    <a:pt x="3143" y="5884"/>
                  </a:lnTo>
                  <a:lnTo>
                    <a:pt x="3124" y="5866"/>
                  </a:lnTo>
                  <a:lnTo>
                    <a:pt x="3124" y="5866"/>
                  </a:lnTo>
                  <a:lnTo>
                    <a:pt x="2940" y="5682"/>
                  </a:lnTo>
                  <a:lnTo>
                    <a:pt x="2940" y="5682"/>
                  </a:lnTo>
                  <a:lnTo>
                    <a:pt x="2891" y="5632"/>
                  </a:lnTo>
                  <a:lnTo>
                    <a:pt x="2843" y="5580"/>
                  </a:lnTo>
                  <a:lnTo>
                    <a:pt x="2797" y="5527"/>
                  </a:lnTo>
                  <a:lnTo>
                    <a:pt x="2753" y="5475"/>
                  </a:lnTo>
                  <a:lnTo>
                    <a:pt x="2710" y="5420"/>
                  </a:lnTo>
                  <a:lnTo>
                    <a:pt x="2668" y="5366"/>
                  </a:lnTo>
                  <a:lnTo>
                    <a:pt x="2628" y="5310"/>
                  </a:lnTo>
                  <a:lnTo>
                    <a:pt x="2590" y="5253"/>
                  </a:lnTo>
                  <a:lnTo>
                    <a:pt x="2554" y="5196"/>
                  </a:lnTo>
                  <a:lnTo>
                    <a:pt x="2518" y="5138"/>
                  </a:lnTo>
                  <a:lnTo>
                    <a:pt x="2484" y="5081"/>
                  </a:lnTo>
                  <a:lnTo>
                    <a:pt x="2453" y="5020"/>
                  </a:lnTo>
                  <a:lnTo>
                    <a:pt x="2423" y="4961"/>
                  </a:lnTo>
                  <a:lnTo>
                    <a:pt x="2394" y="4900"/>
                  </a:lnTo>
                  <a:lnTo>
                    <a:pt x="2366" y="4840"/>
                  </a:lnTo>
                  <a:lnTo>
                    <a:pt x="2340" y="4778"/>
                  </a:lnTo>
                  <a:lnTo>
                    <a:pt x="2316" y="4717"/>
                  </a:lnTo>
                  <a:lnTo>
                    <a:pt x="2293" y="4654"/>
                  </a:lnTo>
                  <a:lnTo>
                    <a:pt x="2272" y="4591"/>
                  </a:lnTo>
                  <a:lnTo>
                    <a:pt x="2253" y="4528"/>
                  </a:lnTo>
                  <a:lnTo>
                    <a:pt x="2235" y="4464"/>
                  </a:lnTo>
                  <a:lnTo>
                    <a:pt x="2219" y="4399"/>
                  </a:lnTo>
                  <a:lnTo>
                    <a:pt x="2204" y="4335"/>
                  </a:lnTo>
                  <a:lnTo>
                    <a:pt x="2190" y="4271"/>
                  </a:lnTo>
                  <a:lnTo>
                    <a:pt x="2178" y="4207"/>
                  </a:lnTo>
                  <a:lnTo>
                    <a:pt x="2168" y="4141"/>
                  </a:lnTo>
                  <a:lnTo>
                    <a:pt x="2160" y="4076"/>
                  </a:lnTo>
                  <a:lnTo>
                    <a:pt x="2153" y="4010"/>
                  </a:lnTo>
                  <a:lnTo>
                    <a:pt x="2147" y="3945"/>
                  </a:lnTo>
                  <a:lnTo>
                    <a:pt x="2143" y="3879"/>
                  </a:lnTo>
                  <a:lnTo>
                    <a:pt x="2141" y="3814"/>
                  </a:lnTo>
                  <a:lnTo>
                    <a:pt x="2141" y="3748"/>
                  </a:lnTo>
                  <a:lnTo>
                    <a:pt x="2141" y="3683"/>
                  </a:lnTo>
                  <a:lnTo>
                    <a:pt x="2143" y="3617"/>
                  </a:lnTo>
                  <a:lnTo>
                    <a:pt x="2147" y="3552"/>
                  </a:lnTo>
                  <a:lnTo>
                    <a:pt x="2153" y="3486"/>
                  </a:lnTo>
                  <a:lnTo>
                    <a:pt x="2160" y="3421"/>
                  </a:lnTo>
                  <a:lnTo>
                    <a:pt x="2168" y="3356"/>
                  </a:lnTo>
                  <a:lnTo>
                    <a:pt x="2178" y="3291"/>
                  </a:lnTo>
                  <a:lnTo>
                    <a:pt x="2190" y="3226"/>
                  </a:lnTo>
                  <a:lnTo>
                    <a:pt x="2204" y="3162"/>
                  </a:lnTo>
                  <a:lnTo>
                    <a:pt x="2219" y="3097"/>
                  </a:lnTo>
                  <a:lnTo>
                    <a:pt x="2235" y="3033"/>
                  </a:lnTo>
                  <a:lnTo>
                    <a:pt x="2253" y="2969"/>
                  </a:lnTo>
                  <a:lnTo>
                    <a:pt x="2273" y="2906"/>
                  </a:lnTo>
                  <a:lnTo>
                    <a:pt x="2293" y="2843"/>
                  </a:lnTo>
                  <a:lnTo>
                    <a:pt x="2316" y="2781"/>
                  </a:lnTo>
                  <a:lnTo>
                    <a:pt x="2341" y="2718"/>
                  </a:lnTo>
                  <a:lnTo>
                    <a:pt x="2366" y="2658"/>
                  </a:lnTo>
                  <a:lnTo>
                    <a:pt x="2394" y="2596"/>
                  </a:lnTo>
                  <a:lnTo>
                    <a:pt x="2423" y="2536"/>
                  </a:lnTo>
                  <a:lnTo>
                    <a:pt x="2453" y="2477"/>
                  </a:lnTo>
                  <a:lnTo>
                    <a:pt x="2484" y="2417"/>
                  </a:lnTo>
                  <a:lnTo>
                    <a:pt x="2518" y="2358"/>
                  </a:lnTo>
                  <a:lnTo>
                    <a:pt x="2554" y="2300"/>
                  </a:lnTo>
                  <a:lnTo>
                    <a:pt x="2590" y="2244"/>
                  </a:lnTo>
                  <a:lnTo>
                    <a:pt x="2628" y="2187"/>
                  </a:lnTo>
                  <a:lnTo>
                    <a:pt x="2668" y="2132"/>
                  </a:lnTo>
                  <a:lnTo>
                    <a:pt x="2710" y="2076"/>
                  </a:lnTo>
                  <a:lnTo>
                    <a:pt x="2753" y="2022"/>
                  </a:lnTo>
                  <a:lnTo>
                    <a:pt x="2797" y="1969"/>
                  </a:lnTo>
                  <a:lnTo>
                    <a:pt x="2843" y="1916"/>
                  </a:lnTo>
                  <a:lnTo>
                    <a:pt x="2891" y="1865"/>
                  </a:lnTo>
                  <a:lnTo>
                    <a:pt x="2940" y="1814"/>
                  </a:lnTo>
                  <a:lnTo>
                    <a:pt x="2940" y="1814"/>
                  </a:lnTo>
                  <a:lnTo>
                    <a:pt x="3124" y="1631"/>
                  </a:lnTo>
                  <a:lnTo>
                    <a:pt x="3124" y="1631"/>
                  </a:lnTo>
                  <a:lnTo>
                    <a:pt x="3143" y="1614"/>
                  </a:lnTo>
                  <a:lnTo>
                    <a:pt x="3163" y="1598"/>
                  </a:lnTo>
                  <a:lnTo>
                    <a:pt x="3183" y="1584"/>
                  </a:lnTo>
                  <a:lnTo>
                    <a:pt x="3205" y="1569"/>
                  </a:lnTo>
                  <a:lnTo>
                    <a:pt x="3226" y="1556"/>
                  </a:lnTo>
                  <a:lnTo>
                    <a:pt x="3249" y="1544"/>
                  </a:lnTo>
                  <a:lnTo>
                    <a:pt x="3272" y="1534"/>
                  </a:lnTo>
                  <a:lnTo>
                    <a:pt x="3295" y="1524"/>
                  </a:lnTo>
                  <a:lnTo>
                    <a:pt x="3318" y="1513"/>
                  </a:lnTo>
                  <a:lnTo>
                    <a:pt x="3343" y="1506"/>
                  </a:lnTo>
                  <a:lnTo>
                    <a:pt x="3367" y="1500"/>
                  </a:lnTo>
                  <a:lnTo>
                    <a:pt x="3392" y="1493"/>
                  </a:lnTo>
                  <a:lnTo>
                    <a:pt x="3418" y="1488"/>
                  </a:lnTo>
                  <a:lnTo>
                    <a:pt x="3443" y="1484"/>
                  </a:lnTo>
                  <a:lnTo>
                    <a:pt x="3468" y="1482"/>
                  </a:lnTo>
                  <a:lnTo>
                    <a:pt x="3493" y="1481"/>
                  </a:lnTo>
                  <a:lnTo>
                    <a:pt x="3518" y="1481"/>
                  </a:lnTo>
                  <a:lnTo>
                    <a:pt x="3545" y="1482"/>
                  </a:lnTo>
                  <a:lnTo>
                    <a:pt x="3570" y="1483"/>
                  </a:lnTo>
                  <a:lnTo>
                    <a:pt x="3595" y="1487"/>
                  </a:lnTo>
                  <a:lnTo>
                    <a:pt x="3620" y="1492"/>
                  </a:lnTo>
                  <a:lnTo>
                    <a:pt x="3646" y="1497"/>
                  </a:lnTo>
                  <a:lnTo>
                    <a:pt x="3669" y="1505"/>
                  </a:lnTo>
                  <a:lnTo>
                    <a:pt x="3695" y="1513"/>
                  </a:lnTo>
                  <a:lnTo>
                    <a:pt x="3719" y="1522"/>
                  </a:lnTo>
                  <a:lnTo>
                    <a:pt x="3743" y="1534"/>
                  </a:lnTo>
                  <a:lnTo>
                    <a:pt x="3765" y="1546"/>
                  </a:lnTo>
                  <a:lnTo>
                    <a:pt x="3788" y="1560"/>
                  </a:lnTo>
                  <a:lnTo>
                    <a:pt x="3811" y="1574"/>
                  </a:lnTo>
                  <a:lnTo>
                    <a:pt x="3832" y="1590"/>
                  </a:lnTo>
                  <a:lnTo>
                    <a:pt x="3853" y="1609"/>
                  </a:lnTo>
                  <a:lnTo>
                    <a:pt x="3873" y="1628"/>
                  </a:lnTo>
                  <a:lnTo>
                    <a:pt x="3873" y="1628"/>
                  </a:lnTo>
                  <a:lnTo>
                    <a:pt x="3892" y="1648"/>
                  </a:lnTo>
                  <a:lnTo>
                    <a:pt x="3910" y="1668"/>
                  </a:lnTo>
                  <a:lnTo>
                    <a:pt x="3926" y="1690"/>
                  </a:lnTo>
                  <a:lnTo>
                    <a:pt x="3941" y="1711"/>
                  </a:lnTo>
                  <a:lnTo>
                    <a:pt x="3955" y="1734"/>
                  </a:lnTo>
                  <a:lnTo>
                    <a:pt x="3968" y="1756"/>
                  </a:lnTo>
                  <a:lnTo>
                    <a:pt x="3979" y="1779"/>
                  </a:lnTo>
                  <a:lnTo>
                    <a:pt x="3989" y="1802"/>
                  </a:lnTo>
                  <a:lnTo>
                    <a:pt x="3998" y="1826"/>
                  </a:lnTo>
                  <a:lnTo>
                    <a:pt x="4004" y="1850"/>
                  </a:lnTo>
                  <a:lnTo>
                    <a:pt x="4011" y="1874"/>
                  </a:lnTo>
                  <a:lnTo>
                    <a:pt x="4016" y="1897"/>
                  </a:lnTo>
                  <a:lnTo>
                    <a:pt x="4018" y="1921"/>
                  </a:lnTo>
                  <a:lnTo>
                    <a:pt x="4021" y="1945"/>
                  </a:lnTo>
                  <a:lnTo>
                    <a:pt x="4022" y="1969"/>
                  </a:lnTo>
                  <a:lnTo>
                    <a:pt x="4021" y="1993"/>
                  </a:lnTo>
                  <a:lnTo>
                    <a:pt x="4020" y="2018"/>
                  </a:lnTo>
                  <a:lnTo>
                    <a:pt x="4017" y="2042"/>
                  </a:lnTo>
                  <a:lnTo>
                    <a:pt x="4013" y="2066"/>
                  </a:lnTo>
                  <a:lnTo>
                    <a:pt x="4007" y="2090"/>
                  </a:lnTo>
                  <a:lnTo>
                    <a:pt x="4001" y="2113"/>
                  </a:lnTo>
                  <a:lnTo>
                    <a:pt x="3993" y="2137"/>
                  </a:lnTo>
                  <a:lnTo>
                    <a:pt x="3984" y="2159"/>
                  </a:lnTo>
                  <a:lnTo>
                    <a:pt x="3974" y="2182"/>
                  </a:lnTo>
                  <a:lnTo>
                    <a:pt x="3963" y="2205"/>
                  </a:lnTo>
                  <a:lnTo>
                    <a:pt x="3952" y="2226"/>
                  </a:lnTo>
                  <a:lnTo>
                    <a:pt x="3938" y="2248"/>
                  </a:lnTo>
                  <a:lnTo>
                    <a:pt x="3923" y="2269"/>
                  </a:lnTo>
                  <a:lnTo>
                    <a:pt x="3907" y="2289"/>
                  </a:lnTo>
                  <a:lnTo>
                    <a:pt x="3890" y="2309"/>
                  </a:lnTo>
                  <a:lnTo>
                    <a:pt x="3872" y="2328"/>
                  </a:lnTo>
                  <a:lnTo>
                    <a:pt x="3853" y="2347"/>
                  </a:lnTo>
                  <a:lnTo>
                    <a:pt x="3853" y="2347"/>
                  </a:lnTo>
                  <a:lnTo>
                    <a:pt x="3663" y="2537"/>
                  </a:lnTo>
                  <a:lnTo>
                    <a:pt x="3663" y="2537"/>
                  </a:lnTo>
                  <a:close/>
                </a:path>
              </a:pathLst>
            </a:custGeom>
            <a:solidFill>
              <a:srgbClr val="6A0000"/>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47" name="矩形 46"/>
          <p:cNvSpPr/>
          <p:nvPr/>
        </p:nvSpPr>
        <p:spPr>
          <a:xfrm>
            <a:off x="4217822" y="4631690"/>
            <a:ext cx="1051891" cy="295466"/>
          </a:xfrm>
          <a:prstGeom prst="rect">
            <a:avLst/>
          </a:prstGeom>
          <a:ln w="19050">
            <a:solidFill>
              <a:schemeClr val="bg1"/>
            </a:solidFill>
          </a:ln>
        </p:spPr>
        <p:txBody>
          <a:bodyPr wrap="none">
            <a:spAutoFit/>
          </a:bodyPr>
          <a:lstStyle/>
          <a:p>
            <a:pPr algn="ctr">
              <a:lnSpc>
                <a:spcPct val="120000"/>
              </a:lnSpc>
              <a:tabLst>
                <a:tab pos="536575"/>
              </a:tabLst>
            </a:pPr>
            <a:r>
              <a:rPr lang="en-US" altLang="zh-CN" sz="1200" b="1">
                <a:solidFill>
                  <a:schemeClr val="bg1"/>
                </a:solidFill>
                <a:cs typeface="+mn-ea"/>
                <a:sym typeface="+mn-lt"/>
              </a:rPr>
              <a:t>CHAPTER 02</a:t>
            </a:r>
          </a:p>
        </p:txBody>
      </p:sp>
      <p:grpSp>
        <p:nvGrpSpPr>
          <p:cNvPr id="48" name="组合 47"/>
          <p:cNvGrpSpPr/>
          <p:nvPr/>
        </p:nvGrpSpPr>
        <p:grpSpPr>
          <a:xfrm>
            <a:off x="4384040" y="2459990"/>
            <a:ext cx="720090" cy="720090"/>
            <a:chOff x="4327373" y="2631872"/>
            <a:chExt cx="720000" cy="720000"/>
          </a:xfrm>
        </p:grpSpPr>
        <p:sp>
          <p:nvSpPr>
            <p:cNvPr id="49" name="椭圆 48"/>
            <p:cNvSpPr/>
            <p:nvPr/>
          </p:nvSpPr>
          <p:spPr>
            <a:xfrm>
              <a:off x="4327373" y="2631872"/>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0" name="Freeform 422"/>
            <p:cNvSpPr>
              <a:spLocks noEditPoints="1"/>
            </p:cNvSpPr>
            <p:nvPr/>
          </p:nvSpPr>
          <p:spPr bwMode="auto">
            <a:xfrm>
              <a:off x="4559615" y="2864147"/>
              <a:ext cx="255516" cy="255450"/>
            </a:xfrm>
            <a:custGeom>
              <a:gdLst>
                <a:gd name="T0" fmla="*/ 9052 w 15574"/>
                <a:gd name="T1" fmla="*/ 8173 h 15571"/>
                <a:gd name="T2" fmla="*/ 8849 w 15574"/>
                <a:gd name="T3" fmla="*/ 8571 h 15571"/>
                <a:gd name="T4" fmla="*/ 8475 w 15574"/>
                <a:gd name="T5" fmla="*/ 8909 h 15571"/>
                <a:gd name="T6" fmla="*/ 8057 w 15574"/>
                <a:gd name="T7" fmla="*/ 9073 h 15571"/>
                <a:gd name="T8" fmla="*/ 7622 w 15574"/>
                <a:gd name="T9" fmla="*/ 9089 h 15571"/>
                <a:gd name="T10" fmla="*/ 7190 w 15574"/>
                <a:gd name="T11" fmla="*/ 8956 h 15571"/>
                <a:gd name="T12" fmla="*/ 6792 w 15574"/>
                <a:gd name="T13" fmla="*/ 8645 h 15571"/>
                <a:gd name="T14" fmla="*/ 6563 w 15574"/>
                <a:gd name="T15" fmla="*/ 8265 h 15571"/>
                <a:gd name="T16" fmla="*/ 6471 w 15574"/>
                <a:gd name="T17" fmla="*/ 7815 h 15571"/>
                <a:gd name="T18" fmla="*/ 6530 w 15574"/>
                <a:gd name="T19" fmla="*/ 7388 h 15571"/>
                <a:gd name="T20" fmla="*/ 6733 w 15574"/>
                <a:gd name="T21" fmla="*/ 6992 h 15571"/>
                <a:gd name="T22" fmla="*/ 7106 w 15574"/>
                <a:gd name="T23" fmla="*/ 6652 h 15571"/>
                <a:gd name="T24" fmla="*/ 7525 w 15574"/>
                <a:gd name="T25" fmla="*/ 6488 h 15571"/>
                <a:gd name="T26" fmla="*/ 7959 w 15574"/>
                <a:gd name="T27" fmla="*/ 6472 h 15571"/>
                <a:gd name="T28" fmla="*/ 8392 w 15574"/>
                <a:gd name="T29" fmla="*/ 6605 h 15571"/>
                <a:gd name="T30" fmla="*/ 8788 w 15574"/>
                <a:gd name="T31" fmla="*/ 6917 h 15571"/>
                <a:gd name="T32" fmla="*/ 9019 w 15574"/>
                <a:gd name="T33" fmla="*/ 7296 h 15571"/>
                <a:gd name="T34" fmla="*/ 9111 w 15574"/>
                <a:gd name="T35" fmla="*/ 7747 h 15571"/>
                <a:gd name="T36" fmla="*/ 14251 w 15574"/>
                <a:gd name="T37" fmla="*/ 9126 h 15571"/>
                <a:gd name="T38" fmla="*/ 13953 w 15574"/>
                <a:gd name="T39" fmla="*/ 10143 h 15571"/>
                <a:gd name="T40" fmla="*/ 13001 w 15574"/>
                <a:gd name="T41" fmla="*/ 11831 h 15571"/>
                <a:gd name="T42" fmla="*/ 11612 w 15574"/>
                <a:gd name="T43" fmla="*/ 13160 h 15571"/>
                <a:gd name="T44" fmla="*/ 9948 w 15574"/>
                <a:gd name="T45" fmla="*/ 14018 h 15571"/>
                <a:gd name="T46" fmla="*/ 8987 w 15574"/>
                <a:gd name="T47" fmla="*/ 14271 h 15571"/>
                <a:gd name="T48" fmla="*/ 6870 w 15574"/>
                <a:gd name="T49" fmla="*/ 14315 h 15571"/>
                <a:gd name="T50" fmla="*/ 5895 w 15574"/>
                <a:gd name="T51" fmla="*/ 14102 h 15571"/>
                <a:gd name="T52" fmla="*/ 4310 w 15574"/>
                <a:gd name="T53" fmla="*/ 13387 h 15571"/>
                <a:gd name="T54" fmla="*/ 2842 w 15574"/>
                <a:gd name="T55" fmla="*/ 12145 h 15571"/>
                <a:gd name="T56" fmla="*/ 1790 w 15574"/>
                <a:gd name="T57" fmla="*/ 10529 h 15571"/>
                <a:gd name="T58" fmla="*/ 1360 w 15574"/>
                <a:gd name="T59" fmla="*/ 9266 h 15571"/>
                <a:gd name="T60" fmla="*/ 1229 w 15574"/>
                <a:gd name="T61" fmla="*/ 7085 h 15571"/>
                <a:gd name="T62" fmla="*/ 1391 w 15574"/>
                <a:gd name="T63" fmla="*/ 6166 h 15571"/>
                <a:gd name="T64" fmla="*/ 1847 w 15574"/>
                <a:gd name="T65" fmla="*/ 4913 h 15571"/>
                <a:gd name="T66" fmla="*/ 2931 w 15574"/>
                <a:gd name="T67" fmla="*/ 3318 h 15571"/>
                <a:gd name="T68" fmla="*/ 4426 w 15574"/>
                <a:gd name="T69" fmla="*/ 2105 h 15571"/>
                <a:gd name="T70" fmla="*/ 5893 w 15574"/>
                <a:gd name="T71" fmla="*/ 1460 h 15571"/>
                <a:gd name="T72" fmla="*/ 6869 w 15574"/>
                <a:gd name="T73" fmla="*/ 1248 h 15571"/>
                <a:gd name="T74" fmla="*/ 8987 w 15574"/>
                <a:gd name="T75" fmla="*/ 1292 h 15571"/>
                <a:gd name="T76" fmla="*/ 9950 w 15574"/>
                <a:gd name="T77" fmla="*/ 1545 h 15571"/>
                <a:gd name="T78" fmla="*/ 11614 w 15574"/>
                <a:gd name="T79" fmla="*/ 2404 h 15571"/>
                <a:gd name="T80" fmla="*/ 13005 w 15574"/>
                <a:gd name="T81" fmla="*/ 3736 h 15571"/>
                <a:gd name="T82" fmla="*/ 13957 w 15574"/>
                <a:gd name="T83" fmla="*/ 5424 h 15571"/>
                <a:gd name="T84" fmla="*/ 14254 w 15574"/>
                <a:gd name="T85" fmla="*/ 6443 h 15571"/>
                <a:gd name="T86" fmla="*/ 11095 w 15574"/>
                <a:gd name="T87" fmla="*/ 7085 h 15571"/>
                <a:gd name="T88" fmla="*/ 12760 w 15574"/>
                <a:gd name="T89" fmla="*/ 5797 h 15571"/>
                <a:gd name="T90" fmla="*/ 12002 w 15574"/>
                <a:gd name="T91" fmla="*/ 4484 h 15571"/>
                <a:gd name="T92" fmla="*/ 10917 w 15574"/>
                <a:gd name="T93" fmla="*/ 3440 h 15571"/>
                <a:gd name="T94" fmla="*/ 9569 w 15574"/>
                <a:gd name="T95" fmla="*/ 2735 h 15571"/>
                <a:gd name="T96" fmla="*/ 7086 w 15574"/>
                <a:gd name="T97" fmla="*/ 2477 h 15571"/>
                <a:gd name="T98" fmla="*/ 5599 w 15574"/>
                <a:gd name="T99" fmla="*/ 2900 h 15571"/>
                <a:gd name="T100" fmla="*/ 4322 w 15574"/>
                <a:gd name="T101" fmla="*/ 3709 h 15571"/>
                <a:gd name="T102" fmla="*/ 3324 w 15574"/>
                <a:gd name="T103" fmla="*/ 4836 h 15571"/>
                <a:gd name="T104" fmla="*/ 2673 w 15574"/>
                <a:gd name="T105" fmla="*/ 6212 h 15571"/>
                <a:gd name="T106" fmla="*/ 2520 w 15574"/>
                <a:gd name="T107" fmla="*/ 8708 h 15571"/>
                <a:gd name="T108" fmla="*/ 3002 w 15574"/>
                <a:gd name="T109" fmla="*/ 10167 h 15571"/>
                <a:gd name="T110" fmla="*/ 3859 w 15574"/>
                <a:gd name="T111" fmla="*/ 11407 h 15571"/>
                <a:gd name="T112" fmla="*/ 5024 w 15574"/>
                <a:gd name="T113" fmla="*/ 12359 h 15571"/>
                <a:gd name="T114" fmla="*/ 6427 w 15574"/>
                <a:gd name="T115" fmla="*/ 12956 h 15571"/>
                <a:gd name="T116" fmla="*/ 8929 w 15574"/>
                <a:gd name="T117" fmla="*/ 13009 h 15571"/>
                <a:gd name="T118" fmla="*/ 10365 w 15574"/>
                <a:gd name="T119" fmla="*/ 12471 h 15571"/>
                <a:gd name="T120" fmla="*/ 11570 w 15574"/>
                <a:gd name="T121" fmla="*/ 11566 h 15571"/>
                <a:gd name="T122" fmla="*/ 12477 w 15574"/>
                <a:gd name="T123" fmla="*/ 10362 h 15571"/>
                <a:gd name="T124" fmla="*/ 13018 w 15574"/>
                <a:gd name="T125" fmla="*/ 8928 h 155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73" h="15571">
                  <a:moveTo>
                    <a:pt x="9111" y="7781"/>
                  </a:moveTo>
                  <a:lnTo>
                    <a:pt x="9111" y="7781"/>
                  </a:lnTo>
                  <a:lnTo>
                    <a:pt x="9111" y="7815"/>
                  </a:lnTo>
                  <a:lnTo>
                    <a:pt x="9110" y="7849"/>
                  </a:lnTo>
                  <a:lnTo>
                    <a:pt x="9107" y="7882"/>
                  </a:lnTo>
                  <a:lnTo>
                    <a:pt x="9103" y="7916"/>
                  </a:lnTo>
                  <a:lnTo>
                    <a:pt x="9099" y="7949"/>
                  </a:lnTo>
                  <a:lnTo>
                    <a:pt x="9096" y="7981"/>
                  </a:lnTo>
                  <a:lnTo>
                    <a:pt x="9091" y="8014"/>
                  </a:lnTo>
                  <a:lnTo>
                    <a:pt x="9084" y="8047"/>
                  </a:lnTo>
                  <a:lnTo>
                    <a:pt x="9077" y="8078"/>
                  </a:lnTo>
                  <a:lnTo>
                    <a:pt x="9069" y="8111"/>
                  </a:lnTo>
                  <a:lnTo>
                    <a:pt x="9060" y="8143"/>
                  </a:lnTo>
                  <a:lnTo>
                    <a:pt x="9052" y="8173"/>
                  </a:lnTo>
                  <a:lnTo>
                    <a:pt x="9042" y="8204"/>
                  </a:lnTo>
                  <a:lnTo>
                    <a:pt x="9030" y="8235"/>
                  </a:lnTo>
                  <a:lnTo>
                    <a:pt x="9019" y="8265"/>
                  </a:lnTo>
                  <a:lnTo>
                    <a:pt x="9008" y="8295"/>
                  </a:lnTo>
                  <a:lnTo>
                    <a:pt x="8994" y="8324"/>
                  </a:lnTo>
                  <a:lnTo>
                    <a:pt x="8981" y="8353"/>
                  </a:lnTo>
                  <a:lnTo>
                    <a:pt x="8966" y="8382"/>
                  </a:lnTo>
                  <a:lnTo>
                    <a:pt x="8951" y="8410"/>
                  </a:lnTo>
                  <a:lnTo>
                    <a:pt x="8936" y="8437"/>
                  </a:lnTo>
                  <a:lnTo>
                    <a:pt x="8919" y="8465"/>
                  </a:lnTo>
                  <a:lnTo>
                    <a:pt x="8903" y="8493"/>
                  </a:lnTo>
                  <a:lnTo>
                    <a:pt x="8885" y="8519"/>
                  </a:lnTo>
                  <a:lnTo>
                    <a:pt x="8868" y="8544"/>
                  </a:lnTo>
                  <a:lnTo>
                    <a:pt x="8849" y="8571"/>
                  </a:lnTo>
                  <a:lnTo>
                    <a:pt x="8829" y="8596"/>
                  </a:lnTo>
                  <a:lnTo>
                    <a:pt x="8810" y="8620"/>
                  </a:lnTo>
                  <a:lnTo>
                    <a:pt x="8788" y="8645"/>
                  </a:lnTo>
                  <a:lnTo>
                    <a:pt x="8768" y="8668"/>
                  </a:lnTo>
                  <a:lnTo>
                    <a:pt x="8724" y="8714"/>
                  </a:lnTo>
                  <a:lnTo>
                    <a:pt x="8679" y="8757"/>
                  </a:lnTo>
                  <a:lnTo>
                    <a:pt x="8655" y="8778"/>
                  </a:lnTo>
                  <a:lnTo>
                    <a:pt x="8630" y="8799"/>
                  </a:lnTo>
                  <a:lnTo>
                    <a:pt x="8606" y="8819"/>
                  </a:lnTo>
                  <a:lnTo>
                    <a:pt x="8581" y="8838"/>
                  </a:lnTo>
                  <a:lnTo>
                    <a:pt x="8555" y="8857"/>
                  </a:lnTo>
                  <a:lnTo>
                    <a:pt x="8529" y="8875"/>
                  </a:lnTo>
                  <a:lnTo>
                    <a:pt x="8503" y="8893"/>
                  </a:lnTo>
                  <a:lnTo>
                    <a:pt x="8475" y="8909"/>
                  </a:lnTo>
                  <a:lnTo>
                    <a:pt x="8447" y="8926"/>
                  </a:lnTo>
                  <a:lnTo>
                    <a:pt x="8419" y="8941"/>
                  </a:lnTo>
                  <a:lnTo>
                    <a:pt x="8392" y="8956"/>
                  </a:lnTo>
                  <a:lnTo>
                    <a:pt x="8363" y="8970"/>
                  </a:lnTo>
                  <a:lnTo>
                    <a:pt x="8334" y="8984"/>
                  </a:lnTo>
                  <a:lnTo>
                    <a:pt x="8305" y="8996"/>
                  </a:lnTo>
                  <a:lnTo>
                    <a:pt x="8275" y="9009"/>
                  </a:lnTo>
                  <a:lnTo>
                    <a:pt x="8244" y="9020"/>
                  </a:lnTo>
                  <a:lnTo>
                    <a:pt x="8214" y="9032"/>
                  </a:lnTo>
                  <a:lnTo>
                    <a:pt x="8183" y="9042"/>
                  </a:lnTo>
                  <a:lnTo>
                    <a:pt x="8152" y="9050"/>
                  </a:lnTo>
                  <a:lnTo>
                    <a:pt x="8121" y="9059"/>
                  </a:lnTo>
                  <a:lnTo>
                    <a:pt x="8089" y="9067"/>
                  </a:lnTo>
                  <a:lnTo>
                    <a:pt x="8057" y="9073"/>
                  </a:lnTo>
                  <a:lnTo>
                    <a:pt x="8024" y="9079"/>
                  </a:lnTo>
                  <a:lnTo>
                    <a:pt x="7991" y="9086"/>
                  </a:lnTo>
                  <a:lnTo>
                    <a:pt x="7959" y="9089"/>
                  </a:lnTo>
                  <a:lnTo>
                    <a:pt x="7926" y="9093"/>
                  </a:lnTo>
                  <a:lnTo>
                    <a:pt x="7892" y="9097"/>
                  </a:lnTo>
                  <a:lnTo>
                    <a:pt x="7859" y="9098"/>
                  </a:lnTo>
                  <a:lnTo>
                    <a:pt x="7825" y="9100"/>
                  </a:lnTo>
                  <a:lnTo>
                    <a:pt x="7791" y="9101"/>
                  </a:lnTo>
                  <a:lnTo>
                    <a:pt x="7791" y="9101"/>
                  </a:lnTo>
                  <a:lnTo>
                    <a:pt x="7757" y="9100"/>
                  </a:lnTo>
                  <a:lnTo>
                    <a:pt x="7723" y="9098"/>
                  </a:lnTo>
                  <a:lnTo>
                    <a:pt x="7689" y="9097"/>
                  </a:lnTo>
                  <a:lnTo>
                    <a:pt x="7656" y="9093"/>
                  </a:lnTo>
                  <a:lnTo>
                    <a:pt x="7622" y="9089"/>
                  </a:lnTo>
                  <a:lnTo>
                    <a:pt x="7590" y="9086"/>
                  </a:lnTo>
                  <a:lnTo>
                    <a:pt x="7557" y="9079"/>
                  </a:lnTo>
                  <a:lnTo>
                    <a:pt x="7525" y="9073"/>
                  </a:lnTo>
                  <a:lnTo>
                    <a:pt x="7493" y="9067"/>
                  </a:lnTo>
                  <a:lnTo>
                    <a:pt x="7461" y="9059"/>
                  </a:lnTo>
                  <a:lnTo>
                    <a:pt x="7430" y="9050"/>
                  </a:lnTo>
                  <a:lnTo>
                    <a:pt x="7398" y="9042"/>
                  </a:lnTo>
                  <a:lnTo>
                    <a:pt x="7368" y="9032"/>
                  </a:lnTo>
                  <a:lnTo>
                    <a:pt x="7336" y="9020"/>
                  </a:lnTo>
                  <a:lnTo>
                    <a:pt x="7307" y="9009"/>
                  </a:lnTo>
                  <a:lnTo>
                    <a:pt x="7277" y="8996"/>
                  </a:lnTo>
                  <a:lnTo>
                    <a:pt x="7247" y="8984"/>
                  </a:lnTo>
                  <a:lnTo>
                    <a:pt x="7218" y="8970"/>
                  </a:lnTo>
                  <a:lnTo>
                    <a:pt x="7190" y="8956"/>
                  </a:lnTo>
                  <a:lnTo>
                    <a:pt x="7161" y="8941"/>
                  </a:lnTo>
                  <a:lnTo>
                    <a:pt x="7134" y="8926"/>
                  </a:lnTo>
                  <a:lnTo>
                    <a:pt x="7106" y="8909"/>
                  </a:lnTo>
                  <a:lnTo>
                    <a:pt x="7080" y="8893"/>
                  </a:lnTo>
                  <a:lnTo>
                    <a:pt x="7053" y="8875"/>
                  </a:lnTo>
                  <a:lnTo>
                    <a:pt x="7027" y="8857"/>
                  </a:lnTo>
                  <a:lnTo>
                    <a:pt x="7001" y="8838"/>
                  </a:lnTo>
                  <a:lnTo>
                    <a:pt x="6976" y="8819"/>
                  </a:lnTo>
                  <a:lnTo>
                    <a:pt x="6951" y="8799"/>
                  </a:lnTo>
                  <a:lnTo>
                    <a:pt x="6927" y="8778"/>
                  </a:lnTo>
                  <a:lnTo>
                    <a:pt x="6903" y="8757"/>
                  </a:lnTo>
                  <a:lnTo>
                    <a:pt x="6858" y="8714"/>
                  </a:lnTo>
                  <a:lnTo>
                    <a:pt x="6814" y="8668"/>
                  </a:lnTo>
                  <a:lnTo>
                    <a:pt x="6792" y="8645"/>
                  </a:lnTo>
                  <a:lnTo>
                    <a:pt x="6772" y="8620"/>
                  </a:lnTo>
                  <a:lnTo>
                    <a:pt x="6752" y="8596"/>
                  </a:lnTo>
                  <a:lnTo>
                    <a:pt x="6733" y="8571"/>
                  </a:lnTo>
                  <a:lnTo>
                    <a:pt x="6714" y="8544"/>
                  </a:lnTo>
                  <a:lnTo>
                    <a:pt x="6697" y="8519"/>
                  </a:lnTo>
                  <a:lnTo>
                    <a:pt x="6679" y="8493"/>
                  </a:lnTo>
                  <a:lnTo>
                    <a:pt x="6663" y="8465"/>
                  </a:lnTo>
                  <a:lnTo>
                    <a:pt x="6646" y="8437"/>
                  </a:lnTo>
                  <a:lnTo>
                    <a:pt x="6630" y="8410"/>
                  </a:lnTo>
                  <a:lnTo>
                    <a:pt x="6615" y="8382"/>
                  </a:lnTo>
                  <a:lnTo>
                    <a:pt x="6601" y="8353"/>
                  </a:lnTo>
                  <a:lnTo>
                    <a:pt x="6587" y="8324"/>
                  </a:lnTo>
                  <a:lnTo>
                    <a:pt x="6575" y="8295"/>
                  </a:lnTo>
                  <a:lnTo>
                    <a:pt x="6563" y="8265"/>
                  </a:lnTo>
                  <a:lnTo>
                    <a:pt x="6551" y="8235"/>
                  </a:lnTo>
                  <a:lnTo>
                    <a:pt x="6541" y="8204"/>
                  </a:lnTo>
                  <a:lnTo>
                    <a:pt x="6530" y="8173"/>
                  </a:lnTo>
                  <a:lnTo>
                    <a:pt x="6522" y="8143"/>
                  </a:lnTo>
                  <a:lnTo>
                    <a:pt x="6513" y="8111"/>
                  </a:lnTo>
                  <a:lnTo>
                    <a:pt x="6505" y="8078"/>
                  </a:lnTo>
                  <a:lnTo>
                    <a:pt x="6498" y="8047"/>
                  </a:lnTo>
                  <a:lnTo>
                    <a:pt x="6491" y="8014"/>
                  </a:lnTo>
                  <a:lnTo>
                    <a:pt x="6486" y="7981"/>
                  </a:lnTo>
                  <a:lnTo>
                    <a:pt x="6481" y="7949"/>
                  </a:lnTo>
                  <a:lnTo>
                    <a:pt x="6478" y="7916"/>
                  </a:lnTo>
                  <a:lnTo>
                    <a:pt x="6475" y="7882"/>
                  </a:lnTo>
                  <a:lnTo>
                    <a:pt x="6473" y="7849"/>
                  </a:lnTo>
                  <a:lnTo>
                    <a:pt x="6471" y="7815"/>
                  </a:lnTo>
                  <a:lnTo>
                    <a:pt x="6471" y="7781"/>
                  </a:lnTo>
                  <a:lnTo>
                    <a:pt x="6471" y="7781"/>
                  </a:lnTo>
                  <a:lnTo>
                    <a:pt x="6471" y="7747"/>
                  </a:lnTo>
                  <a:lnTo>
                    <a:pt x="6473" y="7713"/>
                  </a:lnTo>
                  <a:lnTo>
                    <a:pt x="6475" y="7679"/>
                  </a:lnTo>
                  <a:lnTo>
                    <a:pt x="6478" y="7646"/>
                  </a:lnTo>
                  <a:lnTo>
                    <a:pt x="6481" y="7613"/>
                  </a:lnTo>
                  <a:lnTo>
                    <a:pt x="6486" y="7580"/>
                  </a:lnTo>
                  <a:lnTo>
                    <a:pt x="6491" y="7547"/>
                  </a:lnTo>
                  <a:lnTo>
                    <a:pt x="6498" y="7514"/>
                  </a:lnTo>
                  <a:lnTo>
                    <a:pt x="6505" y="7483"/>
                  </a:lnTo>
                  <a:lnTo>
                    <a:pt x="6513" y="7451"/>
                  </a:lnTo>
                  <a:lnTo>
                    <a:pt x="6522" y="7420"/>
                  </a:lnTo>
                  <a:lnTo>
                    <a:pt x="6530" y="7388"/>
                  </a:lnTo>
                  <a:lnTo>
                    <a:pt x="6541" y="7358"/>
                  </a:lnTo>
                  <a:lnTo>
                    <a:pt x="6551" y="7327"/>
                  </a:lnTo>
                  <a:lnTo>
                    <a:pt x="6563" y="7296"/>
                  </a:lnTo>
                  <a:lnTo>
                    <a:pt x="6575" y="7268"/>
                  </a:lnTo>
                  <a:lnTo>
                    <a:pt x="6587" y="7237"/>
                  </a:lnTo>
                  <a:lnTo>
                    <a:pt x="6601" y="7208"/>
                  </a:lnTo>
                  <a:lnTo>
                    <a:pt x="6615" y="7181"/>
                  </a:lnTo>
                  <a:lnTo>
                    <a:pt x="6630" y="7152"/>
                  </a:lnTo>
                  <a:lnTo>
                    <a:pt x="6646" y="7124"/>
                  </a:lnTo>
                  <a:lnTo>
                    <a:pt x="6663" y="7096"/>
                  </a:lnTo>
                  <a:lnTo>
                    <a:pt x="6679" y="7070"/>
                  </a:lnTo>
                  <a:lnTo>
                    <a:pt x="6697" y="7043"/>
                  </a:lnTo>
                  <a:lnTo>
                    <a:pt x="6714" y="7017"/>
                  </a:lnTo>
                  <a:lnTo>
                    <a:pt x="6733" y="6992"/>
                  </a:lnTo>
                  <a:lnTo>
                    <a:pt x="6752" y="6967"/>
                  </a:lnTo>
                  <a:lnTo>
                    <a:pt x="6772" y="6941"/>
                  </a:lnTo>
                  <a:lnTo>
                    <a:pt x="6792" y="6917"/>
                  </a:lnTo>
                  <a:lnTo>
                    <a:pt x="6814" y="6894"/>
                  </a:lnTo>
                  <a:lnTo>
                    <a:pt x="6858" y="6848"/>
                  </a:lnTo>
                  <a:lnTo>
                    <a:pt x="6903" y="6804"/>
                  </a:lnTo>
                  <a:lnTo>
                    <a:pt x="6927" y="6783"/>
                  </a:lnTo>
                  <a:lnTo>
                    <a:pt x="6951" y="6763"/>
                  </a:lnTo>
                  <a:lnTo>
                    <a:pt x="6976" y="6742"/>
                  </a:lnTo>
                  <a:lnTo>
                    <a:pt x="7001" y="6724"/>
                  </a:lnTo>
                  <a:lnTo>
                    <a:pt x="7027" y="6705"/>
                  </a:lnTo>
                  <a:lnTo>
                    <a:pt x="7053" y="6687"/>
                  </a:lnTo>
                  <a:lnTo>
                    <a:pt x="7080" y="6669"/>
                  </a:lnTo>
                  <a:lnTo>
                    <a:pt x="7106" y="6652"/>
                  </a:lnTo>
                  <a:lnTo>
                    <a:pt x="7134" y="6637"/>
                  </a:lnTo>
                  <a:lnTo>
                    <a:pt x="7161" y="6620"/>
                  </a:lnTo>
                  <a:lnTo>
                    <a:pt x="7190" y="6605"/>
                  </a:lnTo>
                  <a:lnTo>
                    <a:pt x="7218" y="6591"/>
                  </a:lnTo>
                  <a:lnTo>
                    <a:pt x="7247" y="6578"/>
                  </a:lnTo>
                  <a:lnTo>
                    <a:pt x="7277" y="6565"/>
                  </a:lnTo>
                  <a:lnTo>
                    <a:pt x="7307" y="6552"/>
                  </a:lnTo>
                  <a:lnTo>
                    <a:pt x="7336" y="6541"/>
                  </a:lnTo>
                  <a:lnTo>
                    <a:pt x="7368" y="6531"/>
                  </a:lnTo>
                  <a:lnTo>
                    <a:pt x="7398" y="6521"/>
                  </a:lnTo>
                  <a:lnTo>
                    <a:pt x="7430" y="6511"/>
                  </a:lnTo>
                  <a:lnTo>
                    <a:pt x="7461" y="6503"/>
                  </a:lnTo>
                  <a:lnTo>
                    <a:pt x="7493" y="6494"/>
                  </a:lnTo>
                  <a:lnTo>
                    <a:pt x="7525" y="6488"/>
                  </a:lnTo>
                  <a:lnTo>
                    <a:pt x="7557" y="6482"/>
                  </a:lnTo>
                  <a:lnTo>
                    <a:pt x="7590" y="6477"/>
                  </a:lnTo>
                  <a:lnTo>
                    <a:pt x="7622" y="6472"/>
                  </a:lnTo>
                  <a:lnTo>
                    <a:pt x="7656" y="6468"/>
                  </a:lnTo>
                  <a:lnTo>
                    <a:pt x="7689" y="6465"/>
                  </a:lnTo>
                  <a:lnTo>
                    <a:pt x="7723" y="6463"/>
                  </a:lnTo>
                  <a:lnTo>
                    <a:pt x="7757" y="6462"/>
                  </a:lnTo>
                  <a:lnTo>
                    <a:pt x="7791" y="6462"/>
                  </a:lnTo>
                  <a:lnTo>
                    <a:pt x="7791" y="6462"/>
                  </a:lnTo>
                  <a:lnTo>
                    <a:pt x="7825" y="6462"/>
                  </a:lnTo>
                  <a:lnTo>
                    <a:pt x="7859" y="6463"/>
                  </a:lnTo>
                  <a:lnTo>
                    <a:pt x="7892" y="6465"/>
                  </a:lnTo>
                  <a:lnTo>
                    <a:pt x="7926" y="6468"/>
                  </a:lnTo>
                  <a:lnTo>
                    <a:pt x="7959" y="6472"/>
                  </a:lnTo>
                  <a:lnTo>
                    <a:pt x="7991" y="6477"/>
                  </a:lnTo>
                  <a:lnTo>
                    <a:pt x="8024" y="6482"/>
                  </a:lnTo>
                  <a:lnTo>
                    <a:pt x="8057" y="6488"/>
                  </a:lnTo>
                  <a:lnTo>
                    <a:pt x="8089" y="6494"/>
                  </a:lnTo>
                  <a:lnTo>
                    <a:pt x="8121" y="6503"/>
                  </a:lnTo>
                  <a:lnTo>
                    <a:pt x="8152" y="6511"/>
                  </a:lnTo>
                  <a:lnTo>
                    <a:pt x="8183" y="6521"/>
                  </a:lnTo>
                  <a:lnTo>
                    <a:pt x="8214" y="6531"/>
                  </a:lnTo>
                  <a:lnTo>
                    <a:pt x="8244" y="6541"/>
                  </a:lnTo>
                  <a:lnTo>
                    <a:pt x="8275" y="6552"/>
                  </a:lnTo>
                  <a:lnTo>
                    <a:pt x="8305" y="6565"/>
                  </a:lnTo>
                  <a:lnTo>
                    <a:pt x="8334" y="6578"/>
                  </a:lnTo>
                  <a:lnTo>
                    <a:pt x="8363" y="6591"/>
                  </a:lnTo>
                  <a:lnTo>
                    <a:pt x="8392" y="6605"/>
                  </a:lnTo>
                  <a:lnTo>
                    <a:pt x="8419" y="6620"/>
                  </a:lnTo>
                  <a:lnTo>
                    <a:pt x="8447" y="6637"/>
                  </a:lnTo>
                  <a:lnTo>
                    <a:pt x="8475" y="6652"/>
                  </a:lnTo>
                  <a:lnTo>
                    <a:pt x="8503" y="6669"/>
                  </a:lnTo>
                  <a:lnTo>
                    <a:pt x="8529" y="6687"/>
                  </a:lnTo>
                  <a:lnTo>
                    <a:pt x="8555" y="6705"/>
                  </a:lnTo>
                  <a:lnTo>
                    <a:pt x="8581" y="6724"/>
                  </a:lnTo>
                  <a:lnTo>
                    <a:pt x="8606" y="6742"/>
                  </a:lnTo>
                  <a:lnTo>
                    <a:pt x="8630" y="6763"/>
                  </a:lnTo>
                  <a:lnTo>
                    <a:pt x="8655" y="6783"/>
                  </a:lnTo>
                  <a:lnTo>
                    <a:pt x="8679" y="6804"/>
                  </a:lnTo>
                  <a:lnTo>
                    <a:pt x="8724" y="6848"/>
                  </a:lnTo>
                  <a:lnTo>
                    <a:pt x="8768" y="6894"/>
                  </a:lnTo>
                  <a:lnTo>
                    <a:pt x="8788" y="6917"/>
                  </a:lnTo>
                  <a:lnTo>
                    <a:pt x="8810" y="6941"/>
                  </a:lnTo>
                  <a:lnTo>
                    <a:pt x="8829" y="6967"/>
                  </a:lnTo>
                  <a:lnTo>
                    <a:pt x="8849" y="6992"/>
                  </a:lnTo>
                  <a:lnTo>
                    <a:pt x="8868" y="7017"/>
                  </a:lnTo>
                  <a:lnTo>
                    <a:pt x="8885" y="7043"/>
                  </a:lnTo>
                  <a:lnTo>
                    <a:pt x="8903" y="7070"/>
                  </a:lnTo>
                  <a:lnTo>
                    <a:pt x="8919" y="7096"/>
                  </a:lnTo>
                  <a:lnTo>
                    <a:pt x="8936" y="7124"/>
                  </a:lnTo>
                  <a:lnTo>
                    <a:pt x="8951" y="7152"/>
                  </a:lnTo>
                  <a:lnTo>
                    <a:pt x="8966" y="7181"/>
                  </a:lnTo>
                  <a:lnTo>
                    <a:pt x="8981" y="7208"/>
                  </a:lnTo>
                  <a:lnTo>
                    <a:pt x="8994" y="7237"/>
                  </a:lnTo>
                  <a:lnTo>
                    <a:pt x="9008" y="7268"/>
                  </a:lnTo>
                  <a:lnTo>
                    <a:pt x="9019" y="7296"/>
                  </a:lnTo>
                  <a:lnTo>
                    <a:pt x="9030" y="7327"/>
                  </a:lnTo>
                  <a:lnTo>
                    <a:pt x="9042" y="7358"/>
                  </a:lnTo>
                  <a:lnTo>
                    <a:pt x="9052" y="7388"/>
                  </a:lnTo>
                  <a:lnTo>
                    <a:pt x="9060" y="7420"/>
                  </a:lnTo>
                  <a:lnTo>
                    <a:pt x="9069" y="7451"/>
                  </a:lnTo>
                  <a:lnTo>
                    <a:pt x="9077" y="7483"/>
                  </a:lnTo>
                  <a:lnTo>
                    <a:pt x="9084" y="7514"/>
                  </a:lnTo>
                  <a:lnTo>
                    <a:pt x="9091" y="7547"/>
                  </a:lnTo>
                  <a:lnTo>
                    <a:pt x="9096" y="7580"/>
                  </a:lnTo>
                  <a:lnTo>
                    <a:pt x="9099" y="7613"/>
                  </a:lnTo>
                  <a:lnTo>
                    <a:pt x="9103" y="7646"/>
                  </a:lnTo>
                  <a:lnTo>
                    <a:pt x="9107" y="7679"/>
                  </a:lnTo>
                  <a:lnTo>
                    <a:pt x="9110" y="7713"/>
                  </a:lnTo>
                  <a:lnTo>
                    <a:pt x="9111" y="7747"/>
                  </a:lnTo>
                  <a:lnTo>
                    <a:pt x="9111" y="7781"/>
                  </a:lnTo>
                  <a:lnTo>
                    <a:pt x="9111" y="7781"/>
                  </a:lnTo>
                  <a:close/>
                  <a:moveTo>
                    <a:pt x="15574" y="8486"/>
                  </a:moveTo>
                  <a:lnTo>
                    <a:pt x="14352" y="8486"/>
                  </a:lnTo>
                  <a:lnTo>
                    <a:pt x="14352" y="8486"/>
                  </a:lnTo>
                  <a:lnTo>
                    <a:pt x="14343" y="8558"/>
                  </a:lnTo>
                  <a:lnTo>
                    <a:pt x="14334" y="8630"/>
                  </a:lnTo>
                  <a:lnTo>
                    <a:pt x="14326" y="8702"/>
                  </a:lnTo>
                  <a:lnTo>
                    <a:pt x="14316" y="8773"/>
                  </a:lnTo>
                  <a:lnTo>
                    <a:pt x="14304" y="8844"/>
                  </a:lnTo>
                  <a:lnTo>
                    <a:pt x="14292" y="8916"/>
                  </a:lnTo>
                  <a:lnTo>
                    <a:pt x="14279" y="8986"/>
                  </a:lnTo>
                  <a:lnTo>
                    <a:pt x="14266" y="9057"/>
                  </a:lnTo>
                  <a:lnTo>
                    <a:pt x="14251" y="9126"/>
                  </a:lnTo>
                  <a:lnTo>
                    <a:pt x="14237" y="9196"/>
                  </a:lnTo>
                  <a:lnTo>
                    <a:pt x="14221" y="9266"/>
                  </a:lnTo>
                  <a:lnTo>
                    <a:pt x="14205" y="9335"/>
                  </a:lnTo>
                  <a:lnTo>
                    <a:pt x="14188" y="9404"/>
                  </a:lnTo>
                  <a:lnTo>
                    <a:pt x="14169" y="9473"/>
                  </a:lnTo>
                  <a:lnTo>
                    <a:pt x="14152" y="9541"/>
                  </a:lnTo>
                  <a:lnTo>
                    <a:pt x="14132" y="9609"/>
                  </a:lnTo>
                  <a:lnTo>
                    <a:pt x="14113" y="9677"/>
                  </a:lnTo>
                  <a:lnTo>
                    <a:pt x="14091" y="9745"/>
                  </a:lnTo>
                  <a:lnTo>
                    <a:pt x="14070" y="9812"/>
                  </a:lnTo>
                  <a:lnTo>
                    <a:pt x="14049" y="9879"/>
                  </a:lnTo>
                  <a:lnTo>
                    <a:pt x="14026" y="9946"/>
                  </a:lnTo>
                  <a:lnTo>
                    <a:pt x="14002" y="10012"/>
                  </a:lnTo>
                  <a:lnTo>
                    <a:pt x="13953" y="10143"/>
                  </a:lnTo>
                  <a:lnTo>
                    <a:pt x="13901" y="10274"/>
                  </a:lnTo>
                  <a:lnTo>
                    <a:pt x="13847" y="10403"/>
                  </a:lnTo>
                  <a:lnTo>
                    <a:pt x="13790" y="10530"/>
                  </a:lnTo>
                  <a:lnTo>
                    <a:pt x="13731" y="10657"/>
                  </a:lnTo>
                  <a:lnTo>
                    <a:pt x="13670" y="10780"/>
                  </a:lnTo>
                  <a:lnTo>
                    <a:pt x="13604" y="10904"/>
                  </a:lnTo>
                  <a:lnTo>
                    <a:pt x="13537" y="11026"/>
                  </a:lnTo>
                  <a:lnTo>
                    <a:pt x="13468" y="11146"/>
                  </a:lnTo>
                  <a:lnTo>
                    <a:pt x="13396" y="11264"/>
                  </a:lnTo>
                  <a:lnTo>
                    <a:pt x="13322" y="11381"/>
                  </a:lnTo>
                  <a:lnTo>
                    <a:pt x="13245" y="11496"/>
                  </a:lnTo>
                  <a:lnTo>
                    <a:pt x="13166" y="11609"/>
                  </a:lnTo>
                  <a:lnTo>
                    <a:pt x="13084" y="11720"/>
                  </a:lnTo>
                  <a:lnTo>
                    <a:pt x="13001" y="11831"/>
                  </a:lnTo>
                  <a:lnTo>
                    <a:pt x="12915" y="11938"/>
                  </a:lnTo>
                  <a:lnTo>
                    <a:pt x="12827" y="12043"/>
                  </a:lnTo>
                  <a:lnTo>
                    <a:pt x="12736" y="12148"/>
                  </a:lnTo>
                  <a:lnTo>
                    <a:pt x="12644" y="12250"/>
                  </a:lnTo>
                  <a:lnTo>
                    <a:pt x="12550" y="12351"/>
                  </a:lnTo>
                  <a:lnTo>
                    <a:pt x="12453" y="12449"/>
                  </a:lnTo>
                  <a:lnTo>
                    <a:pt x="12355" y="12546"/>
                  </a:lnTo>
                  <a:lnTo>
                    <a:pt x="12254" y="12640"/>
                  </a:lnTo>
                  <a:lnTo>
                    <a:pt x="12152" y="12732"/>
                  </a:lnTo>
                  <a:lnTo>
                    <a:pt x="12048" y="12821"/>
                  </a:lnTo>
                  <a:lnTo>
                    <a:pt x="11942" y="12910"/>
                  </a:lnTo>
                  <a:lnTo>
                    <a:pt x="11833" y="12995"/>
                  </a:lnTo>
                  <a:lnTo>
                    <a:pt x="11724" y="13078"/>
                  </a:lnTo>
                  <a:lnTo>
                    <a:pt x="11612" y="13160"/>
                  </a:lnTo>
                  <a:lnTo>
                    <a:pt x="11498" y="13239"/>
                  </a:lnTo>
                  <a:lnTo>
                    <a:pt x="11384" y="13315"/>
                  </a:lnTo>
                  <a:lnTo>
                    <a:pt x="11267" y="13389"/>
                  </a:lnTo>
                  <a:lnTo>
                    <a:pt x="11148" y="13461"/>
                  </a:lnTo>
                  <a:lnTo>
                    <a:pt x="11029" y="13530"/>
                  </a:lnTo>
                  <a:lnTo>
                    <a:pt x="10907" y="13598"/>
                  </a:lnTo>
                  <a:lnTo>
                    <a:pt x="10783" y="13663"/>
                  </a:lnTo>
                  <a:lnTo>
                    <a:pt x="10659" y="13724"/>
                  </a:lnTo>
                  <a:lnTo>
                    <a:pt x="10533" y="13783"/>
                  </a:lnTo>
                  <a:lnTo>
                    <a:pt x="10405" y="13840"/>
                  </a:lnTo>
                  <a:lnTo>
                    <a:pt x="10276" y="13894"/>
                  </a:lnTo>
                  <a:lnTo>
                    <a:pt x="10146" y="13946"/>
                  </a:lnTo>
                  <a:lnTo>
                    <a:pt x="10014" y="13995"/>
                  </a:lnTo>
                  <a:lnTo>
                    <a:pt x="9948" y="14018"/>
                  </a:lnTo>
                  <a:lnTo>
                    <a:pt x="9882" y="14040"/>
                  </a:lnTo>
                  <a:lnTo>
                    <a:pt x="9815" y="14062"/>
                  </a:lnTo>
                  <a:lnTo>
                    <a:pt x="9747" y="14083"/>
                  </a:lnTo>
                  <a:lnTo>
                    <a:pt x="9679" y="14104"/>
                  </a:lnTo>
                  <a:lnTo>
                    <a:pt x="9612" y="14123"/>
                  </a:lnTo>
                  <a:lnTo>
                    <a:pt x="9543" y="14143"/>
                  </a:lnTo>
                  <a:lnTo>
                    <a:pt x="9475" y="14161"/>
                  </a:lnTo>
                  <a:lnTo>
                    <a:pt x="9405" y="14179"/>
                  </a:lnTo>
                  <a:lnTo>
                    <a:pt x="9337" y="14196"/>
                  </a:lnTo>
                  <a:lnTo>
                    <a:pt x="9267" y="14213"/>
                  </a:lnTo>
                  <a:lnTo>
                    <a:pt x="9198" y="14228"/>
                  </a:lnTo>
                  <a:lnTo>
                    <a:pt x="9128" y="14243"/>
                  </a:lnTo>
                  <a:lnTo>
                    <a:pt x="9058" y="14257"/>
                  </a:lnTo>
                  <a:lnTo>
                    <a:pt x="8987" y="14271"/>
                  </a:lnTo>
                  <a:lnTo>
                    <a:pt x="8917" y="14282"/>
                  </a:lnTo>
                  <a:lnTo>
                    <a:pt x="8845" y="14295"/>
                  </a:lnTo>
                  <a:lnTo>
                    <a:pt x="8775" y="14306"/>
                  </a:lnTo>
                  <a:lnTo>
                    <a:pt x="8703" y="14316"/>
                  </a:lnTo>
                  <a:lnTo>
                    <a:pt x="8631" y="14325"/>
                  </a:lnTo>
                  <a:lnTo>
                    <a:pt x="8559" y="14334"/>
                  </a:lnTo>
                  <a:lnTo>
                    <a:pt x="8487" y="14342"/>
                  </a:lnTo>
                  <a:lnTo>
                    <a:pt x="8487" y="15571"/>
                  </a:lnTo>
                  <a:lnTo>
                    <a:pt x="7086" y="15571"/>
                  </a:lnTo>
                  <a:lnTo>
                    <a:pt x="7086" y="14341"/>
                  </a:lnTo>
                  <a:lnTo>
                    <a:pt x="7086" y="14341"/>
                  </a:lnTo>
                  <a:lnTo>
                    <a:pt x="7013" y="14332"/>
                  </a:lnTo>
                  <a:lnTo>
                    <a:pt x="6941" y="14324"/>
                  </a:lnTo>
                  <a:lnTo>
                    <a:pt x="6870" y="14315"/>
                  </a:lnTo>
                  <a:lnTo>
                    <a:pt x="6799" y="14303"/>
                  </a:lnTo>
                  <a:lnTo>
                    <a:pt x="6727" y="14293"/>
                  </a:lnTo>
                  <a:lnTo>
                    <a:pt x="6656" y="14281"/>
                  </a:lnTo>
                  <a:lnTo>
                    <a:pt x="6586" y="14268"/>
                  </a:lnTo>
                  <a:lnTo>
                    <a:pt x="6515" y="14254"/>
                  </a:lnTo>
                  <a:lnTo>
                    <a:pt x="6446" y="14240"/>
                  </a:lnTo>
                  <a:lnTo>
                    <a:pt x="6376" y="14225"/>
                  </a:lnTo>
                  <a:lnTo>
                    <a:pt x="6306" y="14210"/>
                  </a:lnTo>
                  <a:lnTo>
                    <a:pt x="6237" y="14194"/>
                  </a:lnTo>
                  <a:lnTo>
                    <a:pt x="6168" y="14177"/>
                  </a:lnTo>
                  <a:lnTo>
                    <a:pt x="6100" y="14159"/>
                  </a:lnTo>
                  <a:lnTo>
                    <a:pt x="6031" y="14141"/>
                  </a:lnTo>
                  <a:lnTo>
                    <a:pt x="5963" y="14122"/>
                  </a:lnTo>
                  <a:lnTo>
                    <a:pt x="5895" y="14102"/>
                  </a:lnTo>
                  <a:lnTo>
                    <a:pt x="5828" y="14081"/>
                  </a:lnTo>
                  <a:lnTo>
                    <a:pt x="5760" y="14059"/>
                  </a:lnTo>
                  <a:lnTo>
                    <a:pt x="5693" y="14038"/>
                  </a:lnTo>
                  <a:lnTo>
                    <a:pt x="5561" y="13991"/>
                  </a:lnTo>
                  <a:lnTo>
                    <a:pt x="5429" y="13943"/>
                  </a:lnTo>
                  <a:lnTo>
                    <a:pt x="5299" y="13892"/>
                  </a:lnTo>
                  <a:lnTo>
                    <a:pt x="5170" y="13838"/>
                  </a:lnTo>
                  <a:lnTo>
                    <a:pt x="5043" y="13781"/>
                  </a:lnTo>
                  <a:lnTo>
                    <a:pt x="4917" y="13720"/>
                  </a:lnTo>
                  <a:lnTo>
                    <a:pt x="4793" y="13659"/>
                  </a:lnTo>
                  <a:lnTo>
                    <a:pt x="4669" y="13595"/>
                  </a:lnTo>
                  <a:lnTo>
                    <a:pt x="4548" y="13528"/>
                  </a:lnTo>
                  <a:lnTo>
                    <a:pt x="4429" y="13459"/>
                  </a:lnTo>
                  <a:lnTo>
                    <a:pt x="4310" y="13387"/>
                  </a:lnTo>
                  <a:lnTo>
                    <a:pt x="4193" y="13312"/>
                  </a:lnTo>
                  <a:lnTo>
                    <a:pt x="4079" y="13236"/>
                  </a:lnTo>
                  <a:lnTo>
                    <a:pt x="3965" y="13156"/>
                  </a:lnTo>
                  <a:lnTo>
                    <a:pt x="3853" y="13076"/>
                  </a:lnTo>
                  <a:lnTo>
                    <a:pt x="3744" y="12991"/>
                  </a:lnTo>
                  <a:lnTo>
                    <a:pt x="3637" y="12906"/>
                  </a:lnTo>
                  <a:lnTo>
                    <a:pt x="3530" y="12819"/>
                  </a:lnTo>
                  <a:lnTo>
                    <a:pt x="3426" y="12728"/>
                  </a:lnTo>
                  <a:lnTo>
                    <a:pt x="3323" y="12636"/>
                  </a:lnTo>
                  <a:lnTo>
                    <a:pt x="3223" y="12542"/>
                  </a:lnTo>
                  <a:lnTo>
                    <a:pt x="3125" y="12446"/>
                  </a:lnTo>
                  <a:lnTo>
                    <a:pt x="3028" y="12348"/>
                  </a:lnTo>
                  <a:lnTo>
                    <a:pt x="2935" y="12247"/>
                  </a:lnTo>
                  <a:lnTo>
                    <a:pt x="2842" y="12145"/>
                  </a:lnTo>
                  <a:lnTo>
                    <a:pt x="2753" y="12041"/>
                  </a:lnTo>
                  <a:lnTo>
                    <a:pt x="2664" y="11935"/>
                  </a:lnTo>
                  <a:lnTo>
                    <a:pt x="2579" y="11827"/>
                  </a:lnTo>
                  <a:lnTo>
                    <a:pt x="2496" y="11717"/>
                  </a:lnTo>
                  <a:lnTo>
                    <a:pt x="2414" y="11606"/>
                  </a:lnTo>
                  <a:lnTo>
                    <a:pt x="2336" y="11493"/>
                  </a:lnTo>
                  <a:lnTo>
                    <a:pt x="2259" y="11377"/>
                  </a:lnTo>
                  <a:lnTo>
                    <a:pt x="2185" y="11261"/>
                  </a:lnTo>
                  <a:lnTo>
                    <a:pt x="2113" y="11143"/>
                  </a:lnTo>
                  <a:lnTo>
                    <a:pt x="2044" y="11023"/>
                  </a:lnTo>
                  <a:lnTo>
                    <a:pt x="1976" y="10901"/>
                  </a:lnTo>
                  <a:lnTo>
                    <a:pt x="1911" y="10779"/>
                  </a:lnTo>
                  <a:lnTo>
                    <a:pt x="1850" y="10655"/>
                  </a:lnTo>
                  <a:lnTo>
                    <a:pt x="1790" y="10529"/>
                  </a:lnTo>
                  <a:lnTo>
                    <a:pt x="1734" y="10401"/>
                  </a:lnTo>
                  <a:lnTo>
                    <a:pt x="1680" y="10272"/>
                  </a:lnTo>
                  <a:lnTo>
                    <a:pt x="1628" y="10142"/>
                  </a:lnTo>
                  <a:lnTo>
                    <a:pt x="1579" y="10011"/>
                  </a:lnTo>
                  <a:lnTo>
                    <a:pt x="1532" y="9878"/>
                  </a:lnTo>
                  <a:lnTo>
                    <a:pt x="1511" y="9811"/>
                  </a:lnTo>
                  <a:lnTo>
                    <a:pt x="1489" y="9744"/>
                  </a:lnTo>
                  <a:lnTo>
                    <a:pt x="1469" y="9676"/>
                  </a:lnTo>
                  <a:lnTo>
                    <a:pt x="1449" y="9608"/>
                  </a:lnTo>
                  <a:lnTo>
                    <a:pt x="1430" y="9540"/>
                  </a:lnTo>
                  <a:lnTo>
                    <a:pt x="1411" y="9472"/>
                  </a:lnTo>
                  <a:lnTo>
                    <a:pt x="1394" y="9403"/>
                  </a:lnTo>
                  <a:lnTo>
                    <a:pt x="1376" y="9335"/>
                  </a:lnTo>
                  <a:lnTo>
                    <a:pt x="1360" y="9266"/>
                  </a:lnTo>
                  <a:lnTo>
                    <a:pt x="1345" y="9195"/>
                  </a:lnTo>
                  <a:lnTo>
                    <a:pt x="1329" y="9126"/>
                  </a:lnTo>
                  <a:lnTo>
                    <a:pt x="1316" y="9055"/>
                  </a:lnTo>
                  <a:lnTo>
                    <a:pt x="1302" y="8985"/>
                  </a:lnTo>
                  <a:lnTo>
                    <a:pt x="1289" y="8914"/>
                  </a:lnTo>
                  <a:lnTo>
                    <a:pt x="1278" y="8844"/>
                  </a:lnTo>
                  <a:lnTo>
                    <a:pt x="1267" y="8773"/>
                  </a:lnTo>
                  <a:lnTo>
                    <a:pt x="1256" y="8702"/>
                  </a:lnTo>
                  <a:lnTo>
                    <a:pt x="1246" y="8630"/>
                  </a:lnTo>
                  <a:lnTo>
                    <a:pt x="1238" y="8558"/>
                  </a:lnTo>
                  <a:lnTo>
                    <a:pt x="1230" y="8486"/>
                  </a:lnTo>
                  <a:lnTo>
                    <a:pt x="0" y="8486"/>
                  </a:lnTo>
                  <a:lnTo>
                    <a:pt x="0" y="7085"/>
                  </a:lnTo>
                  <a:lnTo>
                    <a:pt x="1229" y="7085"/>
                  </a:lnTo>
                  <a:lnTo>
                    <a:pt x="1229" y="7085"/>
                  </a:lnTo>
                  <a:lnTo>
                    <a:pt x="1236" y="7012"/>
                  </a:lnTo>
                  <a:lnTo>
                    <a:pt x="1245" y="6940"/>
                  </a:lnTo>
                  <a:lnTo>
                    <a:pt x="1255" y="6868"/>
                  </a:lnTo>
                  <a:lnTo>
                    <a:pt x="1265" y="6798"/>
                  </a:lnTo>
                  <a:lnTo>
                    <a:pt x="1277" y="6726"/>
                  </a:lnTo>
                  <a:lnTo>
                    <a:pt x="1288" y="6656"/>
                  </a:lnTo>
                  <a:lnTo>
                    <a:pt x="1301" y="6585"/>
                  </a:lnTo>
                  <a:lnTo>
                    <a:pt x="1314" y="6515"/>
                  </a:lnTo>
                  <a:lnTo>
                    <a:pt x="1328" y="6444"/>
                  </a:lnTo>
                  <a:lnTo>
                    <a:pt x="1342" y="6374"/>
                  </a:lnTo>
                  <a:lnTo>
                    <a:pt x="1358" y="6304"/>
                  </a:lnTo>
                  <a:lnTo>
                    <a:pt x="1375" y="6235"/>
                  </a:lnTo>
                  <a:lnTo>
                    <a:pt x="1391" y="6166"/>
                  </a:lnTo>
                  <a:lnTo>
                    <a:pt x="1409" y="6098"/>
                  </a:lnTo>
                  <a:lnTo>
                    <a:pt x="1428" y="6029"/>
                  </a:lnTo>
                  <a:lnTo>
                    <a:pt x="1447" y="5961"/>
                  </a:lnTo>
                  <a:lnTo>
                    <a:pt x="1467" y="5893"/>
                  </a:lnTo>
                  <a:lnTo>
                    <a:pt x="1487" y="5825"/>
                  </a:lnTo>
                  <a:lnTo>
                    <a:pt x="1508" y="5758"/>
                  </a:lnTo>
                  <a:lnTo>
                    <a:pt x="1530" y="5691"/>
                  </a:lnTo>
                  <a:lnTo>
                    <a:pt x="1552" y="5624"/>
                  </a:lnTo>
                  <a:lnTo>
                    <a:pt x="1576" y="5558"/>
                  </a:lnTo>
                  <a:lnTo>
                    <a:pt x="1625" y="5427"/>
                  </a:lnTo>
                  <a:lnTo>
                    <a:pt x="1676" y="5296"/>
                  </a:lnTo>
                  <a:lnTo>
                    <a:pt x="1730" y="5167"/>
                  </a:lnTo>
                  <a:lnTo>
                    <a:pt x="1787" y="5039"/>
                  </a:lnTo>
                  <a:lnTo>
                    <a:pt x="1847" y="4913"/>
                  </a:lnTo>
                  <a:lnTo>
                    <a:pt x="1909" y="4788"/>
                  </a:lnTo>
                  <a:lnTo>
                    <a:pt x="1973" y="4665"/>
                  </a:lnTo>
                  <a:lnTo>
                    <a:pt x="2040" y="4544"/>
                  </a:lnTo>
                  <a:lnTo>
                    <a:pt x="2109" y="4423"/>
                  </a:lnTo>
                  <a:lnTo>
                    <a:pt x="2181" y="4305"/>
                  </a:lnTo>
                  <a:lnTo>
                    <a:pt x="2255" y="4189"/>
                  </a:lnTo>
                  <a:lnTo>
                    <a:pt x="2332" y="4073"/>
                  </a:lnTo>
                  <a:lnTo>
                    <a:pt x="2411" y="3960"/>
                  </a:lnTo>
                  <a:lnTo>
                    <a:pt x="2492" y="3849"/>
                  </a:lnTo>
                  <a:lnTo>
                    <a:pt x="2575" y="3738"/>
                  </a:lnTo>
                  <a:lnTo>
                    <a:pt x="2661" y="3631"/>
                  </a:lnTo>
                  <a:lnTo>
                    <a:pt x="2749" y="3524"/>
                  </a:lnTo>
                  <a:lnTo>
                    <a:pt x="2839" y="3420"/>
                  </a:lnTo>
                  <a:lnTo>
                    <a:pt x="2931" y="3318"/>
                  </a:lnTo>
                  <a:lnTo>
                    <a:pt x="3026" y="3217"/>
                  </a:lnTo>
                  <a:lnTo>
                    <a:pt x="3121" y="3119"/>
                  </a:lnTo>
                  <a:lnTo>
                    <a:pt x="3220" y="3023"/>
                  </a:lnTo>
                  <a:lnTo>
                    <a:pt x="3320" y="2929"/>
                  </a:lnTo>
                  <a:lnTo>
                    <a:pt x="3422" y="2835"/>
                  </a:lnTo>
                  <a:lnTo>
                    <a:pt x="3527" y="2746"/>
                  </a:lnTo>
                  <a:lnTo>
                    <a:pt x="3633" y="2658"/>
                  </a:lnTo>
                  <a:lnTo>
                    <a:pt x="3741" y="2572"/>
                  </a:lnTo>
                  <a:lnTo>
                    <a:pt x="3851" y="2488"/>
                  </a:lnTo>
                  <a:lnTo>
                    <a:pt x="3963" y="2407"/>
                  </a:lnTo>
                  <a:lnTo>
                    <a:pt x="4076" y="2328"/>
                  </a:lnTo>
                  <a:lnTo>
                    <a:pt x="4191" y="2251"/>
                  </a:lnTo>
                  <a:lnTo>
                    <a:pt x="4308" y="2177"/>
                  </a:lnTo>
                  <a:lnTo>
                    <a:pt x="4426" y="2105"/>
                  </a:lnTo>
                  <a:lnTo>
                    <a:pt x="4546" y="2035"/>
                  </a:lnTo>
                  <a:lnTo>
                    <a:pt x="4667" y="1968"/>
                  </a:lnTo>
                  <a:lnTo>
                    <a:pt x="4790" y="1904"/>
                  </a:lnTo>
                  <a:lnTo>
                    <a:pt x="4915" y="1842"/>
                  </a:lnTo>
                  <a:lnTo>
                    <a:pt x="5041" y="1782"/>
                  </a:lnTo>
                  <a:lnTo>
                    <a:pt x="5168" y="1725"/>
                  </a:lnTo>
                  <a:lnTo>
                    <a:pt x="5298" y="1671"/>
                  </a:lnTo>
                  <a:lnTo>
                    <a:pt x="5427" y="1619"/>
                  </a:lnTo>
                  <a:lnTo>
                    <a:pt x="5560" y="1570"/>
                  </a:lnTo>
                  <a:lnTo>
                    <a:pt x="5625" y="1547"/>
                  </a:lnTo>
                  <a:lnTo>
                    <a:pt x="5692" y="1525"/>
                  </a:lnTo>
                  <a:lnTo>
                    <a:pt x="5758" y="1502"/>
                  </a:lnTo>
                  <a:lnTo>
                    <a:pt x="5827" y="1481"/>
                  </a:lnTo>
                  <a:lnTo>
                    <a:pt x="5893" y="1460"/>
                  </a:lnTo>
                  <a:lnTo>
                    <a:pt x="5961" y="1440"/>
                  </a:lnTo>
                  <a:lnTo>
                    <a:pt x="6029" y="1421"/>
                  </a:lnTo>
                  <a:lnTo>
                    <a:pt x="6099" y="1403"/>
                  </a:lnTo>
                  <a:lnTo>
                    <a:pt x="6167" y="1385"/>
                  </a:lnTo>
                  <a:lnTo>
                    <a:pt x="6236" y="1367"/>
                  </a:lnTo>
                  <a:lnTo>
                    <a:pt x="6305" y="1351"/>
                  </a:lnTo>
                  <a:lnTo>
                    <a:pt x="6376" y="1336"/>
                  </a:lnTo>
                  <a:lnTo>
                    <a:pt x="6445" y="1321"/>
                  </a:lnTo>
                  <a:lnTo>
                    <a:pt x="6515" y="1307"/>
                  </a:lnTo>
                  <a:lnTo>
                    <a:pt x="6586" y="1293"/>
                  </a:lnTo>
                  <a:lnTo>
                    <a:pt x="6656" y="1280"/>
                  </a:lnTo>
                  <a:lnTo>
                    <a:pt x="6727" y="1269"/>
                  </a:lnTo>
                  <a:lnTo>
                    <a:pt x="6799" y="1258"/>
                  </a:lnTo>
                  <a:lnTo>
                    <a:pt x="6869" y="1248"/>
                  </a:lnTo>
                  <a:lnTo>
                    <a:pt x="6941" y="1238"/>
                  </a:lnTo>
                  <a:lnTo>
                    <a:pt x="7013" y="1229"/>
                  </a:lnTo>
                  <a:lnTo>
                    <a:pt x="7086" y="1221"/>
                  </a:lnTo>
                  <a:lnTo>
                    <a:pt x="7086" y="0"/>
                  </a:lnTo>
                  <a:lnTo>
                    <a:pt x="8487" y="0"/>
                  </a:lnTo>
                  <a:lnTo>
                    <a:pt x="8487" y="1220"/>
                  </a:lnTo>
                  <a:lnTo>
                    <a:pt x="8487" y="1220"/>
                  </a:lnTo>
                  <a:lnTo>
                    <a:pt x="8559" y="1228"/>
                  </a:lnTo>
                  <a:lnTo>
                    <a:pt x="8631" y="1236"/>
                  </a:lnTo>
                  <a:lnTo>
                    <a:pt x="8703" y="1246"/>
                  </a:lnTo>
                  <a:lnTo>
                    <a:pt x="8775" y="1257"/>
                  </a:lnTo>
                  <a:lnTo>
                    <a:pt x="8846" y="1268"/>
                  </a:lnTo>
                  <a:lnTo>
                    <a:pt x="8917" y="1279"/>
                  </a:lnTo>
                  <a:lnTo>
                    <a:pt x="8987" y="1292"/>
                  </a:lnTo>
                  <a:lnTo>
                    <a:pt x="9058" y="1304"/>
                  </a:lnTo>
                  <a:lnTo>
                    <a:pt x="9128" y="1319"/>
                  </a:lnTo>
                  <a:lnTo>
                    <a:pt x="9199" y="1333"/>
                  </a:lnTo>
                  <a:lnTo>
                    <a:pt x="9268" y="1350"/>
                  </a:lnTo>
                  <a:lnTo>
                    <a:pt x="9337" y="1366"/>
                  </a:lnTo>
                  <a:lnTo>
                    <a:pt x="9407" y="1382"/>
                  </a:lnTo>
                  <a:lnTo>
                    <a:pt x="9476" y="1400"/>
                  </a:lnTo>
                  <a:lnTo>
                    <a:pt x="9544" y="1419"/>
                  </a:lnTo>
                  <a:lnTo>
                    <a:pt x="9612" y="1438"/>
                  </a:lnTo>
                  <a:lnTo>
                    <a:pt x="9680" y="1458"/>
                  </a:lnTo>
                  <a:lnTo>
                    <a:pt x="9748" y="1478"/>
                  </a:lnTo>
                  <a:lnTo>
                    <a:pt x="9816" y="1500"/>
                  </a:lnTo>
                  <a:lnTo>
                    <a:pt x="9883" y="1522"/>
                  </a:lnTo>
                  <a:lnTo>
                    <a:pt x="9950" y="1545"/>
                  </a:lnTo>
                  <a:lnTo>
                    <a:pt x="10016" y="1568"/>
                  </a:lnTo>
                  <a:lnTo>
                    <a:pt x="10147" y="1617"/>
                  </a:lnTo>
                  <a:lnTo>
                    <a:pt x="10278" y="1668"/>
                  </a:lnTo>
                  <a:lnTo>
                    <a:pt x="10407" y="1722"/>
                  </a:lnTo>
                  <a:lnTo>
                    <a:pt x="10535" y="1779"/>
                  </a:lnTo>
                  <a:lnTo>
                    <a:pt x="10661" y="1838"/>
                  </a:lnTo>
                  <a:lnTo>
                    <a:pt x="10786" y="1900"/>
                  </a:lnTo>
                  <a:lnTo>
                    <a:pt x="10909" y="1965"/>
                  </a:lnTo>
                  <a:lnTo>
                    <a:pt x="11031" y="2032"/>
                  </a:lnTo>
                  <a:lnTo>
                    <a:pt x="11151" y="2101"/>
                  </a:lnTo>
                  <a:lnTo>
                    <a:pt x="11269" y="2173"/>
                  </a:lnTo>
                  <a:lnTo>
                    <a:pt x="11386" y="2247"/>
                  </a:lnTo>
                  <a:lnTo>
                    <a:pt x="11501" y="2324"/>
                  </a:lnTo>
                  <a:lnTo>
                    <a:pt x="11614" y="2404"/>
                  </a:lnTo>
                  <a:lnTo>
                    <a:pt x="11726" y="2485"/>
                  </a:lnTo>
                  <a:lnTo>
                    <a:pt x="11836" y="2569"/>
                  </a:lnTo>
                  <a:lnTo>
                    <a:pt x="11944" y="2654"/>
                  </a:lnTo>
                  <a:lnTo>
                    <a:pt x="12051" y="2742"/>
                  </a:lnTo>
                  <a:lnTo>
                    <a:pt x="12156" y="2833"/>
                  </a:lnTo>
                  <a:lnTo>
                    <a:pt x="12258" y="2925"/>
                  </a:lnTo>
                  <a:lnTo>
                    <a:pt x="12359" y="3019"/>
                  </a:lnTo>
                  <a:lnTo>
                    <a:pt x="12457" y="3116"/>
                  </a:lnTo>
                  <a:lnTo>
                    <a:pt x="12554" y="3214"/>
                  </a:lnTo>
                  <a:lnTo>
                    <a:pt x="12648" y="3315"/>
                  </a:lnTo>
                  <a:lnTo>
                    <a:pt x="12740" y="3417"/>
                  </a:lnTo>
                  <a:lnTo>
                    <a:pt x="12830" y="3522"/>
                  </a:lnTo>
                  <a:lnTo>
                    <a:pt x="12918" y="3627"/>
                  </a:lnTo>
                  <a:lnTo>
                    <a:pt x="13005" y="3736"/>
                  </a:lnTo>
                  <a:lnTo>
                    <a:pt x="13088" y="3845"/>
                  </a:lnTo>
                  <a:lnTo>
                    <a:pt x="13170" y="3957"/>
                  </a:lnTo>
                  <a:lnTo>
                    <a:pt x="13248" y="4071"/>
                  </a:lnTo>
                  <a:lnTo>
                    <a:pt x="13324" y="4186"/>
                  </a:lnTo>
                  <a:lnTo>
                    <a:pt x="13399" y="4302"/>
                  </a:lnTo>
                  <a:lnTo>
                    <a:pt x="13471" y="4422"/>
                  </a:lnTo>
                  <a:lnTo>
                    <a:pt x="13541" y="4542"/>
                  </a:lnTo>
                  <a:lnTo>
                    <a:pt x="13608" y="4664"/>
                  </a:lnTo>
                  <a:lnTo>
                    <a:pt x="13672" y="4786"/>
                  </a:lnTo>
                  <a:lnTo>
                    <a:pt x="13734" y="4912"/>
                  </a:lnTo>
                  <a:lnTo>
                    <a:pt x="13794" y="5038"/>
                  </a:lnTo>
                  <a:lnTo>
                    <a:pt x="13851" y="5165"/>
                  </a:lnTo>
                  <a:lnTo>
                    <a:pt x="13905" y="5294"/>
                  </a:lnTo>
                  <a:lnTo>
                    <a:pt x="13957" y="5424"/>
                  </a:lnTo>
                  <a:lnTo>
                    <a:pt x="14005" y="5556"/>
                  </a:lnTo>
                  <a:lnTo>
                    <a:pt x="14028" y="5623"/>
                  </a:lnTo>
                  <a:lnTo>
                    <a:pt x="14051" y="5690"/>
                  </a:lnTo>
                  <a:lnTo>
                    <a:pt x="14073" y="5757"/>
                  </a:lnTo>
                  <a:lnTo>
                    <a:pt x="14094" y="5823"/>
                  </a:lnTo>
                  <a:lnTo>
                    <a:pt x="14115" y="5891"/>
                  </a:lnTo>
                  <a:lnTo>
                    <a:pt x="14134" y="5959"/>
                  </a:lnTo>
                  <a:lnTo>
                    <a:pt x="14154" y="6027"/>
                  </a:lnTo>
                  <a:lnTo>
                    <a:pt x="14172" y="6097"/>
                  </a:lnTo>
                  <a:lnTo>
                    <a:pt x="14190" y="6165"/>
                  </a:lnTo>
                  <a:lnTo>
                    <a:pt x="14207" y="6234"/>
                  </a:lnTo>
                  <a:lnTo>
                    <a:pt x="14224" y="6303"/>
                  </a:lnTo>
                  <a:lnTo>
                    <a:pt x="14239" y="6374"/>
                  </a:lnTo>
                  <a:lnTo>
                    <a:pt x="14254" y="6443"/>
                  </a:lnTo>
                  <a:lnTo>
                    <a:pt x="14268" y="6513"/>
                  </a:lnTo>
                  <a:lnTo>
                    <a:pt x="14282" y="6584"/>
                  </a:lnTo>
                  <a:lnTo>
                    <a:pt x="14294" y="6654"/>
                  </a:lnTo>
                  <a:lnTo>
                    <a:pt x="14305" y="6726"/>
                  </a:lnTo>
                  <a:lnTo>
                    <a:pt x="14317" y="6797"/>
                  </a:lnTo>
                  <a:lnTo>
                    <a:pt x="14327" y="6868"/>
                  </a:lnTo>
                  <a:lnTo>
                    <a:pt x="14337" y="6940"/>
                  </a:lnTo>
                  <a:lnTo>
                    <a:pt x="14345" y="7012"/>
                  </a:lnTo>
                  <a:lnTo>
                    <a:pt x="14353" y="7085"/>
                  </a:lnTo>
                  <a:lnTo>
                    <a:pt x="15574" y="7085"/>
                  </a:lnTo>
                  <a:lnTo>
                    <a:pt x="15574" y="8486"/>
                  </a:lnTo>
                  <a:close/>
                  <a:moveTo>
                    <a:pt x="13097" y="8486"/>
                  </a:moveTo>
                  <a:lnTo>
                    <a:pt x="11095" y="8486"/>
                  </a:lnTo>
                  <a:lnTo>
                    <a:pt x="11095" y="7085"/>
                  </a:lnTo>
                  <a:lnTo>
                    <a:pt x="13098" y="7085"/>
                  </a:lnTo>
                  <a:lnTo>
                    <a:pt x="13098" y="7085"/>
                  </a:lnTo>
                  <a:lnTo>
                    <a:pt x="13081" y="6973"/>
                  </a:lnTo>
                  <a:lnTo>
                    <a:pt x="13064" y="6862"/>
                  </a:lnTo>
                  <a:lnTo>
                    <a:pt x="13042" y="6751"/>
                  </a:lnTo>
                  <a:lnTo>
                    <a:pt x="13020" y="6642"/>
                  </a:lnTo>
                  <a:lnTo>
                    <a:pt x="12996" y="6533"/>
                  </a:lnTo>
                  <a:lnTo>
                    <a:pt x="12968" y="6425"/>
                  </a:lnTo>
                  <a:lnTo>
                    <a:pt x="12939" y="6318"/>
                  </a:lnTo>
                  <a:lnTo>
                    <a:pt x="12908" y="6211"/>
                  </a:lnTo>
                  <a:lnTo>
                    <a:pt x="12874" y="6107"/>
                  </a:lnTo>
                  <a:lnTo>
                    <a:pt x="12838" y="6002"/>
                  </a:lnTo>
                  <a:lnTo>
                    <a:pt x="12801" y="5899"/>
                  </a:lnTo>
                  <a:lnTo>
                    <a:pt x="12760" y="5797"/>
                  </a:lnTo>
                  <a:lnTo>
                    <a:pt x="12719" y="5695"/>
                  </a:lnTo>
                  <a:lnTo>
                    <a:pt x="12676" y="5595"/>
                  </a:lnTo>
                  <a:lnTo>
                    <a:pt x="12629" y="5496"/>
                  </a:lnTo>
                  <a:lnTo>
                    <a:pt x="12581" y="5398"/>
                  </a:lnTo>
                  <a:lnTo>
                    <a:pt x="12532" y="5301"/>
                  </a:lnTo>
                  <a:lnTo>
                    <a:pt x="12481" y="5205"/>
                  </a:lnTo>
                  <a:lnTo>
                    <a:pt x="12427" y="5111"/>
                  </a:lnTo>
                  <a:lnTo>
                    <a:pt x="12372" y="5017"/>
                  </a:lnTo>
                  <a:lnTo>
                    <a:pt x="12315" y="4926"/>
                  </a:lnTo>
                  <a:lnTo>
                    <a:pt x="12255" y="4834"/>
                  </a:lnTo>
                  <a:lnTo>
                    <a:pt x="12195" y="4744"/>
                  </a:lnTo>
                  <a:lnTo>
                    <a:pt x="12133" y="4656"/>
                  </a:lnTo>
                  <a:lnTo>
                    <a:pt x="12069" y="4569"/>
                  </a:lnTo>
                  <a:lnTo>
                    <a:pt x="12002" y="4484"/>
                  </a:lnTo>
                  <a:lnTo>
                    <a:pt x="11935" y="4399"/>
                  </a:lnTo>
                  <a:lnTo>
                    <a:pt x="11866" y="4316"/>
                  </a:lnTo>
                  <a:lnTo>
                    <a:pt x="11796" y="4234"/>
                  </a:lnTo>
                  <a:lnTo>
                    <a:pt x="11723" y="4155"/>
                  </a:lnTo>
                  <a:lnTo>
                    <a:pt x="11648" y="4076"/>
                  </a:lnTo>
                  <a:lnTo>
                    <a:pt x="11573" y="3999"/>
                  </a:lnTo>
                  <a:lnTo>
                    <a:pt x="11496" y="3923"/>
                  </a:lnTo>
                  <a:lnTo>
                    <a:pt x="11418" y="3849"/>
                  </a:lnTo>
                  <a:lnTo>
                    <a:pt x="11337" y="3777"/>
                  </a:lnTo>
                  <a:lnTo>
                    <a:pt x="11257" y="3707"/>
                  </a:lnTo>
                  <a:lnTo>
                    <a:pt x="11174" y="3637"/>
                  </a:lnTo>
                  <a:lnTo>
                    <a:pt x="11089" y="3570"/>
                  </a:lnTo>
                  <a:lnTo>
                    <a:pt x="11004" y="3504"/>
                  </a:lnTo>
                  <a:lnTo>
                    <a:pt x="10917" y="3440"/>
                  </a:lnTo>
                  <a:lnTo>
                    <a:pt x="10827" y="3377"/>
                  </a:lnTo>
                  <a:lnTo>
                    <a:pt x="10738" y="3316"/>
                  </a:lnTo>
                  <a:lnTo>
                    <a:pt x="10647" y="3257"/>
                  </a:lnTo>
                  <a:lnTo>
                    <a:pt x="10555" y="3201"/>
                  </a:lnTo>
                  <a:lnTo>
                    <a:pt x="10462" y="3145"/>
                  </a:lnTo>
                  <a:lnTo>
                    <a:pt x="10366" y="3092"/>
                  </a:lnTo>
                  <a:lnTo>
                    <a:pt x="10271" y="3041"/>
                  </a:lnTo>
                  <a:lnTo>
                    <a:pt x="10174" y="2990"/>
                  </a:lnTo>
                  <a:lnTo>
                    <a:pt x="10077" y="2942"/>
                  </a:lnTo>
                  <a:lnTo>
                    <a:pt x="9977" y="2897"/>
                  </a:lnTo>
                  <a:lnTo>
                    <a:pt x="9876" y="2853"/>
                  </a:lnTo>
                  <a:lnTo>
                    <a:pt x="9776" y="2812"/>
                  </a:lnTo>
                  <a:lnTo>
                    <a:pt x="9672" y="2771"/>
                  </a:lnTo>
                  <a:lnTo>
                    <a:pt x="9569" y="2735"/>
                  </a:lnTo>
                  <a:lnTo>
                    <a:pt x="9466" y="2698"/>
                  </a:lnTo>
                  <a:lnTo>
                    <a:pt x="9360" y="2665"/>
                  </a:lnTo>
                  <a:lnTo>
                    <a:pt x="9254" y="2634"/>
                  </a:lnTo>
                  <a:lnTo>
                    <a:pt x="9147" y="2604"/>
                  </a:lnTo>
                  <a:lnTo>
                    <a:pt x="9039" y="2577"/>
                  </a:lnTo>
                  <a:lnTo>
                    <a:pt x="8931" y="2552"/>
                  </a:lnTo>
                  <a:lnTo>
                    <a:pt x="8821" y="2529"/>
                  </a:lnTo>
                  <a:lnTo>
                    <a:pt x="8710" y="2509"/>
                  </a:lnTo>
                  <a:lnTo>
                    <a:pt x="8600" y="2492"/>
                  </a:lnTo>
                  <a:lnTo>
                    <a:pt x="8487" y="2475"/>
                  </a:lnTo>
                  <a:lnTo>
                    <a:pt x="8487" y="4476"/>
                  </a:lnTo>
                  <a:lnTo>
                    <a:pt x="7086" y="4476"/>
                  </a:lnTo>
                  <a:lnTo>
                    <a:pt x="7086" y="2477"/>
                  </a:lnTo>
                  <a:lnTo>
                    <a:pt x="7086" y="2477"/>
                  </a:lnTo>
                  <a:lnTo>
                    <a:pt x="6974" y="2493"/>
                  </a:lnTo>
                  <a:lnTo>
                    <a:pt x="6863" y="2511"/>
                  </a:lnTo>
                  <a:lnTo>
                    <a:pt x="6752" y="2531"/>
                  </a:lnTo>
                  <a:lnTo>
                    <a:pt x="6643" y="2555"/>
                  </a:lnTo>
                  <a:lnTo>
                    <a:pt x="6534" y="2579"/>
                  </a:lnTo>
                  <a:lnTo>
                    <a:pt x="6427" y="2606"/>
                  </a:lnTo>
                  <a:lnTo>
                    <a:pt x="6320" y="2635"/>
                  </a:lnTo>
                  <a:lnTo>
                    <a:pt x="6214" y="2667"/>
                  </a:lnTo>
                  <a:lnTo>
                    <a:pt x="6109" y="2701"/>
                  </a:lnTo>
                  <a:lnTo>
                    <a:pt x="6005" y="2736"/>
                  </a:lnTo>
                  <a:lnTo>
                    <a:pt x="5902" y="2774"/>
                  </a:lnTo>
                  <a:lnTo>
                    <a:pt x="5800" y="2814"/>
                  </a:lnTo>
                  <a:lnTo>
                    <a:pt x="5698" y="2856"/>
                  </a:lnTo>
                  <a:lnTo>
                    <a:pt x="5599" y="2900"/>
                  </a:lnTo>
                  <a:lnTo>
                    <a:pt x="5499" y="2946"/>
                  </a:lnTo>
                  <a:lnTo>
                    <a:pt x="5402" y="2994"/>
                  </a:lnTo>
                  <a:lnTo>
                    <a:pt x="5305" y="3043"/>
                  </a:lnTo>
                  <a:lnTo>
                    <a:pt x="5209" y="3095"/>
                  </a:lnTo>
                  <a:lnTo>
                    <a:pt x="5115" y="3148"/>
                  </a:lnTo>
                  <a:lnTo>
                    <a:pt x="5022" y="3203"/>
                  </a:lnTo>
                  <a:lnTo>
                    <a:pt x="4930" y="3261"/>
                  </a:lnTo>
                  <a:lnTo>
                    <a:pt x="4839" y="3320"/>
                  </a:lnTo>
                  <a:lnTo>
                    <a:pt x="4750" y="3381"/>
                  </a:lnTo>
                  <a:lnTo>
                    <a:pt x="4662" y="3442"/>
                  </a:lnTo>
                  <a:lnTo>
                    <a:pt x="4575" y="3507"/>
                  </a:lnTo>
                  <a:lnTo>
                    <a:pt x="4489" y="3573"/>
                  </a:lnTo>
                  <a:lnTo>
                    <a:pt x="4405" y="3640"/>
                  </a:lnTo>
                  <a:lnTo>
                    <a:pt x="4322" y="3709"/>
                  </a:lnTo>
                  <a:lnTo>
                    <a:pt x="4241" y="3780"/>
                  </a:lnTo>
                  <a:lnTo>
                    <a:pt x="4160" y="3853"/>
                  </a:lnTo>
                  <a:lnTo>
                    <a:pt x="4082" y="3927"/>
                  </a:lnTo>
                  <a:lnTo>
                    <a:pt x="4006" y="4003"/>
                  </a:lnTo>
                  <a:lnTo>
                    <a:pt x="3930" y="4079"/>
                  </a:lnTo>
                  <a:lnTo>
                    <a:pt x="3856" y="4158"/>
                  </a:lnTo>
                  <a:lnTo>
                    <a:pt x="3784" y="4238"/>
                  </a:lnTo>
                  <a:lnTo>
                    <a:pt x="3713" y="4319"/>
                  </a:lnTo>
                  <a:lnTo>
                    <a:pt x="3644" y="4402"/>
                  </a:lnTo>
                  <a:lnTo>
                    <a:pt x="3576" y="4486"/>
                  </a:lnTo>
                  <a:lnTo>
                    <a:pt x="3511" y="4572"/>
                  </a:lnTo>
                  <a:lnTo>
                    <a:pt x="3446" y="4659"/>
                  </a:lnTo>
                  <a:lnTo>
                    <a:pt x="3385" y="4747"/>
                  </a:lnTo>
                  <a:lnTo>
                    <a:pt x="3324" y="4836"/>
                  </a:lnTo>
                  <a:lnTo>
                    <a:pt x="3265" y="4928"/>
                  </a:lnTo>
                  <a:lnTo>
                    <a:pt x="3208" y="5020"/>
                  </a:lnTo>
                  <a:lnTo>
                    <a:pt x="3153" y="5113"/>
                  </a:lnTo>
                  <a:lnTo>
                    <a:pt x="3100" y="5208"/>
                  </a:lnTo>
                  <a:lnTo>
                    <a:pt x="3048" y="5303"/>
                  </a:lnTo>
                  <a:lnTo>
                    <a:pt x="2999" y="5400"/>
                  </a:lnTo>
                  <a:lnTo>
                    <a:pt x="2951" y="5498"/>
                  </a:lnTo>
                  <a:lnTo>
                    <a:pt x="2905" y="5597"/>
                  </a:lnTo>
                  <a:lnTo>
                    <a:pt x="2862" y="5697"/>
                  </a:lnTo>
                  <a:lnTo>
                    <a:pt x="2821" y="5798"/>
                  </a:lnTo>
                  <a:lnTo>
                    <a:pt x="2780" y="5900"/>
                  </a:lnTo>
                  <a:lnTo>
                    <a:pt x="2742" y="6003"/>
                  </a:lnTo>
                  <a:lnTo>
                    <a:pt x="2707" y="6108"/>
                  </a:lnTo>
                  <a:lnTo>
                    <a:pt x="2673" y="6212"/>
                  </a:lnTo>
                  <a:lnTo>
                    <a:pt x="2643" y="6319"/>
                  </a:lnTo>
                  <a:lnTo>
                    <a:pt x="2613" y="6425"/>
                  </a:lnTo>
                  <a:lnTo>
                    <a:pt x="2586" y="6533"/>
                  </a:lnTo>
                  <a:lnTo>
                    <a:pt x="2561" y="6642"/>
                  </a:lnTo>
                  <a:lnTo>
                    <a:pt x="2538" y="6751"/>
                  </a:lnTo>
                  <a:lnTo>
                    <a:pt x="2518" y="6862"/>
                  </a:lnTo>
                  <a:lnTo>
                    <a:pt x="2501" y="6973"/>
                  </a:lnTo>
                  <a:lnTo>
                    <a:pt x="2484" y="7085"/>
                  </a:lnTo>
                  <a:lnTo>
                    <a:pt x="4477" y="7085"/>
                  </a:lnTo>
                  <a:lnTo>
                    <a:pt x="4477" y="8486"/>
                  </a:lnTo>
                  <a:lnTo>
                    <a:pt x="2486" y="8486"/>
                  </a:lnTo>
                  <a:lnTo>
                    <a:pt x="2486" y="8486"/>
                  </a:lnTo>
                  <a:lnTo>
                    <a:pt x="2502" y="8597"/>
                  </a:lnTo>
                  <a:lnTo>
                    <a:pt x="2520" y="8708"/>
                  </a:lnTo>
                  <a:lnTo>
                    <a:pt x="2540" y="8819"/>
                  </a:lnTo>
                  <a:lnTo>
                    <a:pt x="2562" y="8928"/>
                  </a:lnTo>
                  <a:lnTo>
                    <a:pt x="2588" y="9037"/>
                  </a:lnTo>
                  <a:lnTo>
                    <a:pt x="2615" y="9144"/>
                  </a:lnTo>
                  <a:lnTo>
                    <a:pt x="2644" y="9251"/>
                  </a:lnTo>
                  <a:lnTo>
                    <a:pt x="2676" y="9356"/>
                  </a:lnTo>
                  <a:lnTo>
                    <a:pt x="2710" y="9461"/>
                  </a:lnTo>
                  <a:lnTo>
                    <a:pt x="2745" y="9565"/>
                  </a:lnTo>
                  <a:lnTo>
                    <a:pt x="2783" y="9669"/>
                  </a:lnTo>
                  <a:lnTo>
                    <a:pt x="2823" y="9771"/>
                  </a:lnTo>
                  <a:lnTo>
                    <a:pt x="2865" y="9871"/>
                  </a:lnTo>
                  <a:lnTo>
                    <a:pt x="2909" y="9971"/>
                  </a:lnTo>
                  <a:lnTo>
                    <a:pt x="2954" y="10070"/>
                  </a:lnTo>
                  <a:lnTo>
                    <a:pt x="3002" y="10167"/>
                  </a:lnTo>
                  <a:lnTo>
                    <a:pt x="3051" y="10264"/>
                  </a:lnTo>
                  <a:lnTo>
                    <a:pt x="3103" y="10360"/>
                  </a:lnTo>
                  <a:lnTo>
                    <a:pt x="3157" y="10454"/>
                  </a:lnTo>
                  <a:lnTo>
                    <a:pt x="3211" y="10547"/>
                  </a:lnTo>
                  <a:lnTo>
                    <a:pt x="3269" y="10639"/>
                  </a:lnTo>
                  <a:lnTo>
                    <a:pt x="3327" y="10730"/>
                  </a:lnTo>
                  <a:lnTo>
                    <a:pt x="3387" y="10819"/>
                  </a:lnTo>
                  <a:lnTo>
                    <a:pt x="3450" y="10908"/>
                  </a:lnTo>
                  <a:lnTo>
                    <a:pt x="3514" y="10994"/>
                  </a:lnTo>
                  <a:lnTo>
                    <a:pt x="3580" y="11080"/>
                  </a:lnTo>
                  <a:lnTo>
                    <a:pt x="3647" y="11163"/>
                  </a:lnTo>
                  <a:lnTo>
                    <a:pt x="3716" y="11246"/>
                  </a:lnTo>
                  <a:lnTo>
                    <a:pt x="3786" y="11328"/>
                  </a:lnTo>
                  <a:lnTo>
                    <a:pt x="3859" y="11407"/>
                  </a:lnTo>
                  <a:lnTo>
                    <a:pt x="3932" y="11486"/>
                  </a:lnTo>
                  <a:lnTo>
                    <a:pt x="4008" y="11562"/>
                  </a:lnTo>
                  <a:lnTo>
                    <a:pt x="4085" y="11638"/>
                  </a:lnTo>
                  <a:lnTo>
                    <a:pt x="4164" y="11712"/>
                  </a:lnTo>
                  <a:lnTo>
                    <a:pt x="4244" y="11784"/>
                  </a:lnTo>
                  <a:lnTo>
                    <a:pt x="4324" y="11854"/>
                  </a:lnTo>
                  <a:lnTo>
                    <a:pt x="4407" y="11924"/>
                  </a:lnTo>
                  <a:lnTo>
                    <a:pt x="4492" y="11990"/>
                  </a:lnTo>
                  <a:lnTo>
                    <a:pt x="4577" y="12057"/>
                  </a:lnTo>
                  <a:lnTo>
                    <a:pt x="4664" y="12121"/>
                  </a:lnTo>
                  <a:lnTo>
                    <a:pt x="4752" y="12183"/>
                  </a:lnTo>
                  <a:lnTo>
                    <a:pt x="4842" y="12244"/>
                  </a:lnTo>
                  <a:lnTo>
                    <a:pt x="4932" y="12303"/>
                  </a:lnTo>
                  <a:lnTo>
                    <a:pt x="5024" y="12359"/>
                  </a:lnTo>
                  <a:lnTo>
                    <a:pt x="5118" y="12415"/>
                  </a:lnTo>
                  <a:lnTo>
                    <a:pt x="5212" y="12468"/>
                  </a:lnTo>
                  <a:lnTo>
                    <a:pt x="5306" y="12519"/>
                  </a:lnTo>
                  <a:lnTo>
                    <a:pt x="5403" y="12570"/>
                  </a:lnTo>
                  <a:lnTo>
                    <a:pt x="5502" y="12616"/>
                  </a:lnTo>
                  <a:lnTo>
                    <a:pt x="5600" y="12663"/>
                  </a:lnTo>
                  <a:lnTo>
                    <a:pt x="5701" y="12707"/>
                  </a:lnTo>
                  <a:lnTo>
                    <a:pt x="5801" y="12748"/>
                  </a:lnTo>
                  <a:lnTo>
                    <a:pt x="5903" y="12787"/>
                  </a:lnTo>
                  <a:lnTo>
                    <a:pt x="6007" y="12825"/>
                  </a:lnTo>
                  <a:lnTo>
                    <a:pt x="6110" y="12862"/>
                  </a:lnTo>
                  <a:lnTo>
                    <a:pt x="6216" y="12894"/>
                  </a:lnTo>
                  <a:lnTo>
                    <a:pt x="6321" y="12926"/>
                  </a:lnTo>
                  <a:lnTo>
                    <a:pt x="6427" y="12956"/>
                  </a:lnTo>
                  <a:lnTo>
                    <a:pt x="6535" y="12983"/>
                  </a:lnTo>
                  <a:lnTo>
                    <a:pt x="6644" y="13008"/>
                  </a:lnTo>
                  <a:lnTo>
                    <a:pt x="6753" y="13030"/>
                  </a:lnTo>
                  <a:lnTo>
                    <a:pt x="6863" y="13051"/>
                  </a:lnTo>
                  <a:lnTo>
                    <a:pt x="6974" y="13069"/>
                  </a:lnTo>
                  <a:lnTo>
                    <a:pt x="7086" y="13085"/>
                  </a:lnTo>
                  <a:lnTo>
                    <a:pt x="7086" y="11094"/>
                  </a:lnTo>
                  <a:lnTo>
                    <a:pt x="8487" y="11094"/>
                  </a:lnTo>
                  <a:lnTo>
                    <a:pt x="8487" y="13086"/>
                  </a:lnTo>
                  <a:lnTo>
                    <a:pt x="8487" y="13086"/>
                  </a:lnTo>
                  <a:lnTo>
                    <a:pt x="8600" y="13071"/>
                  </a:lnTo>
                  <a:lnTo>
                    <a:pt x="8710" y="13052"/>
                  </a:lnTo>
                  <a:lnTo>
                    <a:pt x="8820" y="13032"/>
                  </a:lnTo>
                  <a:lnTo>
                    <a:pt x="8929" y="13009"/>
                  </a:lnTo>
                  <a:lnTo>
                    <a:pt x="9038" y="12985"/>
                  </a:lnTo>
                  <a:lnTo>
                    <a:pt x="9146" y="12957"/>
                  </a:lnTo>
                  <a:lnTo>
                    <a:pt x="9253" y="12928"/>
                  </a:lnTo>
                  <a:lnTo>
                    <a:pt x="9359" y="12897"/>
                  </a:lnTo>
                  <a:lnTo>
                    <a:pt x="9465" y="12863"/>
                  </a:lnTo>
                  <a:lnTo>
                    <a:pt x="9568" y="12828"/>
                  </a:lnTo>
                  <a:lnTo>
                    <a:pt x="9671" y="12790"/>
                  </a:lnTo>
                  <a:lnTo>
                    <a:pt x="9773" y="12751"/>
                  </a:lnTo>
                  <a:lnTo>
                    <a:pt x="9875" y="12709"/>
                  </a:lnTo>
                  <a:lnTo>
                    <a:pt x="9975" y="12665"/>
                  </a:lnTo>
                  <a:lnTo>
                    <a:pt x="10074" y="12620"/>
                  </a:lnTo>
                  <a:lnTo>
                    <a:pt x="10172" y="12572"/>
                  </a:lnTo>
                  <a:lnTo>
                    <a:pt x="10269" y="12523"/>
                  </a:lnTo>
                  <a:lnTo>
                    <a:pt x="10365" y="12471"/>
                  </a:lnTo>
                  <a:lnTo>
                    <a:pt x="10460" y="12417"/>
                  </a:lnTo>
                  <a:lnTo>
                    <a:pt x="10553" y="12363"/>
                  </a:lnTo>
                  <a:lnTo>
                    <a:pt x="10645" y="12305"/>
                  </a:lnTo>
                  <a:lnTo>
                    <a:pt x="10735" y="12247"/>
                  </a:lnTo>
                  <a:lnTo>
                    <a:pt x="10825" y="12187"/>
                  </a:lnTo>
                  <a:lnTo>
                    <a:pt x="10913" y="12124"/>
                  </a:lnTo>
                  <a:lnTo>
                    <a:pt x="11001" y="12060"/>
                  </a:lnTo>
                  <a:lnTo>
                    <a:pt x="11085" y="11994"/>
                  </a:lnTo>
                  <a:lnTo>
                    <a:pt x="11170" y="11927"/>
                  </a:lnTo>
                  <a:lnTo>
                    <a:pt x="11253" y="11858"/>
                  </a:lnTo>
                  <a:lnTo>
                    <a:pt x="11335" y="11788"/>
                  </a:lnTo>
                  <a:lnTo>
                    <a:pt x="11414" y="11715"/>
                  </a:lnTo>
                  <a:lnTo>
                    <a:pt x="11493" y="11642"/>
                  </a:lnTo>
                  <a:lnTo>
                    <a:pt x="11570" y="11566"/>
                  </a:lnTo>
                  <a:lnTo>
                    <a:pt x="11646" y="11489"/>
                  </a:lnTo>
                  <a:lnTo>
                    <a:pt x="11720" y="11410"/>
                  </a:lnTo>
                  <a:lnTo>
                    <a:pt x="11792" y="11331"/>
                  </a:lnTo>
                  <a:lnTo>
                    <a:pt x="11862" y="11249"/>
                  </a:lnTo>
                  <a:lnTo>
                    <a:pt x="11932" y="11167"/>
                  </a:lnTo>
                  <a:lnTo>
                    <a:pt x="12000" y="11083"/>
                  </a:lnTo>
                  <a:lnTo>
                    <a:pt x="12065" y="10997"/>
                  </a:lnTo>
                  <a:lnTo>
                    <a:pt x="12129" y="10910"/>
                  </a:lnTo>
                  <a:lnTo>
                    <a:pt x="12192" y="10822"/>
                  </a:lnTo>
                  <a:lnTo>
                    <a:pt x="12253" y="10733"/>
                  </a:lnTo>
                  <a:lnTo>
                    <a:pt x="12312" y="10642"/>
                  </a:lnTo>
                  <a:lnTo>
                    <a:pt x="12369" y="10550"/>
                  </a:lnTo>
                  <a:lnTo>
                    <a:pt x="12424" y="10457"/>
                  </a:lnTo>
                  <a:lnTo>
                    <a:pt x="12477" y="10362"/>
                  </a:lnTo>
                  <a:lnTo>
                    <a:pt x="12529" y="10267"/>
                  </a:lnTo>
                  <a:lnTo>
                    <a:pt x="12579" y="10170"/>
                  </a:lnTo>
                  <a:lnTo>
                    <a:pt x="12627" y="10072"/>
                  </a:lnTo>
                  <a:lnTo>
                    <a:pt x="12672" y="9973"/>
                  </a:lnTo>
                  <a:lnTo>
                    <a:pt x="12716" y="9873"/>
                  </a:lnTo>
                  <a:lnTo>
                    <a:pt x="12758" y="9772"/>
                  </a:lnTo>
                  <a:lnTo>
                    <a:pt x="12798" y="9670"/>
                  </a:lnTo>
                  <a:lnTo>
                    <a:pt x="12836" y="9567"/>
                  </a:lnTo>
                  <a:lnTo>
                    <a:pt x="12871" y="9462"/>
                  </a:lnTo>
                  <a:lnTo>
                    <a:pt x="12905" y="9358"/>
                  </a:lnTo>
                  <a:lnTo>
                    <a:pt x="12937" y="9252"/>
                  </a:lnTo>
                  <a:lnTo>
                    <a:pt x="12966" y="9145"/>
                  </a:lnTo>
                  <a:lnTo>
                    <a:pt x="12993" y="9037"/>
                  </a:lnTo>
                  <a:lnTo>
                    <a:pt x="13018" y="8928"/>
                  </a:lnTo>
                  <a:lnTo>
                    <a:pt x="13041" y="8819"/>
                  </a:lnTo>
                  <a:lnTo>
                    <a:pt x="13061" y="8709"/>
                  </a:lnTo>
                  <a:lnTo>
                    <a:pt x="13080" y="8598"/>
                  </a:lnTo>
                  <a:lnTo>
                    <a:pt x="13097" y="8486"/>
                  </a:lnTo>
                  <a:lnTo>
                    <a:pt x="13097" y="8486"/>
                  </a:lnTo>
                  <a:close/>
                </a:path>
              </a:pathLst>
            </a:custGeom>
            <a:solidFill>
              <a:srgbClr val="6A0000"/>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52" name="矩形 51"/>
          <p:cNvSpPr/>
          <p:nvPr/>
        </p:nvSpPr>
        <p:spPr>
          <a:xfrm>
            <a:off x="7052950" y="4631690"/>
            <a:ext cx="1016625" cy="295466"/>
          </a:xfrm>
          <a:prstGeom prst="rect">
            <a:avLst/>
          </a:prstGeom>
          <a:ln w="19050">
            <a:solidFill>
              <a:schemeClr val="bg1"/>
            </a:solidFill>
          </a:ln>
        </p:spPr>
        <p:txBody>
          <a:bodyPr wrap="none">
            <a:spAutoFit/>
          </a:bodyPr>
          <a:lstStyle/>
          <a:p>
            <a:pPr algn="ctr">
              <a:lnSpc>
                <a:spcPct val="120000"/>
              </a:lnSpc>
              <a:tabLst>
                <a:tab pos="536575"/>
              </a:tabLst>
            </a:pPr>
            <a:r>
              <a:rPr lang="en-US" altLang="zh-CN" sz="1200" b="1">
                <a:solidFill>
                  <a:schemeClr val="bg1"/>
                </a:solidFill>
                <a:cs typeface="+mn-ea"/>
                <a:sym typeface="+mn-lt"/>
              </a:rPr>
              <a:t>CHAPTER 03</a:t>
            </a:r>
          </a:p>
        </p:txBody>
      </p:sp>
      <p:grpSp>
        <p:nvGrpSpPr>
          <p:cNvPr id="53" name="组合 52"/>
          <p:cNvGrpSpPr/>
          <p:nvPr/>
        </p:nvGrpSpPr>
        <p:grpSpPr>
          <a:xfrm>
            <a:off x="7200900" y="2459990"/>
            <a:ext cx="720090" cy="720090"/>
            <a:chOff x="7144629" y="2631872"/>
            <a:chExt cx="720000" cy="720000"/>
          </a:xfrm>
        </p:grpSpPr>
        <p:sp>
          <p:nvSpPr>
            <p:cNvPr id="54" name="椭圆 53"/>
            <p:cNvSpPr/>
            <p:nvPr/>
          </p:nvSpPr>
          <p:spPr>
            <a:xfrm>
              <a:off x="7144629" y="2631872"/>
              <a:ext cx="720000" cy="7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5" name="Freeform 372"/>
            <p:cNvSpPr>
              <a:spLocks noEditPoints="1"/>
            </p:cNvSpPr>
            <p:nvPr/>
          </p:nvSpPr>
          <p:spPr bwMode="auto">
            <a:xfrm>
              <a:off x="7420966" y="2870413"/>
              <a:ext cx="167326" cy="242918"/>
            </a:xfrm>
            <a:custGeom>
              <a:gdLst>
                <a:gd name="T0" fmla="*/ 8648 w 10199"/>
                <a:gd name="T1" fmla="*/ 14078 h 14806"/>
                <a:gd name="T2" fmla="*/ 8478 w 10199"/>
                <a:gd name="T3" fmla="*/ 13039 h 14806"/>
                <a:gd name="T4" fmla="*/ 8096 w 10199"/>
                <a:gd name="T5" fmla="*/ 11743 h 14806"/>
                <a:gd name="T6" fmla="*/ 7619 w 10199"/>
                <a:gd name="T7" fmla="*/ 10705 h 14806"/>
                <a:gd name="T8" fmla="*/ 7191 w 10199"/>
                <a:gd name="T9" fmla="*/ 10022 h 14806"/>
                <a:gd name="T10" fmla="*/ 6662 w 10199"/>
                <a:gd name="T11" fmla="*/ 9370 h 14806"/>
                <a:gd name="T12" fmla="*/ 6021 w 10199"/>
                <a:gd name="T13" fmla="*/ 8771 h 14806"/>
                <a:gd name="T14" fmla="*/ 5258 w 10199"/>
                <a:gd name="T15" fmla="*/ 8246 h 14806"/>
                <a:gd name="T16" fmla="*/ 4362 w 10199"/>
                <a:gd name="T17" fmla="*/ 7743 h 14806"/>
                <a:gd name="T18" fmla="*/ 3420 w 10199"/>
                <a:gd name="T19" fmla="*/ 7085 h 14806"/>
                <a:gd name="T20" fmla="*/ 2624 w 10199"/>
                <a:gd name="T21" fmla="*/ 6371 h 14806"/>
                <a:gd name="T22" fmla="*/ 1963 w 10199"/>
                <a:gd name="T23" fmla="*/ 5620 h 14806"/>
                <a:gd name="T24" fmla="*/ 1422 w 10199"/>
                <a:gd name="T25" fmla="*/ 4850 h 14806"/>
                <a:gd name="T26" fmla="*/ 991 w 10199"/>
                <a:gd name="T27" fmla="*/ 4078 h 14806"/>
                <a:gd name="T28" fmla="*/ 497 w 10199"/>
                <a:gd name="T29" fmla="*/ 2879 h 14806"/>
                <a:gd name="T30" fmla="*/ 152 w 10199"/>
                <a:gd name="T31" fmla="*/ 1541 h 14806"/>
                <a:gd name="T32" fmla="*/ 20 w 10199"/>
                <a:gd name="T33" fmla="*/ 510 h 14806"/>
                <a:gd name="T34" fmla="*/ 1512 w 10199"/>
                <a:gd name="T35" fmla="*/ 294 h 14806"/>
                <a:gd name="T36" fmla="*/ 1614 w 10199"/>
                <a:gd name="T37" fmla="*/ 1186 h 14806"/>
                <a:gd name="T38" fmla="*/ 1881 w 10199"/>
                <a:gd name="T39" fmla="*/ 2282 h 14806"/>
                <a:gd name="T40" fmla="*/ 2400 w 10199"/>
                <a:gd name="T41" fmla="*/ 3532 h 14806"/>
                <a:gd name="T42" fmla="*/ 2866 w 10199"/>
                <a:gd name="T43" fmla="*/ 4307 h 14806"/>
                <a:gd name="T44" fmla="*/ 3359 w 10199"/>
                <a:gd name="T45" fmla="*/ 4945 h 14806"/>
                <a:gd name="T46" fmla="*/ 3957 w 10199"/>
                <a:gd name="T47" fmla="*/ 5562 h 14806"/>
                <a:gd name="T48" fmla="*/ 4672 w 10199"/>
                <a:gd name="T49" fmla="*/ 6143 h 14806"/>
                <a:gd name="T50" fmla="*/ 5513 w 10199"/>
                <a:gd name="T51" fmla="*/ 6672 h 14806"/>
                <a:gd name="T52" fmla="*/ 6401 w 10199"/>
                <a:gd name="T53" fmla="*/ 7184 h 14806"/>
                <a:gd name="T54" fmla="*/ 7275 w 10199"/>
                <a:gd name="T55" fmla="*/ 7855 h 14806"/>
                <a:gd name="T56" fmla="*/ 8003 w 10199"/>
                <a:gd name="T57" fmla="*/ 8598 h 14806"/>
                <a:gd name="T58" fmla="*/ 8599 w 10199"/>
                <a:gd name="T59" fmla="*/ 9390 h 14806"/>
                <a:gd name="T60" fmla="*/ 9076 w 10199"/>
                <a:gd name="T61" fmla="*/ 10207 h 14806"/>
                <a:gd name="T62" fmla="*/ 9447 w 10199"/>
                <a:gd name="T63" fmla="*/ 11026 h 14806"/>
                <a:gd name="T64" fmla="*/ 9910 w 10199"/>
                <a:gd name="T65" fmla="*/ 12500 h 14806"/>
                <a:gd name="T66" fmla="*/ 10135 w 10199"/>
                <a:gd name="T67" fmla="*/ 13784 h 14806"/>
                <a:gd name="T68" fmla="*/ 10199 w 10199"/>
                <a:gd name="T69" fmla="*/ 14769 h 14806"/>
                <a:gd name="T70" fmla="*/ 3162 w 10199"/>
                <a:gd name="T71" fmla="*/ 9825 h 14806"/>
                <a:gd name="T72" fmla="*/ 3867 w 10199"/>
                <a:gd name="T73" fmla="*/ 9044 h 14806"/>
                <a:gd name="T74" fmla="*/ 2529 w 10199"/>
                <a:gd name="T75" fmla="*/ 8238 h 14806"/>
                <a:gd name="T76" fmla="*/ 1956 w 10199"/>
                <a:gd name="T77" fmla="*/ 8899 h 14806"/>
                <a:gd name="T78" fmla="*/ 1476 w 10199"/>
                <a:gd name="T79" fmla="*/ 9589 h 14806"/>
                <a:gd name="T80" fmla="*/ 914 w 10199"/>
                <a:gd name="T81" fmla="*/ 10647 h 14806"/>
                <a:gd name="T82" fmla="*/ 417 w 10199"/>
                <a:gd name="T83" fmla="*/ 12018 h 14806"/>
                <a:gd name="T84" fmla="*/ 142 w 10199"/>
                <a:gd name="T85" fmla="*/ 13234 h 14806"/>
                <a:gd name="T86" fmla="*/ 15 w 10199"/>
                <a:gd name="T87" fmla="*/ 14322 h 14806"/>
                <a:gd name="T88" fmla="*/ 1512 w 10199"/>
                <a:gd name="T89" fmla="*/ 14563 h 14806"/>
                <a:gd name="T90" fmla="*/ 1661 w 10199"/>
                <a:gd name="T91" fmla="*/ 13348 h 14806"/>
                <a:gd name="T92" fmla="*/ 1975 w 10199"/>
                <a:gd name="T93" fmla="*/ 12121 h 14806"/>
                <a:gd name="T94" fmla="*/ 2376 w 10199"/>
                <a:gd name="T95" fmla="*/ 11109 h 14806"/>
                <a:gd name="T96" fmla="*/ 7079 w 10199"/>
                <a:gd name="T97" fmla="*/ 4618 h 14806"/>
                <a:gd name="T98" fmla="*/ 6425 w 10199"/>
                <a:gd name="T99" fmla="*/ 5377 h 14806"/>
                <a:gd name="T100" fmla="*/ 7341 w 10199"/>
                <a:gd name="T101" fmla="*/ 6595 h 14806"/>
                <a:gd name="T102" fmla="*/ 7935 w 10199"/>
                <a:gd name="T103" fmla="*/ 5979 h 14806"/>
                <a:gd name="T104" fmla="*/ 8620 w 10199"/>
                <a:gd name="T105" fmla="*/ 5088 h 14806"/>
                <a:gd name="T106" fmla="*/ 9338 w 10199"/>
                <a:gd name="T107" fmla="*/ 3801 h 14806"/>
                <a:gd name="T108" fmla="*/ 9798 w 10199"/>
                <a:gd name="T109" fmla="*/ 2572 h 14806"/>
                <a:gd name="T110" fmla="*/ 10056 w 10199"/>
                <a:gd name="T111" fmla="*/ 1483 h 14806"/>
                <a:gd name="T112" fmla="*/ 10185 w 10199"/>
                <a:gd name="T113" fmla="*/ 404 h 14806"/>
                <a:gd name="T114" fmla="*/ 8684 w 10199"/>
                <a:gd name="T115" fmla="*/ 326 h 14806"/>
                <a:gd name="T116" fmla="*/ 8534 w 10199"/>
                <a:gd name="T117" fmla="*/ 1440 h 14806"/>
                <a:gd name="T118" fmla="*/ 8139 w 10199"/>
                <a:gd name="T119" fmla="*/ 2766 h 14806"/>
                <a:gd name="T120" fmla="*/ 7596 w 10199"/>
                <a:gd name="T121" fmla="*/ 3878 h 148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9" h="14806">
                  <a:moveTo>
                    <a:pt x="10198" y="14806"/>
                  </a:moveTo>
                  <a:lnTo>
                    <a:pt x="8693" y="14783"/>
                  </a:lnTo>
                  <a:lnTo>
                    <a:pt x="8693" y="14783"/>
                  </a:lnTo>
                  <a:lnTo>
                    <a:pt x="8693" y="14721"/>
                  </a:lnTo>
                  <a:lnTo>
                    <a:pt x="8691" y="14653"/>
                  </a:lnTo>
                  <a:lnTo>
                    <a:pt x="8687" y="14561"/>
                  </a:lnTo>
                  <a:lnTo>
                    <a:pt x="8680" y="14448"/>
                  </a:lnTo>
                  <a:lnTo>
                    <a:pt x="8670" y="14315"/>
                  </a:lnTo>
                  <a:lnTo>
                    <a:pt x="8657" y="14161"/>
                  </a:lnTo>
                  <a:lnTo>
                    <a:pt x="8648" y="14078"/>
                  </a:lnTo>
                  <a:lnTo>
                    <a:pt x="8638" y="13990"/>
                  </a:lnTo>
                  <a:lnTo>
                    <a:pt x="8626" y="13899"/>
                  </a:lnTo>
                  <a:lnTo>
                    <a:pt x="8614" y="13803"/>
                  </a:lnTo>
                  <a:lnTo>
                    <a:pt x="8600" y="13704"/>
                  </a:lnTo>
                  <a:lnTo>
                    <a:pt x="8584" y="13601"/>
                  </a:lnTo>
                  <a:lnTo>
                    <a:pt x="8567" y="13495"/>
                  </a:lnTo>
                  <a:lnTo>
                    <a:pt x="8547" y="13385"/>
                  </a:lnTo>
                  <a:lnTo>
                    <a:pt x="8526" y="13272"/>
                  </a:lnTo>
                  <a:lnTo>
                    <a:pt x="8503" y="13157"/>
                  </a:lnTo>
                  <a:lnTo>
                    <a:pt x="8478" y="13039"/>
                  </a:lnTo>
                  <a:lnTo>
                    <a:pt x="8450" y="12918"/>
                  </a:lnTo>
                  <a:lnTo>
                    <a:pt x="8421" y="12795"/>
                  </a:lnTo>
                  <a:lnTo>
                    <a:pt x="8390" y="12669"/>
                  </a:lnTo>
                  <a:lnTo>
                    <a:pt x="8356" y="12542"/>
                  </a:lnTo>
                  <a:lnTo>
                    <a:pt x="8319" y="12412"/>
                  </a:lnTo>
                  <a:lnTo>
                    <a:pt x="8280" y="12281"/>
                  </a:lnTo>
                  <a:lnTo>
                    <a:pt x="8237" y="12149"/>
                  </a:lnTo>
                  <a:lnTo>
                    <a:pt x="8193" y="12014"/>
                  </a:lnTo>
                  <a:lnTo>
                    <a:pt x="8147" y="11879"/>
                  </a:lnTo>
                  <a:lnTo>
                    <a:pt x="8096" y="11743"/>
                  </a:lnTo>
                  <a:lnTo>
                    <a:pt x="8043" y="11606"/>
                  </a:lnTo>
                  <a:lnTo>
                    <a:pt x="7987" y="11468"/>
                  </a:lnTo>
                  <a:lnTo>
                    <a:pt x="7927" y="11329"/>
                  </a:lnTo>
                  <a:lnTo>
                    <a:pt x="7864" y="11191"/>
                  </a:lnTo>
                  <a:lnTo>
                    <a:pt x="7799" y="11052"/>
                  </a:lnTo>
                  <a:lnTo>
                    <a:pt x="7765" y="10983"/>
                  </a:lnTo>
                  <a:lnTo>
                    <a:pt x="7730" y="10914"/>
                  </a:lnTo>
                  <a:lnTo>
                    <a:pt x="7693" y="10844"/>
                  </a:lnTo>
                  <a:lnTo>
                    <a:pt x="7657" y="10774"/>
                  </a:lnTo>
                  <a:lnTo>
                    <a:pt x="7619" y="10705"/>
                  </a:lnTo>
                  <a:lnTo>
                    <a:pt x="7581" y="10637"/>
                  </a:lnTo>
                  <a:lnTo>
                    <a:pt x="7541" y="10567"/>
                  </a:lnTo>
                  <a:lnTo>
                    <a:pt x="7501" y="10498"/>
                  </a:lnTo>
                  <a:lnTo>
                    <a:pt x="7459" y="10429"/>
                  </a:lnTo>
                  <a:lnTo>
                    <a:pt x="7417" y="10361"/>
                  </a:lnTo>
                  <a:lnTo>
                    <a:pt x="7373" y="10293"/>
                  </a:lnTo>
                  <a:lnTo>
                    <a:pt x="7329" y="10225"/>
                  </a:lnTo>
                  <a:lnTo>
                    <a:pt x="7284" y="10157"/>
                  </a:lnTo>
                  <a:lnTo>
                    <a:pt x="7239" y="10089"/>
                  </a:lnTo>
                  <a:lnTo>
                    <a:pt x="7191" y="10022"/>
                  </a:lnTo>
                  <a:lnTo>
                    <a:pt x="7143" y="9954"/>
                  </a:lnTo>
                  <a:lnTo>
                    <a:pt x="7094" y="9887"/>
                  </a:lnTo>
                  <a:lnTo>
                    <a:pt x="7043" y="9822"/>
                  </a:lnTo>
                  <a:lnTo>
                    <a:pt x="6992" y="9757"/>
                  </a:lnTo>
                  <a:lnTo>
                    <a:pt x="6940" y="9690"/>
                  </a:lnTo>
                  <a:lnTo>
                    <a:pt x="6886" y="9626"/>
                  </a:lnTo>
                  <a:lnTo>
                    <a:pt x="6832" y="9560"/>
                  </a:lnTo>
                  <a:lnTo>
                    <a:pt x="6776" y="9497"/>
                  </a:lnTo>
                  <a:lnTo>
                    <a:pt x="6720" y="9433"/>
                  </a:lnTo>
                  <a:lnTo>
                    <a:pt x="6662" y="9370"/>
                  </a:lnTo>
                  <a:lnTo>
                    <a:pt x="6603" y="9307"/>
                  </a:lnTo>
                  <a:lnTo>
                    <a:pt x="6542" y="9245"/>
                  </a:lnTo>
                  <a:lnTo>
                    <a:pt x="6482" y="9184"/>
                  </a:lnTo>
                  <a:lnTo>
                    <a:pt x="6419" y="9122"/>
                  </a:lnTo>
                  <a:lnTo>
                    <a:pt x="6356" y="9063"/>
                  </a:lnTo>
                  <a:lnTo>
                    <a:pt x="6292" y="9002"/>
                  </a:lnTo>
                  <a:lnTo>
                    <a:pt x="6225" y="8943"/>
                  </a:lnTo>
                  <a:lnTo>
                    <a:pt x="6158" y="8885"/>
                  </a:lnTo>
                  <a:lnTo>
                    <a:pt x="6090" y="8827"/>
                  </a:lnTo>
                  <a:lnTo>
                    <a:pt x="6021" y="8771"/>
                  </a:lnTo>
                  <a:lnTo>
                    <a:pt x="5950" y="8714"/>
                  </a:lnTo>
                  <a:lnTo>
                    <a:pt x="5879" y="8659"/>
                  </a:lnTo>
                  <a:lnTo>
                    <a:pt x="5805" y="8604"/>
                  </a:lnTo>
                  <a:lnTo>
                    <a:pt x="5731" y="8550"/>
                  </a:lnTo>
                  <a:lnTo>
                    <a:pt x="5656" y="8497"/>
                  </a:lnTo>
                  <a:lnTo>
                    <a:pt x="5578" y="8445"/>
                  </a:lnTo>
                  <a:lnTo>
                    <a:pt x="5499" y="8394"/>
                  </a:lnTo>
                  <a:lnTo>
                    <a:pt x="5420" y="8344"/>
                  </a:lnTo>
                  <a:lnTo>
                    <a:pt x="5340" y="8293"/>
                  </a:lnTo>
                  <a:lnTo>
                    <a:pt x="5258" y="8246"/>
                  </a:lnTo>
                  <a:lnTo>
                    <a:pt x="5175" y="8198"/>
                  </a:lnTo>
                  <a:lnTo>
                    <a:pt x="5089" y="8151"/>
                  </a:lnTo>
                  <a:lnTo>
                    <a:pt x="5003" y="8106"/>
                  </a:lnTo>
                  <a:lnTo>
                    <a:pt x="5003" y="8106"/>
                  </a:lnTo>
                  <a:lnTo>
                    <a:pt x="4892" y="8047"/>
                  </a:lnTo>
                  <a:lnTo>
                    <a:pt x="4783" y="7987"/>
                  </a:lnTo>
                  <a:lnTo>
                    <a:pt x="4676" y="7928"/>
                  </a:lnTo>
                  <a:lnTo>
                    <a:pt x="4570" y="7867"/>
                  </a:lnTo>
                  <a:lnTo>
                    <a:pt x="4466" y="7805"/>
                  </a:lnTo>
                  <a:lnTo>
                    <a:pt x="4362" y="7743"/>
                  </a:lnTo>
                  <a:lnTo>
                    <a:pt x="4262" y="7680"/>
                  </a:lnTo>
                  <a:lnTo>
                    <a:pt x="4162" y="7616"/>
                  </a:lnTo>
                  <a:lnTo>
                    <a:pt x="4064" y="7552"/>
                  </a:lnTo>
                  <a:lnTo>
                    <a:pt x="3968" y="7488"/>
                  </a:lnTo>
                  <a:lnTo>
                    <a:pt x="3872" y="7422"/>
                  </a:lnTo>
                  <a:lnTo>
                    <a:pt x="3779" y="7355"/>
                  </a:lnTo>
                  <a:lnTo>
                    <a:pt x="3687" y="7289"/>
                  </a:lnTo>
                  <a:lnTo>
                    <a:pt x="3597" y="7221"/>
                  </a:lnTo>
                  <a:lnTo>
                    <a:pt x="3508" y="7153"/>
                  </a:lnTo>
                  <a:lnTo>
                    <a:pt x="3420" y="7085"/>
                  </a:lnTo>
                  <a:lnTo>
                    <a:pt x="3335" y="7015"/>
                  </a:lnTo>
                  <a:lnTo>
                    <a:pt x="3250" y="6945"/>
                  </a:lnTo>
                  <a:lnTo>
                    <a:pt x="3167" y="6874"/>
                  </a:lnTo>
                  <a:lnTo>
                    <a:pt x="3085" y="6804"/>
                  </a:lnTo>
                  <a:lnTo>
                    <a:pt x="3006" y="6733"/>
                  </a:lnTo>
                  <a:lnTo>
                    <a:pt x="2927" y="6662"/>
                  </a:lnTo>
                  <a:lnTo>
                    <a:pt x="2850" y="6590"/>
                  </a:lnTo>
                  <a:lnTo>
                    <a:pt x="2773" y="6517"/>
                  </a:lnTo>
                  <a:lnTo>
                    <a:pt x="2699" y="6444"/>
                  </a:lnTo>
                  <a:lnTo>
                    <a:pt x="2624" y="6371"/>
                  </a:lnTo>
                  <a:lnTo>
                    <a:pt x="2553" y="6297"/>
                  </a:lnTo>
                  <a:lnTo>
                    <a:pt x="2482" y="6223"/>
                  </a:lnTo>
                  <a:lnTo>
                    <a:pt x="2413" y="6149"/>
                  </a:lnTo>
                  <a:lnTo>
                    <a:pt x="2345" y="6074"/>
                  </a:lnTo>
                  <a:lnTo>
                    <a:pt x="2278" y="5999"/>
                  </a:lnTo>
                  <a:lnTo>
                    <a:pt x="2213" y="5924"/>
                  </a:lnTo>
                  <a:lnTo>
                    <a:pt x="2148" y="5848"/>
                  </a:lnTo>
                  <a:lnTo>
                    <a:pt x="2085" y="5773"/>
                  </a:lnTo>
                  <a:lnTo>
                    <a:pt x="2024" y="5697"/>
                  </a:lnTo>
                  <a:lnTo>
                    <a:pt x="1963" y="5620"/>
                  </a:lnTo>
                  <a:lnTo>
                    <a:pt x="1904" y="5544"/>
                  </a:lnTo>
                  <a:lnTo>
                    <a:pt x="1845" y="5467"/>
                  </a:lnTo>
                  <a:lnTo>
                    <a:pt x="1788" y="5391"/>
                  </a:lnTo>
                  <a:lnTo>
                    <a:pt x="1733" y="5313"/>
                  </a:lnTo>
                  <a:lnTo>
                    <a:pt x="1679" y="5236"/>
                  </a:lnTo>
                  <a:lnTo>
                    <a:pt x="1625" y="5160"/>
                  </a:lnTo>
                  <a:lnTo>
                    <a:pt x="1573" y="5083"/>
                  </a:lnTo>
                  <a:lnTo>
                    <a:pt x="1521" y="5005"/>
                  </a:lnTo>
                  <a:lnTo>
                    <a:pt x="1471" y="4928"/>
                  </a:lnTo>
                  <a:lnTo>
                    <a:pt x="1422" y="4850"/>
                  </a:lnTo>
                  <a:lnTo>
                    <a:pt x="1374" y="4773"/>
                  </a:lnTo>
                  <a:lnTo>
                    <a:pt x="1327" y="4695"/>
                  </a:lnTo>
                  <a:lnTo>
                    <a:pt x="1282" y="4618"/>
                  </a:lnTo>
                  <a:lnTo>
                    <a:pt x="1237" y="4540"/>
                  </a:lnTo>
                  <a:lnTo>
                    <a:pt x="1194" y="4463"/>
                  </a:lnTo>
                  <a:lnTo>
                    <a:pt x="1151" y="4385"/>
                  </a:lnTo>
                  <a:lnTo>
                    <a:pt x="1109" y="4308"/>
                  </a:lnTo>
                  <a:lnTo>
                    <a:pt x="1069" y="4232"/>
                  </a:lnTo>
                  <a:lnTo>
                    <a:pt x="1029" y="4155"/>
                  </a:lnTo>
                  <a:lnTo>
                    <a:pt x="991" y="4078"/>
                  </a:lnTo>
                  <a:lnTo>
                    <a:pt x="953" y="4001"/>
                  </a:lnTo>
                  <a:lnTo>
                    <a:pt x="917" y="3924"/>
                  </a:lnTo>
                  <a:lnTo>
                    <a:pt x="880" y="3848"/>
                  </a:lnTo>
                  <a:lnTo>
                    <a:pt x="846" y="3772"/>
                  </a:lnTo>
                  <a:lnTo>
                    <a:pt x="780" y="3620"/>
                  </a:lnTo>
                  <a:lnTo>
                    <a:pt x="717" y="3469"/>
                  </a:lnTo>
                  <a:lnTo>
                    <a:pt x="656" y="3319"/>
                  </a:lnTo>
                  <a:lnTo>
                    <a:pt x="599" y="3171"/>
                  </a:lnTo>
                  <a:lnTo>
                    <a:pt x="547" y="3024"/>
                  </a:lnTo>
                  <a:lnTo>
                    <a:pt x="497" y="2879"/>
                  </a:lnTo>
                  <a:lnTo>
                    <a:pt x="451" y="2734"/>
                  </a:lnTo>
                  <a:lnTo>
                    <a:pt x="407" y="2593"/>
                  </a:lnTo>
                  <a:lnTo>
                    <a:pt x="365" y="2454"/>
                  </a:lnTo>
                  <a:lnTo>
                    <a:pt x="327" y="2315"/>
                  </a:lnTo>
                  <a:lnTo>
                    <a:pt x="292" y="2180"/>
                  </a:lnTo>
                  <a:lnTo>
                    <a:pt x="259" y="2047"/>
                  </a:lnTo>
                  <a:lnTo>
                    <a:pt x="229" y="1916"/>
                  </a:lnTo>
                  <a:lnTo>
                    <a:pt x="202" y="1789"/>
                  </a:lnTo>
                  <a:lnTo>
                    <a:pt x="176" y="1663"/>
                  </a:lnTo>
                  <a:lnTo>
                    <a:pt x="152" y="1541"/>
                  </a:lnTo>
                  <a:lnTo>
                    <a:pt x="131" y="1421"/>
                  </a:lnTo>
                  <a:lnTo>
                    <a:pt x="112" y="1305"/>
                  </a:lnTo>
                  <a:lnTo>
                    <a:pt x="94" y="1193"/>
                  </a:lnTo>
                  <a:lnTo>
                    <a:pt x="79" y="1084"/>
                  </a:lnTo>
                  <a:lnTo>
                    <a:pt x="66" y="978"/>
                  </a:lnTo>
                  <a:lnTo>
                    <a:pt x="54" y="877"/>
                  </a:lnTo>
                  <a:lnTo>
                    <a:pt x="43" y="779"/>
                  </a:lnTo>
                  <a:lnTo>
                    <a:pt x="34" y="685"/>
                  </a:lnTo>
                  <a:lnTo>
                    <a:pt x="26" y="595"/>
                  </a:lnTo>
                  <a:lnTo>
                    <a:pt x="20" y="510"/>
                  </a:lnTo>
                  <a:lnTo>
                    <a:pt x="14" y="429"/>
                  </a:lnTo>
                  <a:lnTo>
                    <a:pt x="10" y="354"/>
                  </a:lnTo>
                  <a:lnTo>
                    <a:pt x="4" y="215"/>
                  </a:lnTo>
                  <a:lnTo>
                    <a:pt x="1" y="97"/>
                  </a:lnTo>
                  <a:lnTo>
                    <a:pt x="0" y="0"/>
                  </a:lnTo>
                  <a:lnTo>
                    <a:pt x="1505" y="0"/>
                  </a:lnTo>
                  <a:lnTo>
                    <a:pt x="1505" y="0"/>
                  </a:lnTo>
                  <a:lnTo>
                    <a:pt x="1505" y="80"/>
                  </a:lnTo>
                  <a:lnTo>
                    <a:pt x="1507" y="180"/>
                  </a:lnTo>
                  <a:lnTo>
                    <a:pt x="1512" y="294"/>
                  </a:lnTo>
                  <a:lnTo>
                    <a:pt x="1521" y="425"/>
                  </a:lnTo>
                  <a:lnTo>
                    <a:pt x="1526" y="497"/>
                  </a:lnTo>
                  <a:lnTo>
                    <a:pt x="1533" y="571"/>
                  </a:lnTo>
                  <a:lnTo>
                    <a:pt x="1540" y="649"/>
                  </a:lnTo>
                  <a:lnTo>
                    <a:pt x="1549" y="731"/>
                  </a:lnTo>
                  <a:lnTo>
                    <a:pt x="1559" y="817"/>
                  </a:lnTo>
                  <a:lnTo>
                    <a:pt x="1570" y="904"/>
                  </a:lnTo>
                  <a:lnTo>
                    <a:pt x="1584" y="996"/>
                  </a:lnTo>
                  <a:lnTo>
                    <a:pt x="1598" y="1089"/>
                  </a:lnTo>
                  <a:lnTo>
                    <a:pt x="1614" y="1186"/>
                  </a:lnTo>
                  <a:lnTo>
                    <a:pt x="1632" y="1285"/>
                  </a:lnTo>
                  <a:lnTo>
                    <a:pt x="1652" y="1387"/>
                  </a:lnTo>
                  <a:lnTo>
                    <a:pt x="1674" y="1492"/>
                  </a:lnTo>
                  <a:lnTo>
                    <a:pt x="1696" y="1599"/>
                  </a:lnTo>
                  <a:lnTo>
                    <a:pt x="1722" y="1708"/>
                  </a:lnTo>
                  <a:lnTo>
                    <a:pt x="1749" y="1819"/>
                  </a:lnTo>
                  <a:lnTo>
                    <a:pt x="1778" y="1932"/>
                  </a:lnTo>
                  <a:lnTo>
                    <a:pt x="1811" y="2047"/>
                  </a:lnTo>
                  <a:lnTo>
                    <a:pt x="1845" y="2164"/>
                  </a:lnTo>
                  <a:lnTo>
                    <a:pt x="1881" y="2282"/>
                  </a:lnTo>
                  <a:lnTo>
                    <a:pt x="1920" y="2402"/>
                  </a:lnTo>
                  <a:lnTo>
                    <a:pt x="1962" y="2523"/>
                  </a:lnTo>
                  <a:lnTo>
                    <a:pt x="2007" y="2646"/>
                  </a:lnTo>
                  <a:lnTo>
                    <a:pt x="2054" y="2770"/>
                  </a:lnTo>
                  <a:lnTo>
                    <a:pt x="2104" y="2894"/>
                  </a:lnTo>
                  <a:lnTo>
                    <a:pt x="2157" y="3020"/>
                  </a:lnTo>
                  <a:lnTo>
                    <a:pt x="2214" y="3147"/>
                  </a:lnTo>
                  <a:lnTo>
                    <a:pt x="2272" y="3275"/>
                  </a:lnTo>
                  <a:lnTo>
                    <a:pt x="2335" y="3403"/>
                  </a:lnTo>
                  <a:lnTo>
                    <a:pt x="2400" y="3532"/>
                  </a:lnTo>
                  <a:lnTo>
                    <a:pt x="2470" y="3660"/>
                  </a:lnTo>
                  <a:lnTo>
                    <a:pt x="2541" y="3790"/>
                  </a:lnTo>
                  <a:lnTo>
                    <a:pt x="2579" y="3854"/>
                  </a:lnTo>
                  <a:lnTo>
                    <a:pt x="2617" y="3919"/>
                  </a:lnTo>
                  <a:lnTo>
                    <a:pt x="2656" y="3984"/>
                  </a:lnTo>
                  <a:lnTo>
                    <a:pt x="2696" y="4048"/>
                  </a:lnTo>
                  <a:lnTo>
                    <a:pt x="2738" y="4113"/>
                  </a:lnTo>
                  <a:lnTo>
                    <a:pt x="2779" y="4177"/>
                  </a:lnTo>
                  <a:lnTo>
                    <a:pt x="2822" y="4242"/>
                  </a:lnTo>
                  <a:lnTo>
                    <a:pt x="2866" y="4307"/>
                  </a:lnTo>
                  <a:lnTo>
                    <a:pt x="2910" y="4371"/>
                  </a:lnTo>
                  <a:lnTo>
                    <a:pt x="2957" y="4436"/>
                  </a:lnTo>
                  <a:lnTo>
                    <a:pt x="3003" y="4500"/>
                  </a:lnTo>
                  <a:lnTo>
                    <a:pt x="3051" y="4564"/>
                  </a:lnTo>
                  <a:lnTo>
                    <a:pt x="3099" y="4628"/>
                  </a:lnTo>
                  <a:lnTo>
                    <a:pt x="3150" y="4692"/>
                  </a:lnTo>
                  <a:lnTo>
                    <a:pt x="3200" y="4755"/>
                  </a:lnTo>
                  <a:lnTo>
                    <a:pt x="3252" y="4820"/>
                  </a:lnTo>
                  <a:lnTo>
                    <a:pt x="3304" y="4883"/>
                  </a:lnTo>
                  <a:lnTo>
                    <a:pt x="3359" y="4945"/>
                  </a:lnTo>
                  <a:lnTo>
                    <a:pt x="3414" y="5008"/>
                  </a:lnTo>
                  <a:lnTo>
                    <a:pt x="3469" y="5071"/>
                  </a:lnTo>
                  <a:lnTo>
                    <a:pt x="3526" y="5133"/>
                  </a:lnTo>
                  <a:lnTo>
                    <a:pt x="3584" y="5196"/>
                  </a:lnTo>
                  <a:lnTo>
                    <a:pt x="3644" y="5258"/>
                  </a:lnTo>
                  <a:lnTo>
                    <a:pt x="3704" y="5319"/>
                  </a:lnTo>
                  <a:lnTo>
                    <a:pt x="3765" y="5380"/>
                  </a:lnTo>
                  <a:lnTo>
                    <a:pt x="3828" y="5442"/>
                  </a:lnTo>
                  <a:lnTo>
                    <a:pt x="3893" y="5502"/>
                  </a:lnTo>
                  <a:lnTo>
                    <a:pt x="3957" y="5562"/>
                  </a:lnTo>
                  <a:lnTo>
                    <a:pt x="4024" y="5622"/>
                  </a:lnTo>
                  <a:lnTo>
                    <a:pt x="4090" y="5682"/>
                  </a:lnTo>
                  <a:lnTo>
                    <a:pt x="4158" y="5741"/>
                  </a:lnTo>
                  <a:lnTo>
                    <a:pt x="4229" y="5799"/>
                  </a:lnTo>
                  <a:lnTo>
                    <a:pt x="4299" y="5858"/>
                  </a:lnTo>
                  <a:lnTo>
                    <a:pt x="4371" y="5916"/>
                  </a:lnTo>
                  <a:lnTo>
                    <a:pt x="4444" y="5973"/>
                  </a:lnTo>
                  <a:lnTo>
                    <a:pt x="4518" y="6030"/>
                  </a:lnTo>
                  <a:lnTo>
                    <a:pt x="4595" y="6086"/>
                  </a:lnTo>
                  <a:lnTo>
                    <a:pt x="4672" y="6143"/>
                  </a:lnTo>
                  <a:lnTo>
                    <a:pt x="4750" y="6198"/>
                  </a:lnTo>
                  <a:lnTo>
                    <a:pt x="4830" y="6252"/>
                  </a:lnTo>
                  <a:lnTo>
                    <a:pt x="4910" y="6308"/>
                  </a:lnTo>
                  <a:lnTo>
                    <a:pt x="4992" y="6361"/>
                  </a:lnTo>
                  <a:lnTo>
                    <a:pt x="5076" y="6415"/>
                  </a:lnTo>
                  <a:lnTo>
                    <a:pt x="5161" y="6468"/>
                  </a:lnTo>
                  <a:lnTo>
                    <a:pt x="5246" y="6519"/>
                  </a:lnTo>
                  <a:lnTo>
                    <a:pt x="5334" y="6571"/>
                  </a:lnTo>
                  <a:lnTo>
                    <a:pt x="5423" y="6621"/>
                  </a:lnTo>
                  <a:lnTo>
                    <a:pt x="5513" y="6672"/>
                  </a:lnTo>
                  <a:lnTo>
                    <a:pt x="5604" y="6722"/>
                  </a:lnTo>
                  <a:lnTo>
                    <a:pt x="5697" y="6771"/>
                  </a:lnTo>
                  <a:lnTo>
                    <a:pt x="5697" y="6771"/>
                  </a:lnTo>
                  <a:lnTo>
                    <a:pt x="5803" y="6827"/>
                  </a:lnTo>
                  <a:lnTo>
                    <a:pt x="5906" y="6883"/>
                  </a:lnTo>
                  <a:lnTo>
                    <a:pt x="6008" y="6941"/>
                  </a:lnTo>
                  <a:lnTo>
                    <a:pt x="6109" y="7000"/>
                  </a:lnTo>
                  <a:lnTo>
                    <a:pt x="6208" y="7061"/>
                  </a:lnTo>
                  <a:lnTo>
                    <a:pt x="6305" y="7122"/>
                  </a:lnTo>
                  <a:lnTo>
                    <a:pt x="6401" y="7184"/>
                  </a:lnTo>
                  <a:lnTo>
                    <a:pt x="6496" y="7247"/>
                  </a:lnTo>
                  <a:lnTo>
                    <a:pt x="6589" y="7311"/>
                  </a:lnTo>
                  <a:lnTo>
                    <a:pt x="6679" y="7377"/>
                  </a:lnTo>
                  <a:lnTo>
                    <a:pt x="6769" y="7442"/>
                  </a:lnTo>
                  <a:lnTo>
                    <a:pt x="6857" y="7509"/>
                  </a:lnTo>
                  <a:lnTo>
                    <a:pt x="6944" y="7577"/>
                  </a:lnTo>
                  <a:lnTo>
                    <a:pt x="7028" y="7645"/>
                  </a:lnTo>
                  <a:lnTo>
                    <a:pt x="7113" y="7714"/>
                  </a:lnTo>
                  <a:lnTo>
                    <a:pt x="7195" y="7785"/>
                  </a:lnTo>
                  <a:lnTo>
                    <a:pt x="7275" y="7855"/>
                  </a:lnTo>
                  <a:lnTo>
                    <a:pt x="7353" y="7927"/>
                  </a:lnTo>
                  <a:lnTo>
                    <a:pt x="7431" y="7999"/>
                  </a:lnTo>
                  <a:lnTo>
                    <a:pt x="7508" y="8072"/>
                  </a:lnTo>
                  <a:lnTo>
                    <a:pt x="7582" y="8145"/>
                  </a:lnTo>
                  <a:lnTo>
                    <a:pt x="7655" y="8219"/>
                  </a:lnTo>
                  <a:lnTo>
                    <a:pt x="7728" y="8293"/>
                  </a:lnTo>
                  <a:lnTo>
                    <a:pt x="7799" y="8369"/>
                  </a:lnTo>
                  <a:lnTo>
                    <a:pt x="7868" y="8445"/>
                  </a:lnTo>
                  <a:lnTo>
                    <a:pt x="7936" y="8521"/>
                  </a:lnTo>
                  <a:lnTo>
                    <a:pt x="8003" y="8598"/>
                  </a:lnTo>
                  <a:lnTo>
                    <a:pt x="8068" y="8676"/>
                  </a:lnTo>
                  <a:lnTo>
                    <a:pt x="8131" y="8753"/>
                  </a:lnTo>
                  <a:lnTo>
                    <a:pt x="8194" y="8832"/>
                  </a:lnTo>
                  <a:lnTo>
                    <a:pt x="8256" y="8910"/>
                  </a:lnTo>
                  <a:lnTo>
                    <a:pt x="8317" y="8990"/>
                  </a:lnTo>
                  <a:lnTo>
                    <a:pt x="8376" y="9069"/>
                  </a:lnTo>
                  <a:lnTo>
                    <a:pt x="8432" y="9148"/>
                  </a:lnTo>
                  <a:lnTo>
                    <a:pt x="8489" y="9229"/>
                  </a:lnTo>
                  <a:lnTo>
                    <a:pt x="8544" y="9310"/>
                  </a:lnTo>
                  <a:lnTo>
                    <a:pt x="8599" y="9390"/>
                  </a:lnTo>
                  <a:lnTo>
                    <a:pt x="8652" y="9471"/>
                  </a:lnTo>
                  <a:lnTo>
                    <a:pt x="8703" y="9553"/>
                  </a:lnTo>
                  <a:lnTo>
                    <a:pt x="8754" y="9634"/>
                  </a:lnTo>
                  <a:lnTo>
                    <a:pt x="8803" y="9715"/>
                  </a:lnTo>
                  <a:lnTo>
                    <a:pt x="8852" y="9797"/>
                  </a:lnTo>
                  <a:lnTo>
                    <a:pt x="8898" y="9879"/>
                  </a:lnTo>
                  <a:lnTo>
                    <a:pt x="8944" y="9961"/>
                  </a:lnTo>
                  <a:lnTo>
                    <a:pt x="8989" y="10044"/>
                  </a:lnTo>
                  <a:lnTo>
                    <a:pt x="9033" y="10125"/>
                  </a:lnTo>
                  <a:lnTo>
                    <a:pt x="9076" y="10207"/>
                  </a:lnTo>
                  <a:lnTo>
                    <a:pt x="9117" y="10289"/>
                  </a:lnTo>
                  <a:lnTo>
                    <a:pt x="9158" y="10372"/>
                  </a:lnTo>
                  <a:lnTo>
                    <a:pt x="9198" y="10454"/>
                  </a:lnTo>
                  <a:lnTo>
                    <a:pt x="9236" y="10536"/>
                  </a:lnTo>
                  <a:lnTo>
                    <a:pt x="9274" y="10618"/>
                  </a:lnTo>
                  <a:lnTo>
                    <a:pt x="9310" y="10700"/>
                  </a:lnTo>
                  <a:lnTo>
                    <a:pt x="9347" y="10781"/>
                  </a:lnTo>
                  <a:lnTo>
                    <a:pt x="9381" y="10863"/>
                  </a:lnTo>
                  <a:lnTo>
                    <a:pt x="9415" y="10945"/>
                  </a:lnTo>
                  <a:lnTo>
                    <a:pt x="9447" y="11026"/>
                  </a:lnTo>
                  <a:lnTo>
                    <a:pt x="9479" y="11106"/>
                  </a:lnTo>
                  <a:lnTo>
                    <a:pt x="9541" y="11269"/>
                  </a:lnTo>
                  <a:lnTo>
                    <a:pt x="9597" y="11429"/>
                  </a:lnTo>
                  <a:lnTo>
                    <a:pt x="9651" y="11587"/>
                  </a:lnTo>
                  <a:lnTo>
                    <a:pt x="9702" y="11743"/>
                  </a:lnTo>
                  <a:lnTo>
                    <a:pt x="9750" y="11900"/>
                  </a:lnTo>
                  <a:lnTo>
                    <a:pt x="9794" y="12053"/>
                  </a:lnTo>
                  <a:lnTo>
                    <a:pt x="9835" y="12204"/>
                  </a:lnTo>
                  <a:lnTo>
                    <a:pt x="9874" y="12353"/>
                  </a:lnTo>
                  <a:lnTo>
                    <a:pt x="9910" y="12500"/>
                  </a:lnTo>
                  <a:lnTo>
                    <a:pt x="9942" y="12644"/>
                  </a:lnTo>
                  <a:lnTo>
                    <a:pt x="9973" y="12785"/>
                  </a:lnTo>
                  <a:lnTo>
                    <a:pt x="10000" y="12922"/>
                  </a:lnTo>
                  <a:lnTo>
                    <a:pt x="10027" y="13057"/>
                  </a:lnTo>
                  <a:lnTo>
                    <a:pt x="10049" y="13188"/>
                  </a:lnTo>
                  <a:lnTo>
                    <a:pt x="10071" y="13315"/>
                  </a:lnTo>
                  <a:lnTo>
                    <a:pt x="10090" y="13438"/>
                  </a:lnTo>
                  <a:lnTo>
                    <a:pt x="10106" y="13558"/>
                  </a:lnTo>
                  <a:lnTo>
                    <a:pt x="10121" y="13674"/>
                  </a:lnTo>
                  <a:lnTo>
                    <a:pt x="10135" y="13784"/>
                  </a:lnTo>
                  <a:lnTo>
                    <a:pt x="10146" y="13891"/>
                  </a:lnTo>
                  <a:lnTo>
                    <a:pt x="10158" y="13992"/>
                  </a:lnTo>
                  <a:lnTo>
                    <a:pt x="10166" y="14089"/>
                  </a:lnTo>
                  <a:lnTo>
                    <a:pt x="10174" y="14181"/>
                  </a:lnTo>
                  <a:lnTo>
                    <a:pt x="10179" y="14267"/>
                  </a:lnTo>
                  <a:lnTo>
                    <a:pt x="10185" y="14347"/>
                  </a:lnTo>
                  <a:lnTo>
                    <a:pt x="10192" y="14491"/>
                  </a:lnTo>
                  <a:lnTo>
                    <a:pt x="10197" y="14609"/>
                  </a:lnTo>
                  <a:lnTo>
                    <a:pt x="10198" y="14702"/>
                  </a:lnTo>
                  <a:lnTo>
                    <a:pt x="10199" y="14769"/>
                  </a:lnTo>
                  <a:lnTo>
                    <a:pt x="10198" y="14806"/>
                  </a:lnTo>
                  <a:lnTo>
                    <a:pt x="10198" y="14806"/>
                  </a:lnTo>
                  <a:close/>
                  <a:moveTo>
                    <a:pt x="2588" y="10698"/>
                  </a:moveTo>
                  <a:lnTo>
                    <a:pt x="6333" y="10698"/>
                  </a:lnTo>
                  <a:lnTo>
                    <a:pt x="6333" y="10071"/>
                  </a:lnTo>
                  <a:lnTo>
                    <a:pt x="2982" y="10071"/>
                  </a:lnTo>
                  <a:lnTo>
                    <a:pt x="2982" y="10071"/>
                  </a:lnTo>
                  <a:lnTo>
                    <a:pt x="3041" y="9988"/>
                  </a:lnTo>
                  <a:lnTo>
                    <a:pt x="3100" y="9906"/>
                  </a:lnTo>
                  <a:lnTo>
                    <a:pt x="3162" y="9825"/>
                  </a:lnTo>
                  <a:lnTo>
                    <a:pt x="3225" y="9743"/>
                  </a:lnTo>
                  <a:lnTo>
                    <a:pt x="3291" y="9662"/>
                  </a:lnTo>
                  <a:lnTo>
                    <a:pt x="3356" y="9583"/>
                  </a:lnTo>
                  <a:lnTo>
                    <a:pt x="3424" y="9503"/>
                  </a:lnTo>
                  <a:lnTo>
                    <a:pt x="3495" y="9424"/>
                  </a:lnTo>
                  <a:lnTo>
                    <a:pt x="3565" y="9347"/>
                  </a:lnTo>
                  <a:lnTo>
                    <a:pt x="3638" y="9269"/>
                  </a:lnTo>
                  <a:lnTo>
                    <a:pt x="3712" y="9194"/>
                  </a:lnTo>
                  <a:lnTo>
                    <a:pt x="3789" y="9118"/>
                  </a:lnTo>
                  <a:lnTo>
                    <a:pt x="3867" y="9044"/>
                  </a:lnTo>
                  <a:lnTo>
                    <a:pt x="3948" y="8971"/>
                  </a:lnTo>
                  <a:lnTo>
                    <a:pt x="4030" y="8899"/>
                  </a:lnTo>
                  <a:lnTo>
                    <a:pt x="4113" y="8827"/>
                  </a:lnTo>
                  <a:lnTo>
                    <a:pt x="2852" y="7923"/>
                  </a:lnTo>
                  <a:lnTo>
                    <a:pt x="2852" y="7923"/>
                  </a:lnTo>
                  <a:lnTo>
                    <a:pt x="2786" y="7985"/>
                  </a:lnTo>
                  <a:lnTo>
                    <a:pt x="2720" y="8048"/>
                  </a:lnTo>
                  <a:lnTo>
                    <a:pt x="2655" y="8111"/>
                  </a:lnTo>
                  <a:lnTo>
                    <a:pt x="2590" y="8174"/>
                  </a:lnTo>
                  <a:lnTo>
                    <a:pt x="2529" y="8238"/>
                  </a:lnTo>
                  <a:lnTo>
                    <a:pt x="2466" y="8302"/>
                  </a:lnTo>
                  <a:lnTo>
                    <a:pt x="2405" y="8368"/>
                  </a:lnTo>
                  <a:lnTo>
                    <a:pt x="2346" y="8432"/>
                  </a:lnTo>
                  <a:lnTo>
                    <a:pt x="2287" y="8497"/>
                  </a:lnTo>
                  <a:lnTo>
                    <a:pt x="2229" y="8564"/>
                  </a:lnTo>
                  <a:lnTo>
                    <a:pt x="2172" y="8630"/>
                  </a:lnTo>
                  <a:lnTo>
                    <a:pt x="2117" y="8696"/>
                  </a:lnTo>
                  <a:lnTo>
                    <a:pt x="2062" y="8764"/>
                  </a:lnTo>
                  <a:lnTo>
                    <a:pt x="2009" y="8831"/>
                  </a:lnTo>
                  <a:lnTo>
                    <a:pt x="1956" y="8899"/>
                  </a:lnTo>
                  <a:lnTo>
                    <a:pt x="1903" y="8967"/>
                  </a:lnTo>
                  <a:lnTo>
                    <a:pt x="1852" y="9035"/>
                  </a:lnTo>
                  <a:lnTo>
                    <a:pt x="1802" y="9103"/>
                  </a:lnTo>
                  <a:lnTo>
                    <a:pt x="1753" y="9172"/>
                  </a:lnTo>
                  <a:lnTo>
                    <a:pt x="1704" y="9242"/>
                  </a:lnTo>
                  <a:lnTo>
                    <a:pt x="1657" y="9311"/>
                  </a:lnTo>
                  <a:lnTo>
                    <a:pt x="1611" y="9380"/>
                  </a:lnTo>
                  <a:lnTo>
                    <a:pt x="1565" y="9449"/>
                  </a:lnTo>
                  <a:lnTo>
                    <a:pt x="1520" y="9519"/>
                  </a:lnTo>
                  <a:lnTo>
                    <a:pt x="1476" y="9589"/>
                  </a:lnTo>
                  <a:lnTo>
                    <a:pt x="1433" y="9660"/>
                  </a:lnTo>
                  <a:lnTo>
                    <a:pt x="1390" y="9729"/>
                  </a:lnTo>
                  <a:lnTo>
                    <a:pt x="1349" y="9799"/>
                  </a:lnTo>
                  <a:lnTo>
                    <a:pt x="1308" y="9870"/>
                  </a:lnTo>
                  <a:lnTo>
                    <a:pt x="1269" y="9940"/>
                  </a:lnTo>
                  <a:lnTo>
                    <a:pt x="1191" y="10081"/>
                  </a:lnTo>
                  <a:lnTo>
                    <a:pt x="1118" y="10222"/>
                  </a:lnTo>
                  <a:lnTo>
                    <a:pt x="1048" y="10363"/>
                  </a:lnTo>
                  <a:lnTo>
                    <a:pt x="980" y="10506"/>
                  </a:lnTo>
                  <a:lnTo>
                    <a:pt x="914" y="10647"/>
                  </a:lnTo>
                  <a:lnTo>
                    <a:pt x="853" y="10786"/>
                  </a:lnTo>
                  <a:lnTo>
                    <a:pt x="793" y="10928"/>
                  </a:lnTo>
                  <a:lnTo>
                    <a:pt x="738" y="11066"/>
                  </a:lnTo>
                  <a:lnTo>
                    <a:pt x="684" y="11206"/>
                  </a:lnTo>
                  <a:lnTo>
                    <a:pt x="633" y="11343"/>
                  </a:lnTo>
                  <a:lnTo>
                    <a:pt x="584" y="11480"/>
                  </a:lnTo>
                  <a:lnTo>
                    <a:pt x="539" y="11616"/>
                  </a:lnTo>
                  <a:lnTo>
                    <a:pt x="496" y="11752"/>
                  </a:lnTo>
                  <a:lnTo>
                    <a:pt x="455" y="11886"/>
                  </a:lnTo>
                  <a:lnTo>
                    <a:pt x="417" y="12018"/>
                  </a:lnTo>
                  <a:lnTo>
                    <a:pt x="380" y="12148"/>
                  </a:lnTo>
                  <a:lnTo>
                    <a:pt x="345" y="12277"/>
                  </a:lnTo>
                  <a:lnTo>
                    <a:pt x="314" y="12404"/>
                  </a:lnTo>
                  <a:lnTo>
                    <a:pt x="283" y="12529"/>
                  </a:lnTo>
                  <a:lnTo>
                    <a:pt x="256" y="12652"/>
                  </a:lnTo>
                  <a:lnTo>
                    <a:pt x="229" y="12775"/>
                  </a:lnTo>
                  <a:lnTo>
                    <a:pt x="205" y="12893"/>
                  </a:lnTo>
                  <a:lnTo>
                    <a:pt x="183" y="13009"/>
                  </a:lnTo>
                  <a:lnTo>
                    <a:pt x="161" y="13123"/>
                  </a:lnTo>
                  <a:lnTo>
                    <a:pt x="142" y="13234"/>
                  </a:lnTo>
                  <a:lnTo>
                    <a:pt x="125" y="13344"/>
                  </a:lnTo>
                  <a:lnTo>
                    <a:pt x="108" y="13449"/>
                  </a:lnTo>
                  <a:lnTo>
                    <a:pt x="93" y="13551"/>
                  </a:lnTo>
                  <a:lnTo>
                    <a:pt x="81" y="13651"/>
                  </a:lnTo>
                  <a:lnTo>
                    <a:pt x="68" y="13748"/>
                  </a:lnTo>
                  <a:lnTo>
                    <a:pt x="58" y="13841"/>
                  </a:lnTo>
                  <a:lnTo>
                    <a:pt x="48" y="13930"/>
                  </a:lnTo>
                  <a:lnTo>
                    <a:pt x="40" y="14016"/>
                  </a:lnTo>
                  <a:lnTo>
                    <a:pt x="25" y="14177"/>
                  </a:lnTo>
                  <a:lnTo>
                    <a:pt x="15" y="14322"/>
                  </a:lnTo>
                  <a:lnTo>
                    <a:pt x="9" y="14450"/>
                  </a:lnTo>
                  <a:lnTo>
                    <a:pt x="4" y="14560"/>
                  </a:lnTo>
                  <a:lnTo>
                    <a:pt x="1" y="14652"/>
                  </a:lnTo>
                  <a:lnTo>
                    <a:pt x="0" y="14724"/>
                  </a:lnTo>
                  <a:lnTo>
                    <a:pt x="0" y="14806"/>
                  </a:lnTo>
                  <a:lnTo>
                    <a:pt x="1505" y="14783"/>
                  </a:lnTo>
                  <a:lnTo>
                    <a:pt x="1505" y="14783"/>
                  </a:lnTo>
                  <a:lnTo>
                    <a:pt x="1505" y="14743"/>
                  </a:lnTo>
                  <a:lnTo>
                    <a:pt x="1509" y="14637"/>
                  </a:lnTo>
                  <a:lnTo>
                    <a:pt x="1512" y="14563"/>
                  </a:lnTo>
                  <a:lnTo>
                    <a:pt x="1518" y="14474"/>
                  </a:lnTo>
                  <a:lnTo>
                    <a:pt x="1524" y="14372"/>
                  </a:lnTo>
                  <a:lnTo>
                    <a:pt x="1534" y="14258"/>
                  </a:lnTo>
                  <a:lnTo>
                    <a:pt x="1546" y="14132"/>
                  </a:lnTo>
                  <a:lnTo>
                    <a:pt x="1562" y="13995"/>
                  </a:lnTo>
                  <a:lnTo>
                    <a:pt x="1580" y="13846"/>
                  </a:lnTo>
                  <a:lnTo>
                    <a:pt x="1603" y="13689"/>
                  </a:lnTo>
                  <a:lnTo>
                    <a:pt x="1630" y="13523"/>
                  </a:lnTo>
                  <a:lnTo>
                    <a:pt x="1645" y="13436"/>
                  </a:lnTo>
                  <a:lnTo>
                    <a:pt x="1661" y="13348"/>
                  </a:lnTo>
                  <a:lnTo>
                    <a:pt x="1679" y="13257"/>
                  </a:lnTo>
                  <a:lnTo>
                    <a:pt x="1696" y="13165"/>
                  </a:lnTo>
                  <a:lnTo>
                    <a:pt x="1716" y="13072"/>
                  </a:lnTo>
                  <a:lnTo>
                    <a:pt x="1738" y="12976"/>
                  </a:lnTo>
                  <a:lnTo>
                    <a:pt x="7336" y="12976"/>
                  </a:lnTo>
                  <a:lnTo>
                    <a:pt x="7336" y="12318"/>
                  </a:lnTo>
                  <a:lnTo>
                    <a:pt x="1913" y="12318"/>
                  </a:lnTo>
                  <a:lnTo>
                    <a:pt x="1913" y="12318"/>
                  </a:lnTo>
                  <a:lnTo>
                    <a:pt x="1943" y="12219"/>
                  </a:lnTo>
                  <a:lnTo>
                    <a:pt x="1975" y="12121"/>
                  </a:lnTo>
                  <a:lnTo>
                    <a:pt x="2007" y="12023"/>
                  </a:lnTo>
                  <a:lnTo>
                    <a:pt x="2043" y="11922"/>
                  </a:lnTo>
                  <a:lnTo>
                    <a:pt x="2078" y="11823"/>
                  </a:lnTo>
                  <a:lnTo>
                    <a:pt x="2116" y="11722"/>
                  </a:lnTo>
                  <a:lnTo>
                    <a:pt x="2155" y="11620"/>
                  </a:lnTo>
                  <a:lnTo>
                    <a:pt x="2196" y="11518"/>
                  </a:lnTo>
                  <a:lnTo>
                    <a:pt x="2238" y="11416"/>
                  </a:lnTo>
                  <a:lnTo>
                    <a:pt x="2283" y="11314"/>
                  </a:lnTo>
                  <a:lnTo>
                    <a:pt x="2329" y="11212"/>
                  </a:lnTo>
                  <a:lnTo>
                    <a:pt x="2376" y="11109"/>
                  </a:lnTo>
                  <a:lnTo>
                    <a:pt x="2427" y="11007"/>
                  </a:lnTo>
                  <a:lnTo>
                    <a:pt x="2478" y="10904"/>
                  </a:lnTo>
                  <a:lnTo>
                    <a:pt x="2531" y="10802"/>
                  </a:lnTo>
                  <a:lnTo>
                    <a:pt x="2588" y="10698"/>
                  </a:lnTo>
                  <a:lnTo>
                    <a:pt x="2588" y="10698"/>
                  </a:lnTo>
                  <a:close/>
                  <a:moveTo>
                    <a:pt x="7528" y="3990"/>
                  </a:moveTo>
                  <a:lnTo>
                    <a:pt x="3783" y="3990"/>
                  </a:lnTo>
                  <a:lnTo>
                    <a:pt x="3783" y="4618"/>
                  </a:lnTo>
                  <a:lnTo>
                    <a:pt x="7079" y="4618"/>
                  </a:lnTo>
                  <a:lnTo>
                    <a:pt x="7079" y="4618"/>
                  </a:lnTo>
                  <a:lnTo>
                    <a:pt x="7019" y="4695"/>
                  </a:lnTo>
                  <a:lnTo>
                    <a:pt x="6958" y="4772"/>
                  </a:lnTo>
                  <a:lnTo>
                    <a:pt x="6896" y="4849"/>
                  </a:lnTo>
                  <a:lnTo>
                    <a:pt x="6833" y="4925"/>
                  </a:lnTo>
                  <a:lnTo>
                    <a:pt x="6769" y="5001"/>
                  </a:lnTo>
                  <a:lnTo>
                    <a:pt x="6703" y="5078"/>
                  </a:lnTo>
                  <a:lnTo>
                    <a:pt x="6637" y="5152"/>
                  </a:lnTo>
                  <a:lnTo>
                    <a:pt x="6567" y="5228"/>
                  </a:lnTo>
                  <a:lnTo>
                    <a:pt x="6497" y="5303"/>
                  </a:lnTo>
                  <a:lnTo>
                    <a:pt x="6425" y="5377"/>
                  </a:lnTo>
                  <a:lnTo>
                    <a:pt x="6351" y="5450"/>
                  </a:lnTo>
                  <a:lnTo>
                    <a:pt x="6275" y="5523"/>
                  </a:lnTo>
                  <a:lnTo>
                    <a:pt x="6198" y="5596"/>
                  </a:lnTo>
                  <a:lnTo>
                    <a:pt x="6119" y="5668"/>
                  </a:lnTo>
                  <a:lnTo>
                    <a:pt x="6037" y="5740"/>
                  </a:lnTo>
                  <a:lnTo>
                    <a:pt x="5953" y="5810"/>
                  </a:lnTo>
                  <a:lnTo>
                    <a:pt x="7211" y="6716"/>
                  </a:lnTo>
                  <a:lnTo>
                    <a:pt x="7211" y="6716"/>
                  </a:lnTo>
                  <a:lnTo>
                    <a:pt x="7276" y="6655"/>
                  </a:lnTo>
                  <a:lnTo>
                    <a:pt x="7341" y="6595"/>
                  </a:lnTo>
                  <a:lnTo>
                    <a:pt x="7404" y="6534"/>
                  </a:lnTo>
                  <a:lnTo>
                    <a:pt x="7467" y="6474"/>
                  </a:lnTo>
                  <a:lnTo>
                    <a:pt x="7528" y="6414"/>
                  </a:lnTo>
                  <a:lnTo>
                    <a:pt x="7590" y="6352"/>
                  </a:lnTo>
                  <a:lnTo>
                    <a:pt x="7649" y="6290"/>
                  </a:lnTo>
                  <a:lnTo>
                    <a:pt x="7708" y="6229"/>
                  </a:lnTo>
                  <a:lnTo>
                    <a:pt x="7766" y="6167"/>
                  </a:lnTo>
                  <a:lnTo>
                    <a:pt x="7823" y="6105"/>
                  </a:lnTo>
                  <a:lnTo>
                    <a:pt x="7880" y="6042"/>
                  </a:lnTo>
                  <a:lnTo>
                    <a:pt x="7935" y="5979"/>
                  </a:lnTo>
                  <a:lnTo>
                    <a:pt x="7989" y="5916"/>
                  </a:lnTo>
                  <a:lnTo>
                    <a:pt x="8043" y="5853"/>
                  </a:lnTo>
                  <a:lnTo>
                    <a:pt x="8096" y="5790"/>
                  </a:lnTo>
                  <a:lnTo>
                    <a:pt x="8148" y="5727"/>
                  </a:lnTo>
                  <a:lnTo>
                    <a:pt x="8199" y="5664"/>
                  </a:lnTo>
                  <a:lnTo>
                    <a:pt x="8249" y="5600"/>
                  </a:lnTo>
                  <a:lnTo>
                    <a:pt x="8347" y="5473"/>
                  </a:lnTo>
                  <a:lnTo>
                    <a:pt x="8441" y="5345"/>
                  </a:lnTo>
                  <a:lnTo>
                    <a:pt x="8533" y="5216"/>
                  </a:lnTo>
                  <a:lnTo>
                    <a:pt x="8620" y="5088"/>
                  </a:lnTo>
                  <a:lnTo>
                    <a:pt x="8706" y="4958"/>
                  </a:lnTo>
                  <a:lnTo>
                    <a:pt x="8788" y="4830"/>
                  </a:lnTo>
                  <a:lnTo>
                    <a:pt x="8866" y="4700"/>
                  </a:lnTo>
                  <a:lnTo>
                    <a:pt x="8942" y="4570"/>
                  </a:lnTo>
                  <a:lnTo>
                    <a:pt x="9015" y="4442"/>
                  </a:lnTo>
                  <a:lnTo>
                    <a:pt x="9085" y="4313"/>
                  </a:lnTo>
                  <a:lnTo>
                    <a:pt x="9153" y="4184"/>
                  </a:lnTo>
                  <a:lnTo>
                    <a:pt x="9217" y="4057"/>
                  </a:lnTo>
                  <a:lnTo>
                    <a:pt x="9279" y="3928"/>
                  </a:lnTo>
                  <a:lnTo>
                    <a:pt x="9338" y="3801"/>
                  </a:lnTo>
                  <a:lnTo>
                    <a:pt x="9395" y="3674"/>
                  </a:lnTo>
                  <a:lnTo>
                    <a:pt x="9449" y="3548"/>
                  </a:lnTo>
                  <a:lnTo>
                    <a:pt x="9500" y="3422"/>
                  </a:lnTo>
                  <a:lnTo>
                    <a:pt x="9549" y="3299"/>
                  </a:lnTo>
                  <a:lnTo>
                    <a:pt x="9596" y="3174"/>
                  </a:lnTo>
                  <a:lnTo>
                    <a:pt x="9640" y="3052"/>
                  </a:lnTo>
                  <a:lnTo>
                    <a:pt x="9683" y="2930"/>
                  </a:lnTo>
                  <a:lnTo>
                    <a:pt x="9723" y="2810"/>
                  </a:lnTo>
                  <a:lnTo>
                    <a:pt x="9761" y="2690"/>
                  </a:lnTo>
                  <a:lnTo>
                    <a:pt x="9798" y="2572"/>
                  </a:lnTo>
                  <a:lnTo>
                    <a:pt x="9832" y="2456"/>
                  </a:lnTo>
                  <a:lnTo>
                    <a:pt x="9863" y="2340"/>
                  </a:lnTo>
                  <a:lnTo>
                    <a:pt x="9893" y="2227"/>
                  </a:lnTo>
                  <a:lnTo>
                    <a:pt x="9922" y="2115"/>
                  </a:lnTo>
                  <a:lnTo>
                    <a:pt x="9949" y="2005"/>
                  </a:lnTo>
                  <a:lnTo>
                    <a:pt x="9973" y="1897"/>
                  </a:lnTo>
                  <a:lnTo>
                    <a:pt x="9996" y="1790"/>
                  </a:lnTo>
                  <a:lnTo>
                    <a:pt x="10018" y="1686"/>
                  </a:lnTo>
                  <a:lnTo>
                    <a:pt x="10038" y="1582"/>
                  </a:lnTo>
                  <a:lnTo>
                    <a:pt x="10056" y="1483"/>
                  </a:lnTo>
                  <a:lnTo>
                    <a:pt x="10073" y="1385"/>
                  </a:lnTo>
                  <a:lnTo>
                    <a:pt x="10088" y="1288"/>
                  </a:lnTo>
                  <a:lnTo>
                    <a:pt x="10104" y="1195"/>
                  </a:lnTo>
                  <a:lnTo>
                    <a:pt x="10116" y="1103"/>
                  </a:lnTo>
                  <a:lnTo>
                    <a:pt x="10127" y="1015"/>
                  </a:lnTo>
                  <a:lnTo>
                    <a:pt x="10139" y="928"/>
                  </a:lnTo>
                  <a:lnTo>
                    <a:pt x="10148" y="845"/>
                  </a:lnTo>
                  <a:lnTo>
                    <a:pt x="10164" y="686"/>
                  </a:lnTo>
                  <a:lnTo>
                    <a:pt x="10177" y="539"/>
                  </a:lnTo>
                  <a:lnTo>
                    <a:pt x="10185" y="404"/>
                  </a:lnTo>
                  <a:lnTo>
                    <a:pt x="10192" y="282"/>
                  </a:lnTo>
                  <a:lnTo>
                    <a:pt x="10195" y="173"/>
                  </a:lnTo>
                  <a:lnTo>
                    <a:pt x="10198" y="79"/>
                  </a:lnTo>
                  <a:lnTo>
                    <a:pt x="10198" y="0"/>
                  </a:lnTo>
                  <a:lnTo>
                    <a:pt x="8694" y="0"/>
                  </a:lnTo>
                  <a:lnTo>
                    <a:pt x="8694" y="0"/>
                  </a:lnTo>
                  <a:lnTo>
                    <a:pt x="8693" y="108"/>
                  </a:lnTo>
                  <a:lnTo>
                    <a:pt x="8691" y="175"/>
                  </a:lnTo>
                  <a:lnTo>
                    <a:pt x="8688" y="246"/>
                  </a:lnTo>
                  <a:lnTo>
                    <a:pt x="8684" y="326"/>
                  </a:lnTo>
                  <a:lnTo>
                    <a:pt x="8678" y="413"/>
                  </a:lnTo>
                  <a:lnTo>
                    <a:pt x="8672" y="505"/>
                  </a:lnTo>
                  <a:lnTo>
                    <a:pt x="8662" y="603"/>
                  </a:lnTo>
                  <a:lnTo>
                    <a:pt x="8652" y="707"/>
                  </a:lnTo>
                  <a:lnTo>
                    <a:pt x="8638" y="817"/>
                  </a:lnTo>
                  <a:lnTo>
                    <a:pt x="8623" y="933"/>
                  </a:lnTo>
                  <a:lnTo>
                    <a:pt x="8605" y="1052"/>
                  </a:lnTo>
                  <a:lnTo>
                    <a:pt x="8585" y="1177"/>
                  </a:lnTo>
                  <a:lnTo>
                    <a:pt x="8561" y="1307"/>
                  </a:lnTo>
                  <a:lnTo>
                    <a:pt x="8534" y="1440"/>
                  </a:lnTo>
                  <a:lnTo>
                    <a:pt x="8505" y="1579"/>
                  </a:lnTo>
                  <a:lnTo>
                    <a:pt x="2884" y="1579"/>
                  </a:lnTo>
                  <a:lnTo>
                    <a:pt x="2884" y="2236"/>
                  </a:lnTo>
                  <a:lnTo>
                    <a:pt x="8325" y="2236"/>
                  </a:lnTo>
                  <a:lnTo>
                    <a:pt x="8325" y="2236"/>
                  </a:lnTo>
                  <a:lnTo>
                    <a:pt x="8291" y="2340"/>
                  </a:lnTo>
                  <a:lnTo>
                    <a:pt x="8256" y="2445"/>
                  </a:lnTo>
                  <a:lnTo>
                    <a:pt x="8220" y="2552"/>
                  </a:lnTo>
                  <a:lnTo>
                    <a:pt x="8181" y="2659"/>
                  </a:lnTo>
                  <a:lnTo>
                    <a:pt x="8139" y="2766"/>
                  </a:lnTo>
                  <a:lnTo>
                    <a:pt x="8095" y="2874"/>
                  </a:lnTo>
                  <a:lnTo>
                    <a:pt x="8050" y="2984"/>
                  </a:lnTo>
                  <a:lnTo>
                    <a:pt x="8000" y="3095"/>
                  </a:lnTo>
                  <a:lnTo>
                    <a:pt x="7950" y="3205"/>
                  </a:lnTo>
                  <a:lnTo>
                    <a:pt x="7897" y="3316"/>
                  </a:lnTo>
                  <a:lnTo>
                    <a:pt x="7843" y="3427"/>
                  </a:lnTo>
                  <a:lnTo>
                    <a:pt x="7785" y="3539"/>
                  </a:lnTo>
                  <a:lnTo>
                    <a:pt x="7725" y="3652"/>
                  </a:lnTo>
                  <a:lnTo>
                    <a:pt x="7662" y="3764"/>
                  </a:lnTo>
                  <a:lnTo>
                    <a:pt x="7596" y="3878"/>
                  </a:lnTo>
                  <a:lnTo>
                    <a:pt x="7528" y="3990"/>
                  </a:lnTo>
                  <a:lnTo>
                    <a:pt x="7528" y="3990"/>
                  </a:lnTo>
                  <a:close/>
                </a:path>
              </a:pathLst>
            </a:custGeom>
            <a:solidFill>
              <a:srgbClr val="6A0000"/>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56" name="Rectangle 64"/>
          <p:cNvSpPr/>
          <p:nvPr/>
        </p:nvSpPr>
        <p:spPr>
          <a:xfrm>
            <a:off x="814366" y="3443304"/>
            <a:ext cx="2224532" cy="7848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spc="300">
                <a:solidFill>
                  <a:schemeClr val="bg1"/>
                </a:solidFill>
                <a:cs typeface="+mn-ea"/>
                <a:sym typeface="+mn-lt"/>
              </a:rPr>
              <a:t>请替换文字内容，修改文字内容，也可以直接复制你的内容到此。</a:t>
            </a:r>
          </a:p>
        </p:txBody>
      </p:sp>
      <p:sp>
        <p:nvSpPr>
          <p:cNvPr id="57" name="Rectangle 64"/>
          <p:cNvSpPr/>
          <p:nvPr/>
        </p:nvSpPr>
        <p:spPr>
          <a:xfrm>
            <a:off x="3653057" y="3443304"/>
            <a:ext cx="2224532" cy="7848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spc="300">
                <a:solidFill>
                  <a:schemeClr val="bg1"/>
                </a:solidFill>
                <a:cs typeface="+mn-ea"/>
                <a:sym typeface="+mn-lt"/>
              </a:rPr>
              <a:t>请替换文字内容，修改文字内容，也可以直接复制你的内容到此。</a:t>
            </a:r>
          </a:p>
        </p:txBody>
      </p:sp>
      <p:sp>
        <p:nvSpPr>
          <p:cNvPr id="58" name="Rectangle 64"/>
          <p:cNvSpPr/>
          <p:nvPr/>
        </p:nvSpPr>
        <p:spPr>
          <a:xfrm>
            <a:off x="6491748" y="3443304"/>
            <a:ext cx="2224532" cy="7848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spc="300">
                <a:solidFill>
                  <a:schemeClr val="bg1"/>
                </a:solidFill>
                <a:cs typeface="+mn-ea"/>
                <a:sym typeface="+mn-lt"/>
              </a:rPr>
              <a:t>请替换文字内容，修改文字内容，也可以直接复制你的内容到此。</a:t>
            </a:r>
          </a:p>
        </p:txBody>
      </p:sp>
      <p:sp>
        <p:nvSpPr>
          <p:cNvPr id="59" name="Rectangle 64"/>
          <p:cNvSpPr/>
          <p:nvPr/>
        </p:nvSpPr>
        <p:spPr>
          <a:xfrm>
            <a:off x="9330439" y="3443304"/>
            <a:ext cx="2224532" cy="7848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00" spc="300">
                <a:solidFill>
                  <a:schemeClr val="bg1"/>
                </a:solidFill>
                <a:cs typeface="+mn-ea"/>
                <a:sym typeface="+mn-lt"/>
              </a:rPr>
              <a:t>请替换文字内容，修改文字内容，也可以直接复制你的内容到此。</a:t>
            </a:r>
          </a:p>
        </p:txBody>
      </p:sp>
      <p:grpSp>
        <p:nvGrpSpPr>
          <p:cNvPr id="17" name="组合 16"/>
          <p:cNvGrpSpPr/>
          <p:nvPr/>
        </p:nvGrpSpPr>
        <p:grpSpPr>
          <a:xfrm>
            <a:off x="746760" y="0"/>
            <a:ext cx="762000" cy="1828800"/>
            <a:chOff x="746760" y="0"/>
            <a:chExt cx="762000" cy="1828800"/>
          </a:xfrm>
        </p:grpSpPr>
        <p:sp>
          <p:nvSpPr>
            <p:cNvPr id="18" name="矩形 17"/>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第一章</a:t>
              </a:r>
            </a:p>
          </p:txBody>
        </p:sp>
      </p:gr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0-#ppt_w/2"/>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0-#ppt_w/2"/>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0-#ppt_w/2"/>
                                          </p:val>
                                        </p:tav>
                                        <p:tav tm="100000">
                                          <p:val>
                                            <p:strVal val="#ppt_x"/>
                                          </p:val>
                                        </p:tav>
                                      </p:tavLst>
                                    </p:anim>
                                    <p:anim calcmode="lin" valueType="num">
                                      <p:cBhvr additive="base">
                                        <p:cTn id="16" dur="500" fill="hold"/>
                                        <p:tgtEl>
                                          <p:spTgt spid="58"/>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0-#ppt_w/2"/>
                                          </p:val>
                                        </p:tav>
                                        <p:tav tm="100000">
                                          <p:val>
                                            <p:strVal val="#ppt_x"/>
                                          </p:val>
                                        </p:tav>
                                      </p:tavLst>
                                    </p:anim>
                                    <p:anim calcmode="lin" valueType="num">
                                      <p:cBhvr additive="base">
                                        <p:cTn id="20"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3" name="图片占位符 23" descr="C:\Users\HUDEYU\Desktop\网站图片\摄图网_401619252.jpg摄图网_401619252"/>
          <p:cNvPicPr>
            <a:picLocks noChangeAspect="1"/>
          </p:cNvPicPr>
          <p:nvPr/>
        </p:nvPicPr>
        <p:blipFill>
          <a:blip r:embed="rId2"/>
          <a:srcRect l="982" r="40000"/>
          <a:stretch>
            <a:fillRect/>
          </a:stretch>
        </p:blipFill>
        <p:spPr>
          <a:xfrm>
            <a:off x="3180080" y="2034540"/>
            <a:ext cx="854075" cy="1268095"/>
          </a:xfrm>
          <a:prstGeom prst="rect">
            <a:avLst/>
          </a:prstGeom>
        </p:spPr>
      </p:pic>
      <p:grpSp>
        <p:nvGrpSpPr>
          <p:cNvPr id="8" name="组合 7"/>
          <p:cNvGrpSpPr/>
          <p:nvPr/>
        </p:nvGrpSpPr>
        <p:grpSpPr>
          <a:xfrm>
            <a:off x="746760" y="0"/>
            <a:ext cx="762000" cy="1828800"/>
            <a:chOff x="746760" y="0"/>
            <a:chExt cx="762000" cy="1828800"/>
          </a:xfrm>
        </p:grpSpPr>
        <p:sp>
          <p:nvSpPr>
            <p:cNvPr id="9" name="矩形 8"/>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第一章</a:t>
              </a:r>
            </a:p>
          </p:txBody>
        </p:sp>
      </p:grpSp>
      <p:sp>
        <p:nvSpPr>
          <p:cNvPr id="11" name="矩形 10"/>
          <p:cNvSpPr/>
          <p:nvPr/>
        </p:nvSpPr>
        <p:spPr>
          <a:xfrm>
            <a:off x="1611061" y="2034772"/>
            <a:ext cx="1569660" cy="2887340"/>
          </a:xfrm>
          <a:prstGeom prst="rect">
            <a:avLst/>
          </a:prstGeom>
        </p:spPr>
        <p:txBody>
          <a:bodyPr vert="eaVert" wrap="square">
            <a:spAutoFit/>
          </a:bodyPr>
          <a:lstStyle/>
          <a:p>
            <a:pPr defTabSz="1219200">
              <a:lnSpc>
                <a:spcPct val="150000"/>
              </a:lnSpc>
            </a:pPr>
            <a:r>
              <a:rPr lang="zh-CN" altLang="en-US" sz="1200">
                <a:solidFill>
                  <a:prstClr val="white"/>
                </a:solidFill>
                <a:cs typeface="+mn-ea"/>
                <a:sym typeface="+mn-lt"/>
              </a:rPr>
              <a:t>风萧萧兮易水寒，</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壮士一去兮不复还。探虎穴兮入蛟宫，</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仰天呼气兮成白虹。</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风萧萧兮易水寒，壮士一去兮不复还。</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壮士一去兮不复还。</a:t>
            </a:r>
            <a:endParaRPr lang="en-US" altLang="zh-CN" sz="1200">
              <a:solidFill>
                <a:prstClr val="white"/>
              </a:solidFill>
              <a:cs typeface="+mn-ea"/>
              <a:sym typeface="+mn-lt"/>
            </a:endParaRPr>
          </a:p>
        </p:txBody>
      </p:sp>
      <p:cxnSp>
        <p:nvCxnSpPr>
          <p:cNvPr id="12" name="直接连接符 11"/>
          <p:cNvCxnSpPr/>
          <p:nvPr/>
        </p:nvCxnSpPr>
        <p:spPr>
          <a:xfrm rot="5400000">
            <a:off x="2470075" y="3820855"/>
            <a:ext cx="3524276" cy="138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6368946" y="3827258"/>
            <a:ext cx="3524275" cy="10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4944835" y="2064592"/>
            <a:ext cx="1569660" cy="2696839"/>
          </a:xfrm>
          <a:prstGeom prst="rect">
            <a:avLst/>
          </a:prstGeom>
        </p:spPr>
        <p:txBody>
          <a:bodyPr vert="eaVert" wrap="square">
            <a:spAutoFit/>
          </a:bodyPr>
          <a:lstStyle/>
          <a:p>
            <a:pPr defTabSz="1219200">
              <a:lnSpc>
                <a:spcPct val="150000"/>
              </a:lnSpc>
            </a:pPr>
            <a:r>
              <a:rPr lang="zh-CN" altLang="en-US" sz="1200">
                <a:solidFill>
                  <a:prstClr val="white"/>
                </a:solidFill>
                <a:cs typeface="+mn-ea"/>
                <a:sym typeface="+mn-lt"/>
              </a:rPr>
              <a:t>风萧萧兮易水寒，</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壮士一去兮不复还。探虎穴兮入蛟宫，</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仰天呼气兮成白虹。</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风萧萧兮易水寒，壮士一去兮不复还。</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壮士一去兮不复还。</a:t>
            </a:r>
            <a:endParaRPr lang="en-US" altLang="zh-CN" sz="1200">
              <a:solidFill>
                <a:prstClr val="white"/>
              </a:solidFill>
              <a:cs typeface="+mn-ea"/>
              <a:sym typeface="+mn-lt"/>
            </a:endParaRPr>
          </a:p>
        </p:txBody>
      </p:sp>
      <p:sp>
        <p:nvSpPr>
          <p:cNvPr id="41" name="矩形 40"/>
          <p:cNvSpPr/>
          <p:nvPr/>
        </p:nvSpPr>
        <p:spPr>
          <a:xfrm>
            <a:off x="8850112" y="2064592"/>
            <a:ext cx="1569660" cy="2696839"/>
          </a:xfrm>
          <a:prstGeom prst="rect">
            <a:avLst/>
          </a:prstGeom>
        </p:spPr>
        <p:txBody>
          <a:bodyPr vert="eaVert" wrap="square">
            <a:spAutoFit/>
          </a:bodyPr>
          <a:lstStyle/>
          <a:p>
            <a:pPr defTabSz="1219200">
              <a:lnSpc>
                <a:spcPct val="150000"/>
              </a:lnSpc>
            </a:pPr>
            <a:r>
              <a:rPr lang="zh-CN" altLang="en-US" sz="1200">
                <a:solidFill>
                  <a:prstClr val="white"/>
                </a:solidFill>
                <a:cs typeface="+mn-ea"/>
                <a:sym typeface="+mn-lt"/>
              </a:rPr>
              <a:t>风萧萧兮易水寒，</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壮士一去兮不复还。探虎穴兮入蛟宫，</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仰天呼气兮成白虹。</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风萧萧兮易水寒，壮士一去兮不复还。</a:t>
            </a:r>
            <a:endParaRPr lang="en-US" altLang="zh-CN" sz="1200">
              <a:solidFill>
                <a:prstClr val="white"/>
              </a:solidFill>
              <a:cs typeface="+mn-ea"/>
              <a:sym typeface="+mn-lt"/>
            </a:endParaRPr>
          </a:p>
          <a:p>
            <a:pPr defTabSz="1219200">
              <a:lnSpc>
                <a:spcPct val="150000"/>
              </a:lnSpc>
            </a:pPr>
            <a:r>
              <a:rPr lang="zh-CN" altLang="en-US" sz="1200">
                <a:solidFill>
                  <a:prstClr val="white"/>
                </a:solidFill>
                <a:cs typeface="+mn-ea"/>
                <a:sym typeface="+mn-lt"/>
              </a:rPr>
              <a:t>壮士一去兮不复还。</a:t>
            </a:r>
            <a:endParaRPr lang="en-US" altLang="zh-CN" sz="1200">
              <a:solidFill>
                <a:prstClr val="white"/>
              </a:solidFill>
              <a:cs typeface="+mn-ea"/>
              <a:sym typeface="+mn-lt"/>
            </a:endParaRPr>
          </a:p>
        </p:txBody>
      </p:sp>
      <p:pic>
        <p:nvPicPr>
          <p:cNvPr id="58" name="图片占位符 23" descr="C:\Users\HUDEYU\Desktop\网站图片\摄图网_401619252.jpg摄图网_401619252"/>
          <p:cNvPicPr>
            <a:picLocks noChangeAspect="1"/>
          </p:cNvPicPr>
          <p:nvPr/>
        </p:nvPicPr>
        <p:blipFill>
          <a:blip r:embed="rId2"/>
          <a:srcRect l="982" r="40000"/>
          <a:stretch>
            <a:fillRect/>
          </a:stretch>
        </p:blipFill>
        <p:spPr>
          <a:xfrm>
            <a:off x="6514465" y="2065655"/>
            <a:ext cx="854075" cy="1268095"/>
          </a:xfrm>
          <a:prstGeom prst="rect">
            <a:avLst/>
          </a:prstGeom>
        </p:spPr>
      </p:pic>
      <p:pic>
        <p:nvPicPr>
          <p:cNvPr id="59" name="图片占位符 23" descr="C:\Users\HUDEYU\Desktop\网站图片\摄图网_401619252.jpg摄图网_401619252"/>
          <p:cNvPicPr>
            <a:picLocks noChangeAspect="1"/>
          </p:cNvPicPr>
          <p:nvPr/>
        </p:nvPicPr>
        <p:blipFill>
          <a:blip r:embed="rId2"/>
          <a:srcRect l="982" r="40000"/>
          <a:stretch>
            <a:fillRect/>
          </a:stretch>
        </p:blipFill>
        <p:spPr>
          <a:xfrm>
            <a:off x="10419715" y="2034540"/>
            <a:ext cx="854075" cy="1268095"/>
          </a:xfrm>
          <a:prstGeom prst="rect">
            <a:avLst/>
          </a:prstGeom>
        </p:spPr>
      </p:pic>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anim calcmode="lin" valueType="num">
                                      <p:cBhvr>
                                        <p:cTn id="26" dur="500" fill="hold"/>
                                        <p:tgtEl>
                                          <p:spTgt spid="40"/>
                                        </p:tgtEl>
                                        <p:attrNameLst>
                                          <p:attrName>ppt_x</p:attrName>
                                        </p:attrNameLst>
                                      </p:cBhvr>
                                      <p:tavLst>
                                        <p:tav tm="0">
                                          <p:val>
                                            <p:strVal val="#ppt_x"/>
                                          </p:val>
                                        </p:tav>
                                        <p:tav tm="100000">
                                          <p:val>
                                            <p:strVal val="#ppt_x"/>
                                          </p:val>
                                        </p:tav>
                                      </p:tavLst>
                                    </p:anim>
                                    <p:anim calcmode="lin" valueType="num">
                                      <p:cBhvr>
                                        <p:cTn id="27" dur="500" fill="hold"/>
                                        <p:tgtEl>
                                          <p:spTgt spid="40"/>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ppt_x</p:attrName>
                                        </p:attrNameLst>
                                      </p:cBhvr>
                                      <p:tavLst>
                                        <p:tav tm="0">
                                          <p:val>
                                            <p:strVal val="#ppt_x"/>
                                          </p:val>
                                        </p:tav>
                                        <p:tav tm="100000">
                                          <p:val>
                                            <p:strVal val="#ppt_x"/>
                                          </p:val>
                                        </p:tav>
                                      </p:tavLst>
                                    </p:anim>
                                    <p:anim calcmode="lin" valueType="num">
                                      <p:cBhvr>
                                        <p:cTn id="33"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0" grpId="0"/>
      <p:bldP spid="4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ïṡľiďé"/>
          <p:cNvSpPr/>
          <p:nvPr/>
        </p:nvSpPr>
        <p:spPr>
          <a:xfrm>
            <a:off x="0" y="3454376"/>
            <a:ext cx="12192000" cy="3403624"/>
          </a:xfrm>
          <a:custGeom>
            <a:gdLst>
              <a:gd name="connsiteX0" fmla="*/ 12192000 w 12192000"/>
              <a:gd name="connsiteY0" fmla="*/ 3070672 h 3403624"/>
              <a:gd name="connsiteX1" fmla="*/ 12192000 w 12192000"/>
              <a:gd name="connsiteY1" fmla="*/ 3403624 h 3403624"/>
              <a:gd name="connsiteX2" fmla="*/ 0 w 12192000"/>
              <a:gd name="connsiteY2" fmla="*/ 3403624 h 3403624"/>
              <a:gd name="connsiteX3" fmla="*/ 0 w 12192000"/>
              <a:gd name="connsiteY3" fmla="*/ 3205307 h 3403624"/>
              <a:gd name="connsiteX4" fmla="*/ 100891 w 12192000"/>
              <a:gd name="connsiteY4" fmla="*/ 3214088 h 3403624"/>
              <a:gd name="connsiteX5" fmla="*/ 12180505 w 12192000"/>
              <a:gd name="connsiteY5" fmla="*/ 3072495 h 3403624"/>
              <a:gd name="connsiteX6" fmla="*/ 10880527 w 12192000"/>
              <a:gd name="connsiteY6" fmla="*/ 1460 h 3403624"/>
              <a:gd name="connsiteX7" fmla="*/ 11230755 w 12192000"/>
              <a:gd name="connsiteY7" fmla="*/ 237817 h 3403624"/>
              <a:gd name="connsiteX8" fmla="*/ 11291182 w 12192000"/>
              <a:gd name="connsiteY8" fmla="*/ 309548 h 3403624"/>
              <a:gd name="connsiteX9" fmla="*/ 11319873 w 12192000"/>
              <a:gd name="connsiteY9" fmla="*/ 343607 h 3403624"/>
              <a:gd name="connsiteX10" fmla="*/ 12174681 w 12192000"/>
              <a:gd name="connsiteY10" fmla="*/ 1313033 h 3403624"/>
              <a:gd name="connsiteX11" fmla="*/ 12192000 w 12192000"/>
              <a:gd name="connsiteY11" fmla="*/ 1310379 h 3403624"/>
              <a:gd name="connsiteX12" fmla="*/ 12192000 w 12192000"/>
              <a:gd name="connsiteY12" fmla="*/ 3070671 h 3403624"/>
              <a:gd name="connsiteX13" fmla="*/ 12180505 w 12192000"/>
              <a:gd name="connsiteY13" fmla="*/ 3072494 h 3403624"/>
              <a:gd name="connsiteX14" fmla="*/ 100891 w 12192000"/>
              <a:gd name="connsiteY14" fmla="*/ 3214087 h 3403624"/>
              <a:gd name="connsiteX15" fmla="*/ 0 w 12192000"/>
              <a:gd name="connsiteY15" fmla="*/ 3205306 h 3403624"/>
              <a:gd name="connsiteX16" fmla="*/ 0 w 12192000"/>
              <a:gd name="connsiteY16" fmla="*/ 1772414 h 3403624"/>
              <a:gd name="connsiteX17" fmla="*/ 21273 w 12192000"/>
              <a:gd name="connsiteY17" fmla="*/ 1747856 h 3403624"/>
              <a:gd name="connsiteX18" fmla="*/ 43448 w 12192000"/>
              <a:gd name="connsiteY18" fmla="*/ 1714478 h 3403624"/>
              <a:gd name="connsiteX19" fmla="*/ 1081961 w 12192000"/>
              <a:gd name="connsiteY19" fmla="*/ 1182185 h 3403624"/>
              <a:gd name="connsiteX20" fmla="*/ 3332074 w 12192000"/>
              <a:gd name="connsiteY20" fmla="*/ 2130636 h 3403624"/>
              <a:gd name="connsiteX21" fmla="*/ 5486028 w 12192000"/>
              <a:gd name="connsiteY21" fmla="*/ 988623 h 3403624"/>
              <a:gd name="connsiteX22" fmla="*/ 6822633 w 12192000"/>
              <a:gd name="connsiteY22" fmla="*/ 1608020 h 3403624"/>
              <a:gd name="connsiteX23" fmla="*/ 7889993 w 12192000"/>
              <a:gd name="connsiteY23" fmla="*/ 872487 h 3403624"/>
              <a:gd name="connsiteX24" fmla="*/ 9486227 w 12192000"/>
              <a:gd name="connsiteY24" fmla="*/ 1046692 h 3403624"/>
              <a:gd name="connsiteX25" fmla="*/ 10200204 w 12192000"/>
              <a:gd name="connsiteY25" fmla="*/ 453305 h 3403624"/>
              <a:gd name="connsiteX26" fmla="*/ 10338100 w 12192000"/>
              <a:gd name="connsiteY26" fmla="*/ 309548 h 3403624"/>
              <a:gd name="connsiteX27" fmla="*/ 10371468 w 12192000"/>
              <a:gd name="connsiteY27" fmla="*/ 274762 h 3403624"/>
              <a:gd name="connsiteX28" fmla="*/ 10880527 w 12192000"/>
              <a:gd name="connsiteY28" fmla="*/ 1460 h 34036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192000" h="3403623">
                <a:moveTo>
                  <a:pt x="12192000" y="3070672"/>
                </a:moveTo>
                <a:lnTo>
                  <a:pt x="12192000" y="3403624"/>
                </a:lnTo>
                <a:lnTo>
                  <a:pt x="0" y="3403624"/>
                </a:lnTo>
                <a:lnTo>
                  <a:pt x="0" y="3205307"/>
                </a:lnTo>
                <a:lnTo>
                  <a:pt x="100891" y="3214088"/>
                </a:lnTo>
                <a:cubicBezTo>
                  <a:pt x="2194274" y="3387757"/>
                  <a:pt x="9276609" y="3511488"/>
                  <a:pt x="12180505" y="3072495"/>
                </a:cubicBezTo>
                <a:close/>
                <a:moveTo>
                  <a:pt x="10880527" y="1460"/>
                </a:moveTo>
                <a:cubicBezTo>
                  <a:pt x="10993914" y="12348"/>
                  <a:pt x="11112009" y="105600"/>
                  <a:pt x="11230755" y="237817"/>
                </a:cubicBezTo>
                <a:lnTo>
                  <a:pt x="11291182" y="309548"/>
                </a:lnTo>
                <a:lnTo>
                  <a:pt x="11319873" y="343607"/>
                </a:lnTo>
                <a:cubicBezTo>
                  <a:pt x="11631770" y="734696"/>
                  <a:pt x="11941165" y="1319511"/>
                  <a:pt x="12174681" y="1313033"/>
                </a:cubicBezTo>
                <a:lnTo>
                  <a:pt x="12192000" y="1310379"/>
                </a:lnTo>
                <a:lnTo>
                  <a:pt x="12192000" y="3070671"/>
                </a:lnTo>
                <a:lnTo>
                  <a:pt x="12180505" y="3072494"/>
                </a:lnTo>
                <a:cubicBezTo>
                  <a:pt x="9276609" y="3511487"/>
                  <a:pt x="2194274" y="3387756"/>
                  <a:pt x="100891" y="3214087"/>
                </a:cubicBezTo>
                <a:lnTo>
                  <a:pt x="0" y="3205306"/>
                </a:lnTo>
                <a:lnTo>
                  <a:pt x="0" y="1772414"/>
                </a:lnTo>
                <a:lnTo>
                  <a:pt x="21273" y="1747856"/>
                </a:lnTo>
                <a:cubicBezTo>
                  <a:pt x="30336" y="1736153"/>
                  <a:pt x="37789" y="1725013"/>
                  <a:pt x="43448" y="1714478"/>
                </a:cubicBezTo>
                <a:cubicBezTo>
                  <a:pt x="224546" y="1377358"/>
                  <a:pt x="533857" y="1112825"/>
                  <a:pt x="1081961" y="1182185"/>
                </a:cubicBezTo>
                <a:cubicBezTo>
                  <a:pt x="1630065" y="1251545"/>
                  <a:pt x="2598062" y="2162896"/>
                  <a:pt x="3332074" y="2130636"/>
                </a:cubicBezTo>
                <a:cubicBezTo>
                  <a:pt x="4066085" y="2098376"/>
                  <a:pt x="4904268" y="1075726"/>
                  <a:pt x="5486028" y="988623"/>
                </a:cubicBezTo>
                <a:cubicBezTo>
                  <a:pt x="6067788" y="901520"/>
                  <a:pt x="6421972" y="1627377"/>
                  <a:pt x="6822633" y="1608020"/>
                </a:cubicBezTo>
                <a:cubicBezTo>
                  <a:pt x="7223293" y="1588664"/>
                  <a:pt x="7446061" y="966041"/>
                  <a:pt x="7889993" y="872487"/>
                </a:cubicBezTo>
                <a:cubicBezTo>
                  <a:pt x="8333926" y="778932"/>
                  <a:pt x="8987805" y="1191863"/>
                  <a:pt x="9486227" y="1046692"/>
                </a:cubicBezTo>
                <a:cubicBezTo>
                  <a:pt x="9735438" y="974107"/>
                  <a:pt x="9970626" y="701911"/>
                  <a:pt x="10200204" y="453305"/>
                </a:cubicBezTo>
                <a:lnTo>
                  <a:pt x="10338100" y="309548"/>
                </a:lnTo>
                <a:lnTo>
                  <a:pt x="10371468" y="274762"/>
                </a:lnTo>
                <a:cubicBezTo>
                  <a:pt x="10541943" y="107617"/>
                  <a:pt x="10710446" y="-14871"/>
                  <a:pt x="10880527" y="1460"/>
                </a:cubicBezTo>
                <a:close/>
              </a:path>
            </a:pathLst>
          </a:custGeom>
          <a:solidFill>
            <a:schemeClr val="bg1"/>
          </a:solidFill>
          <a:ln w="19050">
            <a:noFill/>
            <a:round/>
          </a:ln>
        </p:spPr>
        <p:txBody>
          <a:bodyPr rot="0" spcFirstLastPara="0" vert="horz" wrap="none" lIns="91440" tIns="45720" rIns="91440" bIns="45720" anchor="ctr" anchorCtr="1" forceAA="0" compatLnSpc="1">
            <a:norm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2800">
              <a:solidFill>
                <a:schemeClr val="bg1"/>
              </a:solidFill>
              <a:cs typeface="+mn-ea"/>
              <a:sym typeface="+mn-lt"/>
            </a:endParaRPr>
          </a:p>
        </p:txBody>
      </p:sp>
      <p:sp>
        <p:nvSpPr>
          <p:cNvPr id="49" name="ïṡḷiḓe"/>
          <p:cNvSpPr txBox="1"/>
          <p:nvPr/>
        </p:nvSpPr>
        <p:spPr>
          <a:xfrm>
            <a:off x="4877980" y="4769812"/>
            <a:ext cx="1531193"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600" b="1">
                <a:solidFill>
                  <a:srgbClr val="6A0000"/>
                </a:solidFill>
                <a:cs typeface="+mn-ea"/>
                <a:sym typeface="+mn-lt"/>
              </a:rPr>
              <a:t>添加标题</a:t>
            </a:r>
          </a:p>
        </p:txBody>
      </p:sp>
      <p:sp>
        <p:nvSpPr>
          <p:cNvPr id="50" name="íṩļiḑê"/>
          <p:cNvSpPr/>
          <p:nvPr/>
        </p:nvSpPr>
        <p:spPr bwMode="auto">
          <a:xfrm>
            <a:off x="4877980" y="5216510"/>
            <a:ext cx="1531193" cy="93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100">
                <a:solidFill>
                  <a:srgbClr val="6A0000"/>
                </a:solidFill>
                <a:cs typeface="+mn-ea"/>
                <a:sym typeface="+mn-lt"/>
              </a:rPr>
              <a:t>Supporting text here.</a:t>
            </a:r>
          </a:p>
          <a:p>
            <a:pPr algn="ctr">
              <a:lnSpc>
                <a:spcPct val="150000"/>
              </a:lnSpc>
              <a:spcBef>
                <a:spcPct val="0"/>
              </a:spcBef>
            </a:pPr>
            <a:r>
              <a:rPr lang="en-US" altLang="zh-CN" sz="1100">
                <a:solidFill>
                  <a:srgbClr val="6A0000"/>
                </a:solidFill>
                <a:cs typeface="+mn-ea"/>
                <a:sym typeface="+mn-lt"/>
              </a:rPr>
              <a:t>……</a:t>
            </a:r>
          </a:p>
          <a:p>
            <a:pPr algn="ctr">
              <a:lnSpc>
                <a:spcPct val="150000"/>
              </a:lnSpc>
              <a:spcBef>
                <a:spcPct val="0"/>
              </a:spcBef>
            </a:pPr>
            <a:r>
              <a:rPr lang="en-US" altLang="zh-CN" sz="1100">
                <a:solidFill>
                  <a:srgbClr val="6A0000"/>
                </a:solidFill>
                <a:cs typeface="+mn-ea"/>
                <a:sym typeface="+mn-lt"/>
              </a:rPr>
              <a:t>……</a:t>
            </a:r>
          </a:p>
        </p:txBody>
      </p:sp>
      <p:cxnSp>
        <p:nvCxnSpPr>
          <p:cNvPr id="46" name="直接连接符 45"/>
          <p:cNvCxnSpPr/>
          <p:nvPr/>
        </p:nvCxnSpPr>
        <p:spPr>
          <a:xfrm flipH="1">
            <a:off x="5643576" y="2994557"/>
            <a:ext cx="0" cy="1340165"/>
          </a:xfrm>
          <a:prstGeom prst="line">
            <a:avLst/>
          </a:prstGeom>
          <a:ln w="3175" cap="rnd">
            <a:solidFill>
              <a:schemeClr val="bg1">
                <a:lumMod val="75000"/>
              </a:schemeClr>
            </a:solidFill>
            <a:round/>
            <a:headEnd type="oval"/>
            <a:tailEnd type="none"/>
          </a:ln>
        </p:spPr>
        <p:style>
          <a:lnRef idx="1">
            <a:schemeClr val="accent1"/>
          </a:lnRef>
          <a:fillRef idx="0">
            <a:schemeClr val="accent1"/>
          </a:fillRef>
          <a:effectRef idx="0">
            <a:schemeClr val="accent1"/>
          </a:effectRef>
          <a:fontRef idx="minor">
            <a:schemeClr val="tx1"/>
          </a:fontRef>
        </p:style>
      </p:cxnSp>
      <p:sp>
        <p:nvSpPr>
          <p:cNvPr id="47" name="íšlïde"/>
          <p:cNvSpPr/>
          <p:nvPr/>
        </p:nvSpPr>
        <p:spPr>
          <a:xfrm>
            <a:off x="5546016" y="4334722"/>
            <a:ext cx="195120" cy="195120"/>
          </a:xfrm>
          <a:prstGeom prst="ellipse">
            <a:avLst/>
          </a:prstGeom>
          <a:solidFill>
            <a:schemeClr val="bg1"/>
          </a:solidFill>
          <a:ln w="38100">
            <a:solidFill>
              <a:schemeClr val="bg1">
                <a:alpha val="90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endParaRPr lang="zh-CN" altLang="en-US" sz="2000" b="1" i="1">
              <a:solidFill>
                <a:srgbClr val="6A0000"/>
              </a:solidFill>
              <a:cs typeface="+mn-ea"/>
              <a:sym typeface="+mn-lt"/>
            </a:endParaRPr>
          </a:p>
        </p:txBody>
      </p:sp>
      <p:sp>
        <p:nvSpPr>
          <p:cNvPr id="48" name="ïŝļiďé"/>
          <p:cNvSpPr txBox="1"/>
          <p:nvPr/>
        </p:nvSpPr>
        <p:spPr>
          <a:xfrm>
            <a:off x="5189955" y="2529640"/>
            <a:ext cx="907243"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solidFill>
                  <a:schemeClr val="bg1"/>
                </a:solidFill>
                <a:cs typeface="+mn-ea"/>
                <a:sym typeface="+mn-lt"/>
              </a:rPr>
              <a:t>1856K</a:t>
            </a:r>
            <a:endParaRPr lang="id-ID" sz="1600" b="1">
              <a:solidFill>
                <a:schemeClr val="bg1"/>
              </a:solidFill>
              <a:cs typeface="+mn-ea"/>
              <a:sym typeface="+mn-lt"/>
            </a:endParaRPr>
          </a:p>
        </p:txBody>
      </p:sp>
      <p:sp>
        <p:nvSpPr>
          <p:cNvPr id="43" name="íšḻiḍé"/>
          <p:cNvSpPr txBox="1"/>
          <p:nvPr/>
        </p:nvSpPr>
        <p:spPr>
          <a:xfrm>
            <a:off x="6581222" y="4993160"/>
            <a:ext cx="1531193"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600" b="1">
                <a:solidFill>
                  <a:srgbClr val="6A0000"/>
                </a:solidFill>
                <a:cs typeface="+mn-ea"/>
                <a:sym typeface="+mn-lt"/>
              </a:rPr>
              <a:t>添加标题</a:t>
            </a:r>
          </a:p>
        </p:txBody>
      </p:sp>
      <p:sp>
        <p:nvSpPr>
          <p:cNvPr id="44" name="i$ḻîḓê"/>
          <p:cNvSpPr/>
          <p:nvPr/>
        </p:nvSpPr>
        <p:spPr bwMode="auto">
          <a:xfrm>
            <a:off x="6581222" y="5439858"/>
            <a:ext cx="1531193" cy="61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100">
                <a:solidFill>
                  <a:srgbClr val="6A0000"/>
                </a:solidFill>
                <a:cs typeface="+mn-ea"/>
                <a:sym typeface="+mn-lt"/>
              </a:rPr>
              <a:t>Supporting text here.</a:t>
            </a:r>
          </a:p>
          <a:p>
            <a:pPr algn="ctr">
              <a:lnSpc>
                <a:spcPct val="150000"/>
              </a:lnSpc>
              <a:spcBef>
                <a:spcPct val="0"/>
              </a:spcBef>
            </a:pPr>
            <a:r>
              <a:rPr lang="en-US" altLang="zh-CN" sz="1100">
                <a:solidFill>
                  <a:srgbClr val="6A0000"/>
                </a:solidFill>
                <a:cs typeface="+mn-ea"/>
                <a:sym typeface="+mn-lt"/>
              </a:rPr>
              <a:t>……</a:t>
            </a:r>
          </a:p>
        </p:txBody>
      </p:sp>
      <p:cxnSp>
        <p:nvCxnSpPr>
          <p:cNvPr id="40" name="直接连接符 39"/>
          <p:cNvCxnSpPr/>
          <p:nvPr/>
        </p:nvCxnSpPr>
        <p:spPr>
          <a:xfrm flipH="1">
            <a:off x="7346818" y="3250087"/>
            <a:ext cx="0" cy="1340165"/>
          </a:xfrm>
          <a:prstGeom prst="line">
            <a:avLst/>
          </a:prstGeom>
          <a:ln w="3175" cap="rnd">
            <a:solidFill>
              <a:schemeClr val="bg1">
                <a:lumMod val="75000"/>
              </a:schemeClr>
            </a:solidFill>
            <a:round/>
            <a:headEnd type="oval"/>
            <a:tailEnd type="none"/>
          </a:ln>
        </p:spPr>
        <p:style>
          <a:lnRef idx="1">
            <a:schemeClr val="accent1"/>
          </a:lnRef>
          <a:fillRef idx="0">
            <a:schemeClr val="accent1"/>
          </a:fillRef>
          <a:effectRef idx="0">
            <a:schemeClr val="accent1"/>
          </a:effectRef>
          <a:fontRef idx="minor">
            <a:schemeClr val="tx1"/>
          </a:fontRef>
        </p:style>
      </p:cxnSp>
      <p:sp>
        <p:nvSpPr>
          <p:cNvPr id="41" name="ï$1íḑê"/>
          <p:cNvSpPr/>
          <p:nvPr/>
        </p:nvSpPr>
        <p:spPr>
          <a:xfrm>
            <a:off x="7249258" y="4590252"/>
            <a:ext cx="195120" cy="195120"/>
          </a:xfrm>
          <a:prstGeom prst="ellipse">
            <a:avLst/>
          </a:prstGeom>
          <a:solidFill>
            <a:schemeClr val="bg1"/>
          </a:solidFill>
          <a:ln w="38100">
            <a:solidFill>
              <a:schemeClr val="bg1">
                <a:alpha val="90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endParaRPr lang="zh-CN" altLang="en-US" sz="2000" b="1" i="1">
              <a:solidFill>
                <a:srgbClr val="6A0000"/>
              </a:solidFill>
              <a:cs typeface="+mn-ea"/>
              <a:sym typeface="+mn-lt"/>
            </a:endParaRPr>
          </a:p>
        </p:txBody>
      </p:sp>
      <p:sp>
        <p:nvSpPr>
          <p:cNvPr id="42" name="íśļîḍe"/>
          <p:cNvSpPr txBox="1"/>
          <p:nvPr/>
        </p:nvSpPr>
        <p:spPr>
          <a:xfrm>
            <a:off x="6893197" y="2785170"/>
            <a:ext cx="907243"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solidFill>
                  <a:schemeClr val="bg1"/>
                </a:solidFill>
                <a:cs typeface="+mn-ea"/>
                <a:sym typeface="+mn-lt"/>
              </a:rPr>
              <a:t>998K</a:t>
            </a:r>
            <a:endParaRPr lang="id-ID" sz="1600" b="1">
              <a:solidFill>
                <a:schemeClr val="bg1"/>
              </a:solidFill>
              <a:cs typeface="+mn-ea"/>
              <a:sym typeface="+mn-lt"/>
            </a:endParaRPr>
          </a:p>
        </p:txBody>
      </p:sp>
      <p:sp>
        <p:nvSpPr>
          <p:cNvPr id="36" name="ïsliḍe"/>
          <p:cNvSpPr txBox="1"/>
          <p:nvPr/>
        </p:nvSpPr>
        <p:spPr>
          <a:xfrm>
            <a:off x="9987706" y="4166945"/>
            <a:ext cx="1531193"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600" b="1">
                <a:solidFill>
                  <a:srgbClr val="6A0000"/>
                </a:solidFill>
                <a:cs typeface="+mn-ea"/>
                <a:sym typeface="+mn-lt"/>
              </a:rPr>
              <a:t>添加标题</a:t>
            </a:r>
          </a:p>
        </p:txBody>
      </p:sp>
      <p:sp>
        <p:nvSpPr>
          <p:cNvPr id="37" name="iŝľíḓê"/>
          <p:cNvSpPr/>
          <p:nvPr/>
        </p:nvSpPr>
        <p:spPr bwMode="auto">
          <a:xfrm>
            <a:off x="9987706" y="4613643"/>
            <a:ext cx="1531193" cy="93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100">
                <a:solidFill>
                  <a:srgbClr val="6A0000"/>
                </a:solidFill>
                <a:cs typeface="+mn-ea"/>
                <a:sym typeface="+mn-lt"/>
              </a:rPr>
              <a:t>Supporting text here.</a:t>
            </a:r>
          </a:p>
          <a:p>
            <a:pPr algn="ctr">
              <a:lnSpc>
                <a:spcPct val="150000"/>
              </a:lnSpc>
              <a:spcBef>
                <a:spcPct val="0"/>
              </a:spcBef>
            </a:pPr>
            <a:r>
              <a:rPr lang="en-US" altLang="zh-CN" sz="1100">
                <a:solidFill>
                  <a:srgbClr val="6A0000"/>
                </a:solidFill>
                <a:cs typeface="+mn-ea"/>
                <a:sym typeface="+mn-lt"/>
              </a:rPr>
              <a:t>……</a:t>
            </a:r>
          </a:p>
          <a:p>
            <a:pPr algn="ctr">
              <a:lnSpc>
                <a:spcPct val="150000"/>
              </a:lnSpc>
              <a:spcBef>
                <a:spcPct val="0"/>
              </a:spcBef>
            </a:pPr>
            <a:r>
              <a:rPr lang="en-US" altLang="zh-CN" sz="1100">
                <a:solidFill>
                  <a:srgbClr val="6A0000"/>
                </a:solidFill>
                <a:cs typeface="+mn-ea"/>
                <a:sym typeface="+mn-lt"/>
              </a:rPr>
              <a:t>……</a:t>
            </a:r>
          </a:p>
        </p:txBody>
      </p:sp>
      <p:cxnSp>
        <p:nvCxnSpPr>
          <p:cNvPr id="33" name="直接连接符 32"/>
          <p:cNvCxnSpPr/>
          <p:nvPr/>
        </p:nvCxnSpPr>
        <p:spPr>
          <a:xfrm flipH="1">
            <a:off x="10753302" y="2017990"/>
            <a:ext cx="0" cy="1340165"/>
          </a:xfrm>
          <a:prstGeom prst="line">
            <a:avLst/>
          </a:prstGeom>
          <a:ln w="3175" cap="rnd">
            <a:solidFill>
              <a:schemeClr val="bg1">
                <a:lumMod val="75000"/>
              </a:schemeClr>
            </a:solidFill>
            <a:round/>
            <a:headEnd type="oval"/>
            <a:tailEnd type="none"/>
          </a:ln>
        </p:spPr>
        <p:style>
          <a:lnRef idx="1">
            <a:schemeClr val="accent1"/>
          </a:lnRef>
          <a:fillRef idx="0">
            <a:schemeClr val="accent1"/>
          </a:fillRef>
          <a:effectRef idx="0">
            <a:schemeClr val="accent1"/>
          </a:effectRef>
          <a:fontRef idx="minor">
            <a:schemeClr val="tx1"/>
          </a:fontRef>
        </p:style>
      </p:cxnSp>
      <p:sp>
        <p:nvSpPr>
          <p:cNvPr id="34" name="iṡḻïdè"/>
          <p:cNvSpPr/>
          <p:nvPr/>
        </p:nvSpPr>
        <p:spPr>
          <a:xfrm>
            <a:off x="10655742" y="3358155"/>
            <a:ext cx="195120" cy="195120"/>
          </a:xfrm>
          <a:prstGeom prst="ellipse">
            <a:avLst/>
          </a:prstGeom>
          <a:solidFill>
            <a:schemeClr val="bg1"/>
          </a:solidFill>
          <a:ln w="38100">
            <a:solidFill>
              <a:schemeClr val="bg1">
                <a:alpha val="90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endParaRPr lang="zh-CN" altLang="en-US" sz="2000" b="1" i="1">
              <a:solidFill>
                <a:schemeClr val="bg1"/>
              </a:solidFill>
              <a:cs typeface="+mn-ea"/>
              <a:sym typeface="+mn-lt"/>
            </a:endParaRPr>
          </a:p>
        </p:txBody>
      </p:sp>
      <p:sp>
        <p:nvSpPr>
          <p:cNvPr id="35" name="ïŝ1ídê"/>
          <p:cNvSpPr txBox="1"/>
          <p:nvPr/>
        </p:nvSpPr>
        <p:spPr>
          <a:xfrm>
            <a:off x="10299681" y="1553073"/>
            <a:ext cx="907243"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solidFill>
                  <a:schemeClr val="bg1"/>
                </a:solidFill>
                <a:cs typeface="+mn-ea"/>
                <a:sym typeface="+mn-lt"/>
              </a:rPr>
              <a:t>3608K</a:t>
            </a:r>
            <a:endParaRPr lang="id-ID" sz="1600" b="1">
              <a:solidFill>
                <a:schemeClr val="bg1"/>
              </a:solidFill>
              <a:cs typeface="+mn-ea"/>
              <a:sym typeface="+mn-lt"/>
            </a:endParaRPr>
          </a:p>
        </p:txBody>
      </p:sp>
      <p:grpSp>
        <p:nvGrpSpPr>
          <p:cNvPr id="5" name="iṣ1idè"/>
          <p:cNvGrpSpPr/>
          <p:nvPr/>
        </p:nvGrpSpPr>
        <p:grpSpPr>
          <a:xfrm>
            <a:off x="673100" y="3195597"/>
            <a:ext cx="535550" cy="535550"/>
            <a:chOff x="673100" y="3195597"/>
            <a:chExt cx="535550" cy="535550"/>
          </a:xfrm>
        </p:grpSpPr>
        <p:sp>
          <p:nvSpPr>
            <p:cNvPr id="24" name="ïṩliḓé"/>
            <p:cNvSpPr/>
            <p:nvPr/>
          </p:nvSpPr>
          <p:spPr>
            <a:xfrm>
              <a:off x="673100" y="3195597"/>
              <a:ext cx="535550" cy="535550"/>
            </a:xfrm>
            <a:prstGeom prst="ellipse">
              <a:avLst/>
            </a:prstGeom>
            <a:solidFill>
              <a:schemeClr val="bg1"/>
            </a:solidFill>
            <a:ln w="19050">
              <a:noFill/>
              <a:round/>
            </a:ln>
          </p:spPr>
          <p:txBody>
            <a:bodyPr rot="0" spcFirstLastPara="0" vert="horz" wrap="none" lIns="91440" tIns="45720" rIns="91440" bIns="45720" anchor="ctr" anchorCtr="1"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sz="2800">
                <a:solidFill>
                  <a:schemeClr val="bg1"/>
                </a:solidFill>
                <a:cs typeface="+mn-ea"/>
                <a:sym typeface="+mn-lt"/>
              </a:endParaRPr>
            </a:p>
          </p:txBody>
        </p:sp>
        <p:sp>
          <p:nvSpPr>
            <p:cNvPr id="25" name="ïṥ1íḋê"/>
            <p:cNvSpPr/>
            <p:nvPr/>
          </p:nvSpPr>
          <p:spPr>
            <a:xfrm>
              <a:off x="797024" y="3306670"/>
              <a:ext cx="287706" cy="313404"/>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56973" h="606722">
                  <a:moveTo>
                    <a:pt x="480190" y="505602"/>
                  </a:moveTo>
                  <a:cubicBezTo>
                    <a:pt x="522897" y="505602"/>
                    <a:pt x="556973" y="537147"/>
                    <a:pt x="556973" y="556162"/>
                  </a:cubicBezTo>
                  <a:lnTo>
                    <a:pt x="556439" y="586996"/>
                  </a:lnTo>
                  <a:cubicBezTo>
                    <a:pt x="556261" y="597925"/>
                    <a:pt x="547364" y="606722"/>
                    <a:pt x="536420" y="606722"/>
                  </a:cubicBezTo>
                  <a:lnTo>
                    <a:pt x="425206" y="606722"/>
                  </a:lnTo>
                  <a:cubicBezTo>
                    <a:pt x="414173" y="606722"/>
                    <a:pt x="405187" y="597748"/>
                    <a:pt x="405187" y="586640"/>
                  </a:cubicBezTo>
                  <a:lnTo>
                    <a:pt x="405187" y="556162"/>
                  </a:lnTo>
                  <a:cubicBezTo>
                    <a:pt x="405187" y="537147"/>
                    <a:pt x="437573" y="505602"/>
                    <a:pt x="480190" y="505602"/>
                  </a:cubicBezTo>
                  <a:close/>
                  <a:moveTo>
                    <a:pt x="277711" y="505602"/>
                  </a:moveTo>
                  <a:cubicBezTo>
                    <a:pt x="320343" y="505602"/>
                    <a:pt x="354520" y="537147"/>
                    <a:pt x="354520" y="556162"/>
                  </a:cubicBezTo>
                  <a:lnTo>
                    <a:pt x="353986" y="586996"/>
                  </a:lnTo>
                  <a:cubicBezTo>
                    <a:pt x="353808" y="597925"/>
                    <a:pt x="344908" y="606722"/>
                    <a:pt x="333960" y="606722"/>
                  </a:cubicBezTo>
                  <a:lnTo>
                    <a:pt x="222619" y="606722"/>
                  </a:lnTo>
                  <a:cubicBezTo>
                    <a:pt x="211582" y="606722"/>
                    <a:pt x="202593" y="597748"/>
                    <a:pt x="202593" y="586640"/>
                  </a:cubicBezTo>
                  <a:lnTo>
                    <a:pt x="202593" y="556162"/>
                  </a:lnTo>
                  <a:cubicBezTo>
                    <a:pt x="202593" y="537147"/>
                    <a:pt x="234990" y="505602"/>
                    <a:pt x="277711" y="505602"/>
                  </a:cubicBezTo>
                  <a:close/>
                  <a:moveTo>
                    <a:pt x="75118" y="505602"/>
                  </a:moveTo>
                  <a:cubicBezTo>
                    <a:pt x="117839" y="505602"/>
                    <a:pt x="151927" y="537147"/>
                    <a:pt x="151927" y="556162"/>
                  </a:cubicBezTo>
                  <a:lnTo>
                    <a:pt x="151393" y="586996"/>
                  </a:lnTo>
                  <a:cubicBezTo>
                    <a:pt x="151215" y="597925"/>
                    <a:pt x="142315" y="606722"/>
                    <a:pt x="131367" y="606722"/>
                  </a:cubicBezTo>
                  <a:lnTo>
                    <a:pt x="20115" y="606722"/>
                  </a:lnTo>
                  <a:cubicBezTo>
                    <a:pt x="8989" y="606722"/>
                    <a:pt x="0" y="597748"/>
                    <a:pt x="0" y="586640"/>
                  </a:cubicBezTo>
                  <a:lnTo>
                    <a:pt x="0" y="556162"/>
                  </a:lnTo>
                  <a:cubicBezTo>
                    <a:pt x="0" y="537147"/>
                    <a:pt x="32486" y="505602"/>
                    <a:pt x="75118" y="505602"/>
                  </a:cubicBezTo>
                  <a:close/>
                  <a:moveTo>
                    <a:pt x="481080" y="379219"/>
                  </a:moveTo>
                  <a:cubicBezTo>
                    <a:pt x="509043" y="379219"/>
                    <a:pt x="531711" y="401840"/>
                    <a:pt x="531711" y="429744"/>
                  </a:cubicBezTo>
                  <a:cubicBezTo>
                    <a:pt x="531711" y="457648"/>
                    <a:pt x="509043" y="480269"/>
                    <a:pt x="481080" y="480269"/>
                  </a:cubicBezTo>
                  <a:cubicBezTo>
                    <a:pt x="453117" y="480269"/>
                    <a:pt x="430449" y="457648"/>
                    <a:pt x="430449" y="429744"/>
                  </a:cubicBezTo>
                  <a:cubicBezTo>
                    <a:pt x="430449" y="401840"/>
                    <a:pt x="453117" y="379219"/>
                    <a:pt x="481080" y="379219"/>
                  </a:cubicBezTo>
                  <a:close/>
                  <a:moveTo>
                    <a:pt x="278522" y="379219"/>
                  </a:moveTo>
                  <a:cubicBezTo>
                    <a:pt x="306465" y="379219"/>
                    <a:pt x="329118" y="401840"/>
                    <a:pt x="329118" y="429744"/>
                  </a:cubicBezTo>
                  <a:cubicBezTo>
                    <a:pt x="329118" y="457648"/>
                    <a:pt x="306465" y="480269"/>
                    <a:pt x="278522" y="480269"/>
                  </a:cubicBezTo>
                  <a:cubicBezTo>
                    <a:pt x="250579" y="480269"/>
                    <a:pt x="227926" y="457648"/>
                    <a:pt x="227926" y="429744"/>
                  </a:cubicBezTo>
                  <a:cubicBezTo>
                    <a:pt x="227926" y="401840"/>
                    <a:pt x="250579" y="379219"/>
                    <a:pt x="278522" y="379219"/>
                  </a:cubicBezTo>
                  <a:close/>
                  <a:moveTo>
                    <a:pt x="76035" y="379219"/>
                  </a:moveTo>
                  <a:cubicBezTo>
                    <a:pt x="103998" y="379219"/>
                    <a:pt x="126666" y="401840"/>
                    <a:pt x="126666" y="429744"/>
                  </a:cubicBezTo>
                  <a:cubicBezTo>
                    <a:pt x="126666" y="457648"/>
                    <a:pt x="103998" y="480269"/>
                    <a:pt x="76035" y="480269"/>
                  </a:cubicBezTo>
                  <a:cubicBezTo>
                    <a:pt x="48072" y="480269"/>
                    <a:pt x="25404" y="457648"/>
                    <a:pt x="25404" y="429744"/>
                  </a:cubicBezTo>
                  <a:cubicBezTo>
                    <a:pt x="25404" y="401840"/>
                    <a:pt x="48072" y="379219"/>
                    <a:pt x="76035" y="379219"/>
                  </a:cubicBezTo>
                  <a:close/>
                  <a:moveTo>
                    <a:pt x="353886" y="80445"/>
                  </a:moveTo>
                  <a:lnTo>
                    <a:pt x="360298" y="80445"/>
                  </a:lnTo>
                  <a:cubicBezTo>
                    <a:pt x="362435" y="80445"/>
                    <a:pt x="364216" y="80712"/>
                    <a:pt x="365552" y="81424"/>
                  </a:cubicBezTo>
                  <a:cubicBezTo>
                    <a:pt x="366888" y="82136"/>
                    <a:pt x="367956" y="82936"/>
                    <a:pt x="368669" y="84004"/>
                  </a:cubicBezTo>
                  <a:cubicBezTo>
                    <a:pt x="369381" y="84982"/>
                    <a:pt x="369916" y="86139"/>
                    <a:pt x="370183" y="87206"/>
                  </a:cubicBezTo>
                  <a:cubicBezTo>
                    <a:pt x="370361" y="88363"/>
                    <a:pt x="370539" y="89341"/>
                    <a:pt x="370539" y="90142"/>
                  </a:cubicBezTo>
                  <a:cubicBezTo>
                    <a:pt x="370539" y="92277"/>
                    <a:pt x="370272" y="94145"/>
                    <a:pt x="369738" y="95569"/>
                  </a:cubicBezTo>
                  <a:cubicBezTo>
                    <a:pt x="369203" y="96992"/>
                    <a:pt x="368491" y="98149"/>
                    <a:pt x="367600" y="98949"/>
                  </a:cubicBezTo>
                  <a:cubicBezTo>
                    <a:pt x="366799" y="99750"/>
                    <a:pt x="365819" y="100373"/>
                    <a:pt x="364840" y="100728"/>
                  </a:cubicBezTo>
                  <a:cubicBezTo>
                    <a:pt x="363860" y="101084"/>
                    <a:pt x="362791" y="101262"/>
                    <a:pt x="361723" y="101262"/>
                  </a:cubicBezTo>
                  <a:lnTo>
                    <a:pt x="353886" y="101262"/>
                  </a:lnTo>
                  <a:close/>
                  <a:moveTo>
                    <a:pt x="288104" y="75802"/>
                  </a:moveTo>
                  <a:lnTo>
                    <a:pt x="288104" y="81667"/>
                  </a:lnTo>
                  <a:lnTo>
                    <a:pt x="303770" y="81667"/>
                  </a:lnTo>
                  <a:lnTo>
                    <a:pt x="303770" y="128321"/>
                  </a:lnTo>
                  <a:lnTo>
                    <a:pt x="312404" y="128321"/>
                  </a:lnTo>
                  <a:lnTo>
                    <a:pt x="312404" y="81667"/>
                  </a:lnTo>
                  <a:lnTo>
                    <a:pt x="328159" y="81667"/>
                  </a:lnTo>
                  <a:lnTo>
                    <a:pt x="328159" y="75802"/>
                  </a:lnTo>
                  <a:close/>
                  <a:moveTo>
                    <a:pt x="233896" y="75802"/>
                  </a:moveTo>
                  <a:lnTo>
                    <a:pt x="233896" y="81667"/>
                  </a:lnTo>
                  <a:lnTo>
                    <a:pt x="249562" y="81667"/>
                  </a:lnTo>
                  <a:lnTo>
                    <a:pt x="249562" y="128321"/>
                  </a:lnTo>
                  <a:lnTo>
                    <a:pt x="258196" y="128321"/>
                  </a:lnTo>
                  <a:lnTo>
                    <a:pt x="258196" y="81667"/>
                  </a:lnTo>
                  <a:lnTo>
                    <a:pt x="273951" y="81667"/>
                  </a:lnTo>
                  <a:lnTo>
                    <a:pt x="273951" y="75802"/>
                  </a:lnTo>
                  <a:close/>
                  <a:moveTo>
                    <a:pt x="183516" y="75802"/>
                  </a:moveTo>
                  <a:lnTo>
                    <a:pt x="183516" y="128321"/>
                  </a:lnTo>
                  <a:lnTo>
                    <a:pt x="192239" y="128321"/>
                  </a:lnTo>
                  <a:lnTo>
                    <a:pt x="192239" y="104683"/>
                  </a:lnTo>
                  <a:lnTo>
                    <a:pt x="215026" y="104683"/>
                  </a:lnTo>
                  <a:lnTo>
                    <a:pt x="215026" y="128321"/>
                  </a:lnTo>
                  <a:lnTo>
                    <a:pt x="223571" y="128321"/>
                  </a:lnTo>
                  <a:lnTo>
                    <a:pt x="223571" y="75802"/>
                  </a:lnTo>
                  <a:lnTo>
                    <a:pt x="215026" y="75802"/>
                  </a:lnTo>
                  <a:lnTo>
                    <a:pt x="215026" y="98818"/>
                  </a:lnTo>
                  <a:lnTo>
                    <a:pt x="192239" y="98818"/>
                  </a:lnTo>
                  <a:lnTo>
                    <a:pt x="192239" y="75802"/>
                  </a:lnTo>
                  <a:close/>
                  <a:moveTo>
                    <a:pt x="345338" y="73935"/>
                  </a:moveTo>
                  <a:lnTo>
                    <a:pt x="345338" y="126366"/>
                  </a:lnTo>
                  <a:lnTo>
                    <a:pt x="353883" y="126366"/>
                  </a:lnTo>
                  <a:lnTo>
                    <a:pt x="353883" y="107438"/>
                  </a:lnTo>
                  <a:lnTo>
                    <a:pt x="360203" y="107438"/>
                  </a:lnTo>
                  <a:cubicBezTo>
                    <a:pt x="362962" y="107438"/>
                    <a:pt x="365544" y="107083"/>
                    <a:pt x="367769" y="106283"/>
                  </a:cubicBezTo>
                  <a:cubicBezTo>
                    <a:pt x="370083" y="105394"/>
                    <a:pt x="372041" y="104328"/>
                    <a:pt x="373644" y="102817"/>
                  </a:cubicBezTo>
                  <a:cubicBezTo>
                    <a:pt x="375246" y="101306"/>
                    <a:pt x="376492" y="99529"/>
                    <a:pt x="377382" y="97396"/>
                  </a:cubicBezTo>
                  <a:cubicBezTo>
                    <a:pt x="378361" y="95264"/>
                    <a:pt x="378717" y="92775"/>
                    <a:pt x="378717" y="90109"/>
                  </a:cubicBezTo>
                  <a:cubicBezTo>
                    <a:pt x="378717" y="87621"/>
                    <a:pt x="378183" y="85400"/>
                    <a:pt x="377115" y="83356"/>
                  </a:cubicBezTo>
                  <a:cubicBezTo>
                    <a:pt x="376136" y="81312"/>
                    <a:pt x="374712" y="79623"/>
                    <a:pt x="372932" y="78201"/>
                  </a:cubicBezTo>
                  <a:cubicBezTo>
                    <a:pt x="371240" y="76779"/>
                    <a:pt x="369282" y="75713"/>
                    <a:pt x="367057" y="75002"/>
                  </a:cubicBezTo>
                  <a:cubicBezTo>
                    <a:pt x="364921" y="74291"/>
                    <a:pt x="362695" y="73935"/>
                    <a:pt x="360381" y="73935"/>
                  </a:cubicBezTo>
                  <a:close/>
                  <a:moveTo>
                    <a:pt x="177285" y="0"/>
                  </a:moveTo>
                  <a:lnTo>
                    <a:pt x="379785" y="0"/>
                  </a:lnTo>
                  <a:cubicBezTo>
                    <a:pt x="435684" y="0"/>
                    <a:pt x="481080" y="45321"/>
                    <a:pt x="481080" y="101129"/>
                  </a:cubicBezTo>
                  <a:cubicBezTo>
                    <a:pt x="481080" y="156847"/>
                    <a:pt x="435684" y="202257"/>
                    <a:pt x="379785" y="202257"/>
                  </a:cubicBezTo>
                  <a:lnTo>
                    <a:pt x="303859" y="202257"/>
                  </a:lnTo>
                  <a:lnTo>
                    <a:pt x="303859" y="227495"/>
                  </a:lnTo>
                  <a:lnTo>
                    <a:pt x="481080" y="227495"/>
                  </a:lnTo>
                  <a:cubicBezTo>
                    <a:pt x="495055" y="227495"/>
                    <a:pt x="506448" y="238781"/>
                    <a:pt x="506448" y="252732"/>
                  </a:cubicBezTo>
                  <a:lnTo>
                    <a:pt x="506448" y="303297"/>
                  </a:lnTo>
                  <a:cubicBezTo>
                    <a:pt x="506448" y="317249"/>
                    <a:pt x="495055" y="328623"/>
                    <a:pt x="481080" y="328623"/>
                  </a:cubicBezTo>
                  <a:cubicBezTo>
                    <a:pt x="467105" y="328623"/>
                    <a:pt x="455801" y="317249"/>
                    <a:pt x="455801" y="303297"/>
                  </a:cubicBezTo>
                  <a:lnTo>
                    <a:pt x="455801" y="278059"/>
                  </a:lnTo>
                  <a:lnTo>
                    <a:pt x="303859" y="278059"/>
                  </a:lnTo>
                  <a:lnTo>
                    <a:pt x="303859" y="303297"/>
                  </a:lnTo>
                  <a:cubicBezTo>
                    <a:pt x="303859" y="317249"/>
                    <a:pt x="292555" y="328623"/>
                    <a:pt x="278580" y="328623"/>
                  </a:cubicBezTo>
                  <a:cubicBezTo>
                    <a:pt x="264516" y="328623"/>
                    <a:pt x="253212" y="317249"/>
                    <a:pt x="253212" y="303297"/>
                  </a:cubicBezTo>
                  <a:lnTo>
                    <a:pt x="253212" y="278059"/>
                  </a:lnTo>
                  <a:lnTo>
                    <a:pt x="102160" y="278059"/>
                  </a:lnTo>
                  <a:lnTo>
                    <a:pt x="102160" y="303297"/>
                  </a:lnTo>
                  <a:cubicBezTo>
                    <a:pt x="102160" y="317249"/>
                    <a:pt x="90856" y="328623"/>
                    <a:pt x="76881" y="328623"/>
                  </a:cubicBezTo>
                  <a:cubicBezTo>
                    <a:pt x="62817" y="328623"/>
                    <a:pt x="51513" y="317249"/>
                    <a:pt x="51513" y="303297"/>
                  </a:cubicBezTo>
                  <a:lnTo>
                    <a:pt x="51513" y="252732"/>
                  </a:lnTo>
                  <a:cubicBezTo>
                    <a:pt x="51513" y="238781"/>
                    <a:pt x="62817" y="227495"/>
                    <a:pt x="76881" y="227495"/>
                  </a:cubicBezTo>
                  <a:lnTo>
                    <a:pt x="253212" y="227495"/>
                  </a:lnTo>
                  <a:lnTo>
                    <a:pt x="253212" y="202257"/>
                  </a:lnTo>
                  <a:lnTo>
                    <a:pt x="177285" y="202257"/>
                  </a:lnTo>
                  <a:cubicBezTo>
                    <a:pt x="121387" y="202257"/>
                    <a:pt x="75991" y="156847"/>
                    <a:pt x="75991" y="101129"/>
                  </a:cubicBezTo>
                  <a:cubicBezTo>
                    <a:pt x="75991" y="45321"/>
                    <a:pt x="121387" y="0"/>
                    <a:pt x="177285" y="0"/>
                  </a:cubicBezTo>
                  <a:close/>
                </a:path>
              </a:pathLst>
            </a:custGeom>
            <a:solidFill>
              <a:srgbClr val="6A0000"/>
            </a:solidFill>
            <a:ln w="19050">
              <a:noFill/>
              <a:round/>
            </a:ln>
          </p:spPr>
          <p:txBody>
            <a:bodyPr rot="0" spcFirstLastPara="0" vert="horz" wrap="none" lIns="91440" tIns="45720" rIns="91440" bIns="45720" anchor="ctr" anchorCtr="1" forceAA="0" compatLnSpc="1">
              <a:normAutofit fontScale="6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800">
                <a:solidFill>
                  <a:schemeClr val="bg1"/>
                </a:solidFill>
                <a:cs typeface="+mn-ea"/>
                <a:sym typeface="+mn-lt"/>
              </a:endParaRPr>
            </a:p>
          </p:txBody>
        </p:sp>
      </p:grpSp>
      <p:grpSp>
        <p:nvGrpSpPr>
          <p:cNvPr id="7" name="î$1îdê"/>
          <p:cNvGrpSpPr/>
          <p:nvPr/>
        </p:nvGrpSpPr>
        <p:grpSpPr>
          <a:xfrm>
            <a:off x="1306207" y="3025465"/>
            <a:ext cx="3346474" cy="1346147"/>
            <a:chOff x="1306207" y="1214401"/>
            <a:chExt cx="3346474" cy="1346147"/>
          </a:xfrm>
        </p:grpSpPr>
        <p:sp>
          <p:nvSpPr>
            <p:cNvPr id="22" name="iṡḻïḍe"/>
            <p:cNvSpPr txBox="1"/>
            <p:nvPr/>
          </p:nvSpPr>
          <p:spPr>
            <a:xfrm flipH="1">
              <a:off x="1306207" y="1554668"/>
              <a:ext cx="3346469" cy="1005880"/>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a:solidFill>
                    <a:schemeClr val="bg1"/>
                  </a:solidFill>
                  <a:cs typeface="+mn-ea"/>
                  <a:sym typeface="+mn-lt"/>
                </a:rPr>
                <a:t>Copy paste fonts. Choose the only option to retain text.</a:t>
              </a:r>
            </a:p>
            <a:p>
              <a:pPr marL="171450" indent="-171450">
                <a:lnSpc>
                  <a:spcPct val="150000"/>
                </a:lnSpc>
                <a:buFont typeface="Arial" panose="020b0604020202020204" pitchFamily="34" charset="0"/>
                <a:buChar char="•"/>
              </a:pPr>
              <a:r>
                <a:rPr lang="en-US" altLang="zh-CN" sz="1100">
                  <a:solidFill>
                    <a:schemeClr val="bg1"/>
                  </a:solidFill>
                  <a:cs typeface="+mn-ea"/>
                  <a:sym typeface="+mn-lt"/>
                </a:rPr>
                <a:t>……</a:t>
              </a:r>
              <a:endParaRPr lang="zh-CN" altLang="en-US" sz="1100">
                <a:solidFill>
                  <a:schemeClr val="bg1"/>
                </a:solidFill>
                <a:cs typeface="+mn-ea"/>
                <a:sym typeface="+mn-lt"/>
              </a:endParaRPr>
            </a:p>
          </p:txBody>
        </p:sp>
        <p:sp>
          <p:nvSpPr>
            <p:cNvPr id="23" name="íṡlîḍè"/>
            <p:cNvSpPr txBox="1"/>
            <p:nvPr/>
          </p:nvSpPr>
          <p:spPr>
            <a:xfrm flipH="1">
              <a:off x="1306212" y="1214401"/>
              <a:ext cx="3346469" cy="340265"/>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600" b="1">
                  <a:solidFill>
                    <a:schemeClr val="bg1"/>
                  </a:solidFill>
                  <a:cs typeface="+mn-ea"/>
                  <a:sym typeface="+mn-lt"/>
                </a:rPr>
                <a:t>01.</a:t>
              </a:r>
              <a:r>
                <a:rPr lang="zh-CN" altLang="en-US" sz="1600" b="1">
                  <a:solidFill>
                    <a:schemeClr val="bg1"/>
                  </a:solidFill>
                  <a:cs typeface="+mn-ea"/>
                  <a:sym typeface="+mn-lt"/>
                </a:rPr>
                <a:t>添加标题</a:t>
              </a:r>
            </a:p>
          </p:txBody>
        </p:sp>
      </p:grpSp>
      <p:sp>
        <p:nvSpPr>
          <p:cNvPr id="14" name="í$1iďé"/>
          <p:cNvSpPr txBox="1"/>
          <p:nvPr/>
        </p:nvSpPr>
        <p:spPr>
          <a:xfrm>
            <a:off x="8284464" y="4769812"/>
            <a:ext cx="1531193"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600" b="1">
                <a:solidFill>
                  <a:srgbClr val="6A0000"/>
                </a:solidFill>
                <a:cs typeface="+mn-ea"/>
                <a:sym typeface="+mn-lt"/>
              </a:rPr>
              <a:t>添加标题</a:t>
            </a:r>
          </a:p>
        </p:txBody>
      </p:sp>
      <p:sp>
        <p:nvSpPr>
          <p:cNvPr id="15" name="îŝlïďè"/>
          <p:cNvSpPr/>
          <p:nvPr/>
        </p:nvSpPr>
        <p:spPr bwMode="auto">
          <a:xfrm>
            <a:off x="8284464" y="5216510"/>
            <a:ext cx="1531193" cy="93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100">
                <a:solidFill>
                  <a:srgbClr val="6A0000"/>
                </a:solidFill>
                <a:cs typeface="+mn-ea"/>
                <a:sym typeface="+mn-lt"/>
              </a:rPr>
              <a:t>Supporting text here.</a:t>
            </a:r>
          </a:p>
          <a:p>
            <a:pPr algn="ctr">
              <a:lnSpc>
                <a:spcPct val="150000"/>
              </a:lnSpc>
              <a:spcBef>
                <a:spcPct val="0"/>
              </a:spcBef>
            </a:pPr>
            <a:r>
              <a:rPr lang="en-US" altLang="zh-CN" sz="1100">
                <a:solidFill>
                  <a:srgbClr val="6A0000"/>
                </a:solidFill>
                <a:cs typeface="+mn-ea"/>
                <a:sym typeface="+mn-lt"/>
              </a:rPr>
              <a:t>……</a:t>
            </a:r>
          </a:p>
          <a:p>
            <a:pPr algn="ctr">
              <a:lnSpc>
                <a:spcPct val="150000"/>
              </a:lnSpc>
              <a:spcBef>
                <a:spcPct val="0"/>
              </a:spcBef>
            </a:pPr>
            <a:r>
              <a:rPr lang="en-US" altLang="zh-CN" sz="1100">
                <a:solidFill>
                  <a:srgbClr val="6A0000"/>
                </a:solidFill>
                <a:cs typeface="+mn-ea"/>
                <a:sym typeface="+mn-lt"/>
              </a:rPr>
              <a:t>……</a:t>
            </a:r>
          </a:p>
        </p:txBody>
      </p:sp>
      <p:cxnSp>
        <p:nvCxnSpPr>
          <p:cNvPr id="16" name="直接连接符 15"/>
          <p:cNvCxnSpPr/>
          <p:nvPr/>
        </p:nvCxnSpPr>
        <p:spPr>
          <a:xfrm flipH="1">
            <a:off x="9050060" y="3026739"/>
            <a:ext cx="0" cy="1340165"/>
          </a:xfrm>
          <a:prstGeom prst="line">
            <a:avLst/>
          </a:prstGeom>
          <a:ln w="3175" cap="rnd">
            <a:solidFill>
              <a:schemeClr val="bg1">
                <a:lumMod val="75000"/>
              </a:schemeClr>
            </a:solidFill>
            <a:round/>
            <a:headEnd type="oval"/>
            <a:tailEnd type="none"/>
          </a:ln>
        </p:spPr>
        <p:style>
          <a:lnRef idx="1">
            <a:schemeClr val="accent1"/>
          </a:lnRef>
          <a:fillRef idx="0">
            <a:schemeClr val="accent1"/>
          </a:fillRef>
          <a:effectRef idx="0">
            <a:schemeClr val="accent1"/>
          </a:effectRef>
          <a:fontRef idx="minor">
            <a:schemeClr val="tx1"/>
          </a:fontRef>
        </p:style>
      </p:cxnSp>
      <p:sp>
        <p:nvSpPr>
          <p:cNvPr id="17" name="íṧḷîďé"/>
          <p:cNvSpPr/>
          <p:nvPr/>
        </p:nvSpPr>
        <p:spPr>
          <a:xfrm>
            <a:off x="8952500" y="4366904"/>
            <a:ext cx="195120" cy="195120"/>
          </a:xfrm>
          <a:prstGeom prst="ellipse">
            <a:avLst/>
          </a:prstGeom>
          <a:solidFill>
            <a:schemeClr val="bg1"/>
          </a:solidFill>
          <a:ln w="38100">
            <a:solidFill>
              <a:schemeClr val="bg1">
                <a:alpha val="90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4400"/>
            <a:endParaRPr lang="zh-CN" altLang="en-US" sz="2000" b="1" i="1">
              <a:solidFill>
                <a:srgbClr val="6A0000"/>
              </a:solidFill>
              <a:cs typeface="+mn-ea"/>
              <a:sym typeface="+mn-lt"/>
            </a:endParaRPr>
          </a:p>
        </p:txBody>
      </p:sp>
      <p:sp>
        <p:nvSpPr>
          <p:cNvPr id="26" name="í$ļïḓe"/>
          <p:cNvSpPr txBox="1"/>
          <p:nvPr/>
        </p:nvSpPr>
        <p:spPr>
          <a:xfrm>
            <a:off x="8596439" y="2561822"/>
            <a:ext cx="907243"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a:solidFill>
                  <a:schemeClr val="bg1"/>
                </a:solidFill>
                <a:cs typeface="+mn-ea"/>
                <a:sym typeface="+mn-lt"/>
              </a:rPr>
              <a:t>2099K</a:t>
            </a:r>
            <a:endParaRPr lang="id-ID" sz="1600" b="1">
              <a:solidFill>
                <a:schemeClr val="bg1"/>
              </a:solidFill>
              <a:cs typeface="+mn-ea"/>
              <a:sym typeface="+mn-lt"/>
            </a:endParaRPr>
          </a:p>
        </p:txBody>
      </p:sp>
      <p:grpSp>
        <p:nvGrpSpPr>
          <p:cNvPr id="3" name="组合 2"/>
          <p:cNvGrpSpPr/>
          <p:nvPr/>
        </p:nvGrpSpPr>
        <p:grpSpPr>
          <a:xfrm>
            <a:off x="746760" y="0"/>
            <a:ext cx="762000" cy="1828800"/>
            <a:chOff x="746760" y="0"/>
            <a:chExt cx="762000" cy="1828800"/>
          </a:xfrm>
        </p:grpSpPr>
        <p:sp>
          <p:nvSpPr>
            <p:cNvPr id="18" name="矩形 17"/>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第一章</a:t>
              </a:r>
            </a:p>
          </p:txBody>
        </p:sp>
      </p:gr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1000" fill="hold"/>
                                        <p:tgtEl>
                                          <p:spTgt spid="4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1000"/>
                                        <p:tgtEl>
                                          <p:spTgt spid="34"/>
                                        </p:tgtEl>
                                      </p:cBhvr>
                                    </p:animEffect>
                                    <p:anim calcmode="lin" valueType="num">
                                      <p:cBhvr>
                                        <p:cTn id="78" dur="1000" fill="hold"/>
                                        <p:tgtEl>
                                          <p:spTgt spid="34"/>
                                        </p:tgtEl>
                                        <p:attrNameLst>
                                          <p:attrName>ppt_x</p:attrName>
                                        </p:attrNameLst>
                                      </p:cBhvr>
                                      <p:tavLst>
                                        <p:tav tm="0">
                                          <p:val>
                                            <p:strVal val="#ppt_x"/>
                                          </p:val>
                                        </p:tav>
                                        <p:tav tm="100000">
                                          <p:val>
                                            <p:strVal val="#ppt_x"/>
                                          </p:val>
                                        </p:tav>
                                      </p:tavLst>
                                    </p:anim>
                                    <p:anim calcmode="lin" valueType="num">
                                      <p:cBhvr>
                                        <p:cTn id="79" dur="1000" fill="hold"/>
                                        <p:tgtEl>
                                          <p:spTgt spid="3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1000"/>
                                        <p:tgtEl>
                                          <p:spTgt spid="35"/>
                                        </p:tgtEl>
                                      </p:cBhvr>
                                    </p:animEffect>
                                    <p:anim calcmode="lin" valueType="num">
                                      <p:cBhvr>
                                        <p:cTn id="83" dur="1000" fill="hold"/>
                                        <p:tgtEl>
                                          <p:spTgt spid="35"/>
                                        </p:tgtEl>
                                        <p:attrNameLst>
                                          <p:attrName>ppt_x</p:attrName>
                                        </p:attrNameLst>
                                      </p:cBhvr>
                                      <p:tavLst>
                                        <p:tav tm="0">
                                          <p:val>
                                            <p:strVal val="#ppt_x"/>
                                          </p:val>
                                        </p:tav>
                                        <p:tav tm="100000">
                                          <p:val>
                                            <p:strVal val="#ppt_x"/>
                                          </p:val>
                                        </p:tav>
                                      </p:tavLst>
                                    </p:anim>
                                    <p:anim calcmode="lin" valueType="num">
                                      <p:cBhvr>
                                        <p:cTn id="84" dur="1000" fill="hold"/>
                                        <p:tgtEl>
                                          <p:spTgt spid="3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1000"/>
                                        <p:tgtEl>
                                          <p:spTgt spid="14"/>
                                        </p:tgtEl>
                                      </p:cBhvr>
                                    </p:animEffect>
                                    <p:anim calcmode="lin" valueType="num">
                                      <p:cBhvr>
                                        <p:cTn id="88" dur="1000" fill="hold"/>
                                        <p:tgtEl>
                                          <p:spTgt spid="14"/>
                                        </p:tgtEl>
                                        <p:attrNameLst>
                                          <p:attrName>ppt_x</p:attrName>
                                        </p:attrNameLst>
                                      </p:cBhvr>
                                      <p:tavLst>
                                        <p:tav tm="0">
                                          <p:val>
                                            <p:strVal val="#ppt_x"/>
                                          </p:val>
                                        </p:tav>
                                        <p:tav tm="100000">
                                          <p:val>
                                            <p:strVal val="#ppt_x"/>
                                          </p:val>
                                        </p:tav>
                                      </p:tavLst>
                                    </p:anim>
                                    <p:anim calcmode="lin" valueType="num">
                                      <p:cBhvr>
                                        <p:cTn id="89" dur="1000" fill="hold"/>
                                        <p:tgtEl>
                                          <p:spTgt spid="14"/>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1000"/>
                                        <p:tgtEl>
                                          <p:spTgt spid="15"/>
                                        </p:tgtEl>
                                      </p:cBhvr>
                                    </p:animEffect>
                                    <p:anim calcmode="lin" valueType="num">
                                      <p:cBhvr>
                                        <p:cTn id="93" dur="1000" fill="hold"/>
                                        <p:tgtEl>
                                          <p:spTgt spid="15"/>
                                        </p:tgtEl>
                                        <p:attrNameLst>
                                          <p:attrName>ppt_x</p:attrName>
                                        </p:attrNameLst>
                                      </p:cBhvr>
                                      <p:tavLst>
                                        <p:tav tm="0">
                                          <p:val>
                                            <p:strVal val="#ppt_x"/>
                                          </p:val>
                                        </p:tav>
                                        <p:tav tm="100000">
                                          <p:val>
                                            <p:strVal val="#ppt_x"/>
                                          </p:val>
                                        </p:tav>
                                      </p:tavLst>
                                    </p:anim>
                                    <p:anim calcmode="lin" valueType="num">
                                      <p:cBhvr>
                                        <p:cTn id="94" dur="1000" fill="hold"/>
                                        <p:tgtEl>
                                          <p:spTgt spid="15"/>
                                        </p:tgtEl>
                                        <p:attrNameLst>
                                          <p:attrName>ppt_y</p:attrName>
                                        </p:attrNameLst>
                                      </p:cBhvr>
                                      <p:tavLst>
                                        <p:tav tm="0">
                                          <p:val>
                                            <p:strVal val="#ppt_y-.1"/>
                                          </p:val>
                                        </p:tav>
                                        <p:tav tm="100000">
                                          <p:val>
                                            <p:strVal val="#ppt_y"/>
                                          </p:val>
                                        </p:tav>
                                      </p:tavLst>
                                    </p:anim>
                                  </p:childTnLst>
                                </p:cTn>
                              </p:par>
                              <p:par>
                                <p:cTn id="95" presetID="47" presetClass="entr" presetSubtype="0"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1000"/>
                                        <p:tgtEl>
                                          <p:spTgt spid="16"/>
                                        </p:tgtEl>
                                      </p:cBhvr>
                                    </p:animEffect>
                                    <p:anim calcmode="lin" valueType="num">
                                      <p:cBhvr>
                                        <p:cTn id="98" dur="1000" fill="hold"/>
                                        <p:tgtEl>
                                          <p:spTgt spid="16"/>
                                        </p:tgtEl>
                                        <p:attrNameLst>
                                          <p:attrName>ppt_x</p:attrName>
                                        </p:attrNameLst>
                                      </p:cBhvr>
                                      <p:tavLst>
                                        <p:tav tm="0">
                                          <p:val>
                                            <p:strVal val="#ppt_x"/>
                                          </p:val>
                                        </p:tav>
                                        <p:tav tm="100000">
                                          <p:val>
                                            <p:strVal val="#ppt_x"/>
                                          </p:val>
                                        </p:tav>
                                      </p:tavLst>
                                    </p:anim>
                                    <p:anim calcmode="lin" valueType="num">
                                      <p:cBhvr>
                                        <p:cTn id="99" dur="1000" fill="hold"/>
                                        <p:tgtEl>
                                          <p:spTgt spid="16"/>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fade">
                                      <p:cBhvr>
                                        <p:cTn id="102" dur="1000"/>
                                        <p:tgtEl>
                                          <p:spTgt spid="17"/>
                                        </p:tgtEl>
                                      </p:cBhvr>
                                    </p:animEffect>
                                    <p:anim calcmode="lin" valueType="num">
                                      <p:cBhvr>
                                        <p:cTn id="103" dur="1000" fill="hold"/>
                                        <p:tgtEl>
                                          <p:spTgt spid="17"/>
                                        </p:tgtEl>
                                        <p:attrNameLst>
                                          <p:attrName>ppt_x</p:attrName>
                                        </p:attrNameLst>
                                      </p:cBhvr>
                                      <p:tavLst>
                                        <p:tav tm="0">
                                          <p:val>
                                            <p:strVal val="#ppt_x"/>
                                          </p:val>
                                        </p:tav>
                                        <p:tav tm="100000">
                                          <p:val>
                                            <p:strVal val="#ppt_x"/>
                                          </p:val>
                                        </p:tav>
                                      </p:tavLst>
                                    </p:anim>
                                    <p:anim calcmode="lin" valueType="num">
                                      <p:cBhvr>
                                        <p:cTn id="104" dur="1000" fill="hold"/>
                                        <p:tgtEl>
                                          <p:spTgt spid="17"/>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1000"/>
                                        <p:tgtEl>
                                          <p:spTgt spid="26"/>
                                        </p:tgtEl>
                                      </p:cBhvr>
                                    </p:animEffect>
                                    <p:anim calcmode="lin" valueType="num">
                                      <p:cBhvr>
                                        <p:cTn id="108" dur="1000" fill="hold"/>
                                        <p:tgtEl>
                                          <p:spTgt spid="26"/>
                                        </p:tgtEl>
                                        <p:attrNameLst>
                                          <p:attrName>ppt_x</p:attrName>
                                        </p:attrNameLst>
                                      </p:cBhvr>
                                      <p:tavLst>
                                        <p:tav tm="0">
                                          <p:val>
                                            <p:strVal val="#ppt_x"/>
                                          </p:val>
                                        </p:tav>
                                        <p:tav tm="100000">
                                          <p:val>
                                            <p:strVal val="#ppt_x"/>
                                          </p:val>
                                        </p:tav>
                                      </p:tavLst>
                                    </p:anim>
                                    <p:anim calcmode="lin" valueType="num">
                                      <p:cBhvr>
                                        <p:cTn id="10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9" grpId="0"/>
      <p:bldP spid="50" grpId="0"/>
      <p:bldP spid="47" grpId="0" animBg="1"/>
      <p:bldP spid="48" grpId="0"/>
      <p:bldP spid="43" grpId="0"/>
      <p:bldP spid="44" grpId="0"/>
      <p:bldP spid="41" grpId="0" animBg="1"/>
      <p:bldP spid="42" grpId="0"/>
      <p:bldP spid="36" grpId="0"/>
      <p:bldP spid="37" grpId="0"/>
      <p:bldP spid="34" grpId="0" animBg="1"/>
      <p:bldP spid="35" grpId="0"/>
      <p:bldP spid="14" grpId="0"/>
      <p:bldP spid="15" grpId="0"/>
      <p:bldP spid="17" grpId="0" animBg="1"/>
      <p:bldP spid="2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746760" y="0"/>
            <a:ext cx="762000" cy="1828800"/>
            <a:chOff x="746760" y="0"/>
            <a:chExt cx="762000" cy="1828800"/>
          </a:xfrm>
        </p:grpSpPr>
        <p:sp>
          <p:nvSpPr>
            <p:cNvPr id="6" name="矩形 5"/>
            <p:cNvSpPr/>
            <p:nvPr/>
          </p:nvSpPr>
          <p:spPr>
            <a:xfrm>
              <a:off x="746760" y="0"/>
              <a:ext cx="76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MAON"/>
            <p:cNvSpPr txBox="1"/>
            <p:nvPr/>
          </p:nvSpPr>
          <p:spPr>
            <a:xfrm>
              <a:off x="827678" y="136262"/>
              <a:ext cx="600164" cy="1556277"/>
            </a:xfrm>
            <a:prstGeom prst="rect">
              <a:avLst/>
            </a:prstGeom>
            <a:ln w="12700">
              <a:miter lim="400000"/>
            </a:ln>
          </p:spPr>
          <p:txBody>
            <a:bodyPr vert="eaVert" wrap="square" lIns="22860" rIns="22860" anchor="ctr">
              <a:spAutoFit/>
            </a:bodyPr>
            <a:lstStyle/>
            <a:p>
              <a:pPr defTabSz="412750" hangingPunct="0"/>
              <a:r>
                <a:rPr lang="zh-CN" altLang="en-US" sz="3600" kern="0" spc="170">
                  <a:solidFill>
                    <a:srgbClr val="6A0000"/>
                  </a:solidFill>
                  <a:cs typeface="+mn-ea"/>
                  <a:sym typeface="+mn-lt"/>
                </a:rPr>
                <a:t>第一章</a:t>
              </a:r>
            </a:p>
          </p:txBody>
        </p:sp>
      </p:grpSp>
      <p:grpSp>
        <p:nvGrpSpPr>
          <p:cNvPr id="8" name="组合 7"/>
          <p:cNvGrpSpPr/>
          <p:nvPr/>
        </p:nvGrpSpPr>
        <p:grpSpPr>
          <a:xfrm>
            <a:off x="4095167" y="1948514"/>
            <a:ext cx="4001711" cy="2960973"/>
            <a:chOff x="4095145" y="1809147"/>
            <a:chExt cx="4001711" cy="2960973"/>
          </a:xfrm>
        </p:grpSpPr>
        <p:pic>
          <p:nvPicPr>
            <p:cNvPr id="9" name="图片 8"/>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4095145" y="1809147"/>
              <a:ext cx="4001711" cy="2960973"/>
            </a:xfrm>
            <a:prstGeom prst="rect">
              <a:avLst/>
            </a:prstGeom>
          </p:spPr>
        </p:pic>
        <p:pic>
          <p:nvPicPr>
            <p:cNvPr id="10" name="图片 9" descr="C:\Users\HUDEYU\Desktop\网站图片\摄图网_401619238.jpg摄图网_401619238"/>
            <p:cNvPicPr>
              <a:picLocks noChangeAspect="1" noChangeArrowheads="1"/>
            </p:cNvPicPr>
            <p:nvPr/>
          </p:nvPicPr>
          <p:blipFill>
            <a:blip r:embed="rId3"/>
            <a:stretch>
              <a:fillRect/>
            </a:stretch>
          </p:blipFill>
          <p:spPr bwMode="auto">
            <a:xfrm>
              <a:off x="4798725" y="2133632"/>
              <a:ext cx="2594610" cy="2331085"/>
            </a:xfrm>
            <a:custGeom>
              <a:gdLst>
                <a:gd name="connsiteX0" fmla="*/ 1167809 w 2370881"/>
                <a:gd name="connsiteY0" fmla="*/ 35 h 2370881"/>
                <a:gd name="connsiteX1" fmla="*/ 1388107 w 2370881"/>
                <a:gd name="connsiteY1" fmla="*/ 87469 h 2370881"/>
                <a:gd name="connsiteX2" fmla="*/ 2276899 w 2370881"/>
                <a:gd name="connsiteY2" fmla="*/ 950210 h 2370881"/>
                <a:gd name="connsiteX3" fmla="*/ 2283413 w 2370881"/>
                <a:gd name="connsiteY3" fmla="*/ 1388107 h 2370881"/>
                <a:gd name="connsiteX4" fmla="*/ 1420672 w 2370881"/>
                <a:gd name="connsiteY4" fmla="*/ 2276899 h 2370881"/>
                <a:gd name="connsiteX5" fmla="*/ 982776 w 2370881"/>
                <a:gd name="connsiteY5" fmla="*/ 2283413 h 2370881"/>
                <a:gd name="connsiteX6" fmla="*/ 93983 w 2370881"/>
                <a:gd name="connsiteY6" fmla="*/ 1420672 h 2370881"/>
                <a:gd name="connsiteX7" fmla="*/ 87470 w 2370881"/>
                <a:gd name="connsiteY7" fmla="*/ 982775 h 2370881"/>
                <a:gd name="connsiteX8" fmla="*/ 950210 w 2370881"/>
                <a:gd name="connsiteY8" fmla="*/ 93983 h 2370881"/>
                <a:gd name="connsiteX9" fmla="*/ 1167809 w 2370881"/>
                <a:gd name="connsiteY9" fmla="*/ 35 h 23708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0881" h="2370881">
                  <a:moveTo>
                    <a:pt x="1167809" y="35"/>
                  </a:moveTo>
                  <a:cubicBezTo>
                    <a:pt x="1247053" y="-1144"/>
                    <a:pt x="1326746" y="27908"/>
                    <a:pt x="1388107" y="87469"/>
                  </a:cubicBezTo>
                  <a:lnTo>
                    <a:pt x="2276899" y="950210"/>
                  </a:lnTo>
                  <a:cubicBezTo>
                    <a:pt x="2399620" y="1069333"/>
                    <a:pt x="2402536" y="1265387"/>
                    <a:pt x="2283413" y="1388107"/>
                  </a:cubicBezTo>
                  <a:lnTo>
                    <a:pt x="1420672" y="2276899"/>
                  </a:lnTo>
                  <a:cubicBezTo>
                    <a:pt x="1301549" y="2399620"/>
                    <a:pt x="1105496" y="2402536"/>
                    <a:pt x="982776" y="2283413"/>
                  </a:cubicBezTo>
                  <a:lnTo>
                    <a:pt x="93983" y="1420672"/>
                  </a:lnTo>
                  <a:cubicBezTo>
                    <a:pt x="-28737" y="1301549"/>
                    <a:pt x="-31653" y="1105496"/>
                    <a:pt x="87470" y="982775"/>
                  </a:cubicBezTo>
                  <a:lnTo>
                    <a:pt x="950210" y="93983"/>
                  </a:lnTo>
                  <a:cubicBezTo>
                    <a:pt x="1009772" y="32623"/>
                    <a:pt x="1088566" y="1214"/>
                    <a:pt x="1167809" y="35"/>
                  </a:cubicBezTo>
                  <a:close/>
                </a:path>
              </a:pathLst>
            </a:custGeom>
            <a:noFill/>
            <a:extLst>
              <a:ext uri="{909E8E84-426E-40DD-AFC4-6F175D3DCCD1}">
                <a14:hiddenFill xmlns:a14="http://schemas.microsoft.com/office/drawing/2010/main">
                  <a:solidFill>
                    <a:srgbClr val="FFFFFF"/>
                  </a:solidFill>
                </a14:hiddenFill>
              </a:ext>
            </a:extLst>
          </p:spPr>
        </p:pic>
      </p:grpSp>
      <p:sp>
        <p:nvSpPr>
          <p:cNvPr id="11" name="矩形 10"/>
          <p:cNvSpPr/>
          <p:nvPr/>
        </p:nvSpPr>
        <p:spPr>
          <a:xfrm>
            <a:off x="8346410" y="1948514"/>
            <a:ext cx="3144152" cy="1015663"/>
          </a:xfrm>
          <a:prstGeom prst="rect">
            <a:avLst/>
          </a:prstGeom>
        </p:spPr>
        <p:txBody>
          <a:bodyPr wrap="square">
            <a:spAutoFit/>
          </a:bodyPr>
          <a:lstStyle/>
          <a:p>
            <a:pPr>
              <a:lnSpc>
                <a:spcPct val="200000"/>
              </a:lnSpc>
            </a:pPr>
            <a:r>
              <a:rPr lang="zh-CN" altLang="en-US" sz="1600">
                <a:solidFill>
                  <a:schemeClr val="bg1"/>
                </a:solidFill>
                <a:cs typeface="+mn-ea"/>
                <a:sym typeface="+mn-lt"/>
              </a:rPr>
              <a:t>独怜幽草涧边生，上有黄鹂深树鸣，野渡无人舟自横。</a:t>
            </a:r>
          </a:p>
        </p:txBody>
      </p:sp>
      <p:sp>
        <p:nvSpPr>
          <p:cNvPr id="12" name="椭圆 11"/>
          <p:cNvSpPr/>
          <p:nvPr/>
        </p:nvSpPr>
        <p:spPr>
          <a:xfrm>
            <a:off x="7887217" y="2146800"/>
            <a:ext cx="304800" cy="304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8498810" y="2100914"/>
            <a:ext cx="3144152" cy="523220"/>
          </a:xfrm>
          <a:prstGeom prst="rect">
            <a:avLst/>
          </a:prstGeom>
        </p:spPr>
        <p:txBody>
          <a:bodyPr wrap="square">
            <a:spAutoFit/>
          </a:bodyPr>
          <a:lstStyle/>
          <a:p>
            <a:pPr>
              <a:lnSpc>
                <a:spcPct val="200000"/>
              </a:lnSpc>
            </a:pPr>
            <a:endParaRPr lang="zh-CN" altLang="en-US" sz="1600">
              <a:solidFill>
                <a:schemeClr val="bg1"/>
              </a:solidFill>
              <a:cs typeface="+mn-ea"/>
              <a:sym typeface="+mn-lt"/>
            </a:endParaRPr>
          </a:p>
        </p:txBody>
      </p:sp>
      <p:sp>
        <p:nvSpPr>
          <p:cNvPr id="34" name="矩形 33"/>
          <p:cNvSpPr/>
          <p:nvPr/>
        </p:nvSpPr>
        <p:spPr>
          <a:xfrm>
            <a:off x="8346410" y="4406400"/>
            <a:ext cx="3144152" cy="1015663"/>
          </a:xfrm>
          <a:prstGeom prst="rect">
            <a:avLst/>
          </a:prstGeom>
        </p:spPr>
        <p:txBody>
          <a:bodyPr wrap="square">
            <a:spAutoFit/>
          </a:bodyPr>
          <a:lstStyle/>
          <a:p>
            <a:pPr>
              <a:lnSpc>
                <a:spcPct val="200000"/>
              </a:lnSpc>
            </a:pPr>
            <a:r>
              <a:rPr lang="zh-CN" altLang="en-US" sz="1600">
                <a:solidFill>
                  <a:schemeClr val="bg1"/>
                </a:solidFill>
                <a:cs typeface="+mn-ea"/>
                <a:sym typeface="+mn-lt"/>
              </a:rPr>
              <a:t>独怜幽草涧边生，上有黄鹂深树鸣，野渡无人舟自横。</a:t>
            </a:r>
          </a:p>
        </p:txBody>
      </p:sp>
      <p:sp>
        <p:nvSpPr>
          <p:cNvPr id="35" name="椭圆 34"/>
          <p:cNvSpPr/>
          <p:nvPr/>
        </p:nvSpPr>
        <p:spPr>
          <a:xfrm>
            <a:off x="7887217" y="4604686"/>
            <a:ext cx="304800" cy="304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a:off x="850161" y="4406400"/>
            <a:ext cx="3144152" cy="1015663"/>
          </a:xfrm>
          <a:prstGeom prst="rect">
            <a:avLst/>
          </a:prstGeom>
        </p:spPr>
        <p:txBody>
          <a:bodyPr wrap="square">
            <a:spAutoFit/>
          </a:bodyPr>
          <a:lstStyle/>
          <a:p>
            <a:pPr algn="r">
              <a:lnSpc>
                <a:spcPct val="200000"/>
              </a:lnSpc>
            </a:pPr>
            <a:r>
              <a:rPr lang="zh-CN" altLang="en-US" sz="1600">
                <a:solidFill>
                  <a:schemeClr val="bg1"/>
                </a:solidFill>
                <a:cs typeface="+mn-ea"/>
                <a:sym typeface="+mn-lt"/>
              </a:rPr>
              <a:t>独怜幽草涧边生，上有黄鹂深树鸣，野渡无人舟自横。</a:t>
            </a:r>
          </a:p>
        </p:txBody>
      </p:sp>
      <p:sp>
        <p:nvSpPr>
          <p:cNvPr id="37" name="椭圆 36"/>
          <p:cNvSpPr/>
          <p:nvPr/>
        </p:nvSpPr>
        <p:spPr>
          <a:xfrm>
            <a:off x="4148706" y="4604685"/>
            <a:ext cx="304800" cy="304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775822" y="1948513"/>
            <a:ext cx="3144152" cy="1015663"/>
          </a:xfrm>
          <a:prstGeom prst="rect">
            <a:avLst/>
          </a:prstGeom>
        </p:spPr>
        <p:txBody>
          <a:bodyPr wrap="square">
            <a:spAutoFit/>
          </a:bodyPr>
          <a:lstStyle/>
          <a:p>
            <a:pPr algn="r">
              <a:lnSpc>
                <a:spcPct val="200000"/>
              </a:lnSpc>
            </a:pPr>
            <a:r>
              <a:rPr lang="zh-CN" altLang="en-US" sz="1600">
                <a:solidFill>
                  <a:schemeClr val="bg1"/>
                </a:solidFill>
                <a:cs typeface="+mn-ea"/>
                <a:sym typeface="+mn-lt"/>
              </a:rPr>
              <a:t>独怜幽草涧边生，上有黄鹂深树鸣，野渡无人舟自横。</a:t>
            </a:r>
          </a:p>
        </p:txBody>
      </p:sp>
      <p:sp>
        <p:nvSpPr>
          <p:cNvPr id="39" name="椭圆 38"/>
          <p:cNvSpPr/>
          <p:nvPr/>
        </p:nvSpPr>
        <p:spPr>
          <a:xfrm>
            <a:off x="4074367" y="2146798"/>
            <a:ext cx="304800" cy="304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iterate type="wd">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42" presetClass="entr" presetSubtype="0" fill="hold" grpId="0" nodeType="clickEffect">
                                  <p:stCondLst>
                                    <p:cond delay="0"/>
                                  </p:stCondLst>
                                  <p:iterate type="wd">
                                    <p:tmPct val="10000"/>
                                  </p:iterate>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anim calcmode="lin" valueType="num">
                                      <p:cBhvr>
                                        <p:cTn id="15" dur="500" fill="hold"/>
                                        <p:tgtEl>
                                          <p:spTgt spid="13"/>
                                        </p:tgtEl>
                                        <p:attrNameLst>
                                          <p:attrName>ppt_x</p:attrName>
                                        </p:attrNameLst>
                                      </p:cBhvr>
                                      <p:tavLst>
                                        <p:tav tm="0">
                                          <p:val>
                                            <p:strVal val="#ppt_x"/>
                                          </p:val>
                                        </p:tav>
                                        <p:tav tm="100000">
                                          <p:val>
                                            <p:strVal val="#ppt_x"/>
                                          </p:val>
                                        </p:tav>
                                      </p:tavLst>
                                    </p:anim>
                                    <p:anim calcmode="lin" valueType="num">
                                      <p:cBhvr>
                                        <p:cTn id="1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42" presetClass="entr" presetSubtype="0" fill="hold" grpId="0" nodeType="clickEffect">
                                  <p:stCondLst>
                                    <p:cond delay="0"/>
                                  </p:stCondLst>
                                  <p:iterate type="wd">
                                    <p:tmPct val="10000"/>
                                  </p:iterate>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anim calcmode="lin" valueType="num">
                                      <p:cBhvr>
                                        <p:cTn id="22" dur="500" fill="hold"/>
                                        <p:tgtEl>
                                          <p:spTgt spid="34"/>
                                        </p:tgtEl>
                                        <p:attrNameLst>
                                          <p:attrName>ppt_x</p:attrName>
                                        </p:attrNameLst>
                                      </p:cBhvr>
                                      <p:tavLst>
                                        <p:tav tm="0">
                                          <p:val>
                                            <p:strVal val="#ppt_x"/>
                                          </p:val>
                                        </p:tav>
                                        <p:tav tm="100000">
                                          <p:val>
                                            <p:strVal val="#ppt_x"/>
                                          </p:val>
                                        </p:tav>
                                      </p:tavLst>
                                    </p:anim>
                                    <p:anim calcmode="lin" valueType="num">
                                      <p:cBhvr>
                                        <p:cTn id="2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p:stCondLst>
                              <p:cond delay="0"/>
                            </p:stCondLst>
                            <p:childTnLst>
                              <p:par>
                                <p:cTn id="26" presetID="42" presetClass="entr" presetSubtype="0" fill="hold" grpId="0" nodeType="clickEffect">
                                  <p:stCondLst>
                                    <p:cond delay="0"/>
                                  </p:stCondLst>
                                  <p:iterate type="wd">
                                    <p:tmPct val="10000"/>
                                  </p:iterate>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anim calcmode="lin" valueType="num">
                                      <p:cBhvr>
                                        <p:cTn id="29" dur="500" fill="hold"/>
                                        <p:tgtEl>
                                          <p:spTgt spid="36"/>
                                        </p:tgtEl>
                                        <p:attrNameLst>
                                          <p:attrName>ppt_x</p:attrName>
                                        </p:attrNameLst>
                                      </p:cBhvr>
                                      <p:tavLst>
                                        <p:tav tm="0">
                                          <p:val>
                                            <p:strVal val="#ppt_x"/>
                                          </p:val>
                                        </p:tav>
                                        <p:tav tm="100000">
                                          <p:val>
                                            <p:strVal val="#ppt_x"/>
                                          </p:val>
                                        </p:tav>
                                      </p:tavLst>
                                    </p:anim>
                                    <p:anim calcmode="lin" valueType="num">
                                      <p:cBhvr>
                                        <p:cTn id="3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p:stCondLst>
                              <p:cond delay="0"/>
                            </p:stCondLst>
                            <p:childTnLst>
                              <p:par>
                                <p:cTn id="33" presetID="42" presetClass="entr" presetSubtype="0" fill="hold" grpId="0" nodeType="clickEffect">
                                  <p:stCondLst>
                                    <p:cond delay="0"/>
                                  </p:stCondLst>
                                  <p:iterate type="wd">
                                    <p:tmPct val="10000"/>
                                  </p:iterate>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anim calcmode="lin" valueType="num">
                                      <p:cBhvr>
                                        <p:cTn id="36" dur="500" fill="hold"/>
                                        <p:tgtEl>
                                          <p:spTgt spid="38"/>
                                        </p:tgtEl>
                                        <p:attrNameLst>
                                          <p:attrName>ppt_x</p:attrName>
                                        </p:attrNameLst>
                                      </p:cBhvr>
                                      <p:tavLst>
                                        <p:tav tm="0">
                                          <p:val>
                                            <p:strVal val="#ppt_x"/>
                                          </p:val>
                                        </p:tav>
                                        <p:tav tm="100000">
                                          <p:val>
                                            <p:strVal val="#ppt_x"/>
                                          </p:val>
                                        </p:tav>
                                      </p:tavLst>
                                    </p:anim>
                                    <p:anim calcmode="lin" valueType="num">
                                      <p:cBhvr>
                                        <p:cTn id="37"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34" grpId="0"/>
      <p:bldP spid="36" grpId="0"/>
      <p:bldP spid="3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 name="图片 17" descr="30dd45"/>
          <p:cNvPicPr>
            <a:picLocks noChangeAspect="1"/>
          </p:cNvPicPr>
          <p:nvPr/>
        </p:nvPicPr>
        <p:blipFill>
          <a:blip r:embed="rId2"/>
          <a:srcRect t="15208" b="6578"/>
          <a:stretch>
            <a:fillRect/>
          </a:stretch>
        </p:blipFill>
        <p:spPr>
          <a:xfrm flipH="1">
            <a:off x="-169545" y="528955"/>
            <a:ext cx="6846570" cy="8034020"/>
          </a:xfrm>
          <a:prstGeom prst="rect">
            <a:avLst/>
          </a:prstGeom>
        </p:spPr>
      </p:pic>
      <p:grpSp>
        <p:nvGrpSpPr>
          <p:cNvPr id="15" name="组合 14"/>
          <p:cNvGrpSpPr/>
          <p:nvPr/>
        </p:nvGrpSpPr>
        <p:grpSpPr>
          <a:xfrm flipH="1">
            <a:off x="5125720" y="1306195"/>
            <a:ext cx="6539865" cy="2577465"/>
            <a:chOff x="1654" y="2723"/>
            <a:chExt cx="10299" cy="4059"/>
          </a:xfrm>
        </p:grpSpPr>
        <p:sp>
          <p:nvSpPr>
            <p:cNvPr id="7" name="文本框 6"/>
            <p:cNvSpPr txBox="1"/>
            <p:nvPr/>
          </p:nvSpPr>
          <p:spPr>
            <a:xfrm>
              <a:off x="4782" y="3955"/>
              <a:ext cx="6283" cy="1113"/>
            </a:xfrm>
            <a:prstGeom prst="rect">
              <a:avLst/>
            </a:prstGeom>
            <a:noFill/>
          </p:spPr>
          <p:txBody>
            <a:bodyPr wrap="square" rtlCol="0">
              <a:spAutoFit/>
            </a:bodyPr>
            <a:lstStyle/>
            <a:p>
              <a:r>
                <a:rPr kumimoji="1" lang="zh-CN" altLang="en-US" sz="4000">
                  <a:solidFill>
                    <a:schemeClr val="bg1"/>
                  </a:solidFill>
                  <a:effectLst>
                    <a:outerShdw blurRad="38100" dist="38100" dir="2700000" algn="tl">
                      <a:srgbClr val="000000">
                        <a:alpha val="43137"/>
                      </a:srgbClr>
                    </a:outerShdw>
                  </a:effectLst>
                  <a:cs typeface="+mn-ea"/>
                  <a:sym typeface="+mn-lt"/>
                </a:rPr>
                <a:t>输入标题内容</a:t>
              </a:r>
            </a:p>
          </p:txBody>
        </p:sp>
        <p:sp>
          <p:nvSpPr>
            <p:cNvPr id="8" name="Content Placeholder 2"/>
            <p:cNvSpPr txBox="1"/>
            <p:nvPr/>
          </p:nvSpPr>
          <p:spPr>
            <a:xfrm>
              <a:off x="4748" y="5176"/>
              <a:ext cx="6912" cy="160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lnSpc>
                  <a:spcPct val="150000"/>
                </a:lnSpc>
                <a:buNone/>
              </a:pPr>
              <a:r>
                <a:rPr lang="zh-CN" altLang="en-US" sz="1600" spc="300">
                  <a:solidFill>
                    <a:schemeClr val="bg1"/>
                  </a:solidFill>
                  <a:cs typeface="+mn-ea"/>
                  <a:sym typeface="+mn-lt"/>
                </a:rPr>
                <a:t>请替换文字内容，修改文字内容，也可以直接复制你的内容到此。</a:t>
              </a:r>
              <a:endParaRPr kumimoji="1" lang="zh-CN" altLang="en-US" sz="1600">
                <a:solidFill>
                  <a:schemeClr val="bg1"/>
                </a:solidFill>
                <a:effectLst>
                  <a:outerShdw blurRad="38100" dist="38100" dir="2700000" algn="tl">
                    <a:srgbClr val="000000">
                      <a:alpha val="43137"/>
                    </a:srgbClr>
                  </a:outerShdw>
                </a:effectLst>
                <a:cs typeface="+mn-ea"/>
                <a:sym typeface="+mn-lt"/>
              </a:endParaRPr>
            </a:p>
          </p:txBody>
        </p:sp>
        <p:grpSp>
          <p:nvGrpSpPr>
            <p:cNvPr id="9" name="组合 8"/>
            <p:cNvGrpSpPr/>
            <p:nvPr/>
          </p:nvGrpSpPr>
          <p:grpSpPr>
            <a:xfrm>
              <a:off x="1654" y="2723"/>
              <a:ext cx="3094" cy="3232"/>
              <a:chOff x="4019286" y="1301966"/>
              <a:chExt cx="766979" cy="801238"/>
            </a:xfrm>
          </p:grpSpPr>
          <p:sp>
            <p:nvSpPr>
              <p:cNvPr id="10" name="矩形 9"/>
              <p:cNvSpPr/>
              <p:nvPr/>
            </p:nvSpPr>
            <p:spPr>
              <a:xfrm>
                <a:off x="4176477" y="1435674"/>
                <a:ext cx="452598" cy="612332"/>
              </a:xfrm>
              <a:prstGeom prst="rect">
                <a:avLst/>
              </a:prstGeom>
            </p:spPr>
            <p:txBody>
              <a:bodyPr wrap="square">
                <a:spAutoFit/>
              </a:bodyPr>
              <a:lstStyle/>
              <a:p>
                <a:pPr algn="ctr"/>
                <a:r>
                  <a:rPr lang="zh-CN" altLang="en-US" sz="9600">
                    <a:solidFill>
                      <a:schemeClr val="bg1"/>
                    </a:solidFill>
                    <a:effectLst>
                      <a:outerShdw blurRad="38100" dist="38100" dir="2700000" algn="tl">
                        <a:srgbClr val="000000">
                          <a:alpha val="43137"/>
                        </a:srgbClr>
                      </a:outerShdw>
                    </a:effectLst>
                    <a:cs typeface="+mn-ea"/>
                    <a:sym typeface="+mn-lt"/>
                  </a:rPr>
                  <a:t>贰</a:t>
                </a:r>
              </a:p>
            </p:txBody>
          </p:sp>
          <p:sp>
            <p:nvSpPr>
              <p:cNvPr id="11" name="任意多边形: 形状 47"/>
              <p:cNvSpPr/>
              <p:nvPr/>
            </p:nvSpPr>
            <p:spPr>
              <a:xfrm>
                <a:off x="4019286" y="1301966"/>
                <a:ext cx="766979" cy="801238"/>
              </a:xfrm>
              <a:custGeom>
                <a:gdLst>
                  <a:gd name="connsiteX0" fmla="*/ 2115093 w 3189121"/>
                  <a:gd name="connsiteY0" fmla="*/ 3287898 h 3351079"/>
                  <a:gd name="connsiteX1" fmla="*/ 2140493 w 3189121"/>
                  <a:gd name="connsiteY1" fmla="*/ 3300598 h 3351079"/>
                  <a:gd name="connsiteX2" fmla="*/ 2115093 w 3189121"/>
                  <a:gd name="connsiteY2" fmla="*/ 3313298 h 3351079"/>
                  <a:gd name="connsiteX3" fmla="*/ 2089693 w 3189121"/>
                  <a:gd name="connsiteY3" fmla="*/ 3300598 h 3351079"/>
                  <a:gd name="connsiteX4" fmla="*/ 2115093 w 3189121"/>
                  <a:gd name="connsiteY4" fmla="*/ 3287898 h 3351079"/>
                  <a:gd name="connsiteX5" fmla="*/ 1993868 w 3189121"/>
                  <a:gd name="connsiteY5" fmla="*/ 3205214 h 3351079"/>
                  <a:gd name="connsiteX6" fmla="*/ 1997618 w 3189121"/>
                  <a:gd name="connsiteY6" fmla="*/ 3206821 h 3351079"/>
                  <a:gd name="connsiteX7" fmla="*/ 2021960 w 3189121"/>
                  <a:gd name="connsiteY7" fmla="*/ 3211698 h 3351079"/>
                  <a:gd name="connsiteX8" fmla="*/ 2023488 w 3189121"/>
                  <a:gd name="connsiteY8" fmla="*/ 3211919 h 3351079"/>
                  <a:gd name="connsiteX9" fmla="*/ 2024771 w 3189121"/>
                  <a:gd name="connsiteY9" fmla="*/ 3212211 h 3351079"/>
                  <a:gd name="connsiteX10" fmla="*/ 2031485 w 3189121"/>
                  <a:gd name="connsiteY10" fmla="*/ 3213075 h 3351079"/>
                  <a:gd name="connsiteX11" fmla="*/ 2023488 w 3189121"/>
                  <a:gd name="connsiteY11" fmla="*/ 3211919 h 3351079"/>
                  <a:gd name="connsiteX12" fmla="*/ 2007143 w 3189121"/>
                  <a:gd name="connsiteY12" fmla="*/ 3208199 h 3351079"/>
                  <a:gd name="connsiteX13" fmla="*/ 1993868 w 3189121"/>
                  <a:gd name="connsiteY13" fmla="*/ 3205214 h 3351079"/>
                  <a:gd name="connsiteX14" fmla="*/ 2166581 w 3189121"/>
                  <a:gd name="connsiteY14" fmla="*/ 3161670 h 3351079"/>
                  <a:gd name="connsiteX15" fmla="*/ 2133637 w 3189121"/>
                  <a:gd name="connsiteY15" fmla="*/ 3178748 h 3351079"/>
                  <a:gd name="connsiteX16" fmla="*/ 2143909 w 3189121"/>
                  <a:gd name="connsiteY16" fmla="*/ 3189967 h 3351079"/>
                  <a:gd name="connsiteX17" fmla="*/ 2178593 w 3189121"/>
                  <a:gd name="connsiteY17" fmla="*/ 3172117 h 3351079"/>
                  <a:gd name="connsiteX18" fmla="*/ 2166581 w 3189121"/>
                  <a:gd name="connsiteY18" fmla="*/ 3161670 h 3351079"/>
                  <a:gd name="connsiteX19" fmla="*/ 2223043 w 3189121"/>
                  <a:gd name="connsiteY19" fmla="*/ 3135498 h 3351079"/>
                  <a:gd name="connsiteX20" fmla="*/ 2203993 w 3189121"/>
                  <a:gd name="connsiteY20" fmla="*/ 3148198 h 3351079"/>
                  <a:gd name="connsiteX21" fmla="*/ 2223043 w 3189121"/>
                  <a:gd name="connsiteY21" fmla="*/ 3160898 h 3351079"/>
                  <a:gd name="connsiteX22" fmla="*/ 2242093 w 3189121"/>
                  <a:gd name="connsiteY22" fmla="*/ 3148198 h 3351079"/>
                  <a:gd name="connsiteX23" fmla="*/ 2223043 w 3189121"/>
                  <a:gd name="connsiteY23" fmla="*/ 3135498 h 3351079"/>
                  <a:gd name="connsiteX24" fmla="*/ 2506570 w 3189121"/>
                  <a:gd name="connsiteY24" fmla="*/ 2981347 h 3351079"/>
                  <a:gd name="connsiteX25" fmla="*/ 2438943 w 3189121"/>
                  <a:gd name="connsiteY25" fmla="*/ 3008854 h 3351079"/>
                  <a:gd name="connsiteX26" fmla="*/ 2327818 w 3189121"/>
                  <a:gd name="connsiteY26" fmla="*/ 3084339 h 3351079"/>
                  <a:gd name="connsiteX27" fmla="*/ 2315118 w 3189121"/>
                  <a:gd name="connsiteY27" fmla="*/ 3120301 h 3351079"/>
                  <a:gd name="connsiteX28" fmla="*/ 2517524 w 3189121"/>
                  <a:gd name="connsiteY28" fmla="*/ 2996115 h 3351079"/>
                  <a:gd name="connsiteX29" fmla="*/ 2506570 w 3189121"/>
                  <a:gd name="connsiteY29" fmla="*/ 2981347 h 3351079"/>
                  <a:gd name="connsiteX30" fmla="*/ 393182 w 3189121"/>
                  <a:gd name="connsiteY30" fmla="*/ 2197072 h 3351079"/>
                  <a:gd name="connsiteX31" fmla="*/ 395716 w 3189121"/>
                  <a:gd name="connsiteY31" fmla="*/ 2216894 h 3351079"/>
                  <a:gd name="connsiteX32" fmla="*/ 438809 w 3189121"/>
                  <a:gd name="connsiteY32" fmla="*/ 2335398 h 3351079"/>
                  <a:gd name="connsiteX33" fmla="*/ 560821 w 3189121"/>
                  <a:gd name="connsiteY33" fmla="*/ 2529971 h 3351079"/>
                  <a:gd name="connsiteX34" fmla="*/ 591093 w 3189121"/>
                  <a:gd name="connsiteY34" fmla="*/ 2576328 h 3351079"/>
                  <a:gd name="connsiteX35" fmla="*/ 687356 w 3189121"/>
                  <a:gd name="connsiteY35" fmla="*/ 2686479 h 3351079"/>
                  <a:gd name="connsiteX36" fmla="*/ 782708 w 3189121"/>
                  <a:gd name="connsiteY36" fmla="*/ 2773548 h 3351079"/>
                  <a:gd name="connsiteX37" fmla="*/ 689620 w 3189121"/>
                  <a:gd name="connsiteY37" fmla="*/ 2663181 h 3351079"/>
                  <a:gd name="connsiteX38" fmla="*/ 570073 w 3189121"/>
                  <a:gd name="connsiteY38" fmla="*/ 2529468 h 3351079"/>
                  <a:gd name="connsiteX39" fmla="*/ 403022 w 3189121"/>
                  <a:gd name="connsiteY39" fmla="*/ 2218049 h 3351079"/>
                  <a:gd name="connsiteX40" fmla="*/ 393182 w 3189121"/>
                  <a:gd name="connsiteY40" fmla="*/ 2197072 h 3351079"/>
                  <a:gd name="connsiteX41" fmla="*/ 353803 w 3189121"/>
                  <a:gd name="connsiteY41" fmla="*/ 2073312 h 3351079"/>
                  <a:gd name="connsiteX42" fmla="*/ 351543 w 3189121"/>
                  <a:gd name="connsiteY42" fmla="*/ 2094098 h 3351079"/>
                  <a:gd name="connsiteX43" fmla="*/ 370170 w 3189121"/>
                  <a:gd name="connsiteY43" fmla="*/ 2157598 h 3351079"/>
                  <a:gd name="connsiteX44" fmla="*/ 380849 w 3189121"/>
                  <a:gd name="connsiteY44" fmla="*/ 2163948 h 3351079"/>
                  <a:gd name="connsiteX45" fmla="*/ 362222 w 3189121"/>
                  <a:gd name="connsiteY45" fmla="*/ 2100448 h 3351079"/>
                  <a:gd name="connsiteX46" fmla="*/ 353803 w 3189121"/>
                  <a:gd name="connsiteY46" fmla="*/ 2073312 h 3351079"/>
                  <a:gd name="connsiteX47" fmla="*/ 330743 w 3189121"/>
                  <a:gd name="connsiteY47" fmla="*/ 1636898 h 3351079"/>
                  <a:gd name="connsiteX48" fmla="*/ 320740 w 3189121"/>
                  <a:gd name="connsiteY48" fmla="*/ 1773423 h 3351079"/>
                  <a:gd name="connsiteX49" fmla="*/ 320939 w 3189121"/>
                  <a:gd name="connsiteY49" fmla="*/ 1776598 h 3351079"/>
                  <a:gd name="connsiteX50" fmla="*/ 330942 w 3189121"/>
                  <a:gd name="connsiteY50" fmla="*/ 1640073 h 3351079"/>
                  <a:gd name="connsiteX51" fmla="*/ 330743 w 3189121"/>
                  <a:gd name="connsiteY51" fmla="*/ 1636898 h 3351079"/>
                  <a:gd name="connsiteX52" fmla="*/ 2990829 w 3189121"/>
                  <a:gd name="connsiteY52" fmla="*/ 977066 h 3351079"/>
                  <a:gd name="connsiteX53" fmla="*/ 2978693 w 3189121"/>
                  <a:gd name="connsiteY53" fmla="*/ 987643 h 3351079"/>
                  <a:gd name="connsiteX54" fmla="*/ 2997743 w 3189121"/>
                  <a:gd name="connsiteY54" fmla="*/ 1014598 h 3351079"/>
                  <a:gd name="connsiteX55" fmla="*/ 3009084 w 3189121"/>
                  <a:gd name="connsiteY55" fmla="*/ 996587 h 3351079"/>
                  <a:gd name="connsiteX56" fmla="*/ 2990829 w 3189121"/>
                  <a:gd name="connsiteY56" fmla="*/ 977066 h 3351079"/>
                  <a:gd name="connsiteX57" fmla="*/ 2681406 w 3189121"/>
                  <a:gd name="connsiteY57" fmla="*/ 498909 h 3351079"/>
                  <a:gd name="connsiteX58" fmla="*/ 2676563 w 3189121"/>
                  <a:gd name="connsiteY58" fmla="*/ 508895 h 3351079"/>
                  <a:gd name="connsiteX59" fmla="*/ 2687607 w 3189121"/>
                  <a:gd name="connsiteY59" fmla="*/ 538975 h 3351079"/>
                  <a:gd name="connsiteX60" fmla="*/ 2690691 w 3189121"/>
                  <a:gd name="connsiteY60" fmla="*/ 517627 h 3351079"/>
                  <a:gd name="connsiteX61" fmla="*/ 2681406 w 3189121"/>
                  <a:gd name="connsiteY61" fmla="*/ 498909 h 3351079"/>
                  <a:gd name="connsiteX62" fmla="*/ 2511968 w 3189121"/>
                  <a:gd name="connsiteY62" fmla="*/ 393568 h 3351079"/>
                  <a:gd name="connsiteX63" fmla="*/ 2508793 w 3189121"/>
                  <a:gd name="connsiteY63" fmla="*/ 402458 h 3351079"/>
                  <a:gd name="connsiteX64" fmla="*/ 2524033 w 3189121"/>
                  <a:gd name="connsiteY64" fmla="*/ 417698 h 3351079"/>
                  <a:gd name="connsiteX65" fmla="*/ 2524033 w 3189121"/>
                  <a:gd name="connsiteY65" fmla="*/ 402458 h 3351079"/>
                  <a:gd name="connsiteX66" fmla="*/ 2511968 w 3189121"/>
                  <a:gd name="connsiteY66" fmla="*/ 393568 h 3351079"/>
                  <a:gd name="connsiteX67" fmla="*/ 1235325 w 3189121"/>
                  <a:gd name="connsiteY67" fmla="*/ 237647 h 3351079"/>
                  <a:gd name="connsiteX68" fmla="*/ 1230772 w 3189121"/>
                  <a:gd name="connsiteY68" fmla="*/ 237783 h 3351079"/>
                  <a:gd name="connsiteX69" fmla="*/ 1226981 w 3189121"/>
                  <a:gd name="connsiteY69" fmla="*/ 238406 h 3351079"/>
                  <a:gd name="connsiteX70" fmla="*/ 1226093 w 3189121"/>
                  <a:gd name="connsiteY70" fmla="*/ 238487 h 3351079"/>
                  <a:gd name="connsiteX71" fmla="*/ 1224778 w 3189121"/>
                  <a:gd name="connsiteY71" fmla="*/ 238768 h 3351079"/>
                  <a:gd name="connsiteX72" fmla="*/ 1179164 w 3189121"/>
                  <a:gd name="connsiteY72" fmla="*/ 246266 h 3351079"/>
                  <a:gd name="connsiteX73" fmla="*/ 1002452 w 3189121"/>
                  <a:gd name="connsiteY73" fmla="*/ 307609 h 3351079"/>
                  <a:gd name="connsiteX74" fmla="*/ 877817 w 3189121"/>
                  <a:gd name="connsiteY74" fmla="*/ 373338 h 3351079"/>
                  <a:gd name="connsiteX75" fmla="*/ 811259 w 3189121"/>
                  <a:gd name="connsiteY75" fmla="*/ 413497 h 3351079"/>
                  <a:gd name="connsiteX76" fmla="*/ 897794 w 3189121"/>
                  <a:gd name="connsiteY76" fmla="*/ 372312 h 3351079"/>
                  <a:gd name="connsiteX77" fmla="*/ 1203318 w 3189121"/>
                  <a:gd name="connsiteY77" fmla="*/ 243360 h 3351079"/>
                  <a:gd name="connsiteX78" fmla="*/ 1224778 w 3189121"/>
                  <a:gd name="connsiteY78" fmla="*/ 238768 h 3351079"/>
                  <a:gd name="connsiteX79" fmla="*/ 1226981 w 3189121"/>
                  <a:gd name="connsiteY79" fmla="*/ 238406 h 3351079"/>
                  <a:gd name="connsiteX80" fmla="*/ 1244568 w 3189121"/>
                  <a:gd name="connsiteY80" fmla="*/ 220714 h 3351079"/>
                  <a:gd name="connsiteX81" fmla="*/ 1248318 w 3189121"/>
                  <a:gd name="connsiteY81" fmla="*/ 222321 h 3351079"/>
                  <a:gd name="connsiteX82" fmla="*/ 1272660 w 3189121"/>
                  <a:gd name="connsiteY82" fmla="*/ 227198 h 3351079"/>
                  <a:gd name="connsiteX83" fmla="*/ 1274188 w 3189121"/>
                  <a:gd name="connsiteY83" fmla="*/ 227419 h 3351079"/>
                  <a:gd name="connsiteX84" fmla="*/ 1275471 w 3189121"/>
                  <a:gd name="connsiteY84" fmla="*/ 227711 h 3351079"/>
                  <a:gd name="connsiteX85" fmla="*/ 1282185 w 3189121"/>
                  <a:gd name="connsiteY85" fmla="*/ 228575 h 3351079"/>
                  <a:gd name="connsiteX86" fmla="*/ 1274188 w 3189121"/>
                  <a:gd name="connsiteY86" fmla="*/ 227419 h 3351079"/>
                  <a:gd name="connsiteX87" fmla="*/ 1257843 w 3189121"/>
                  <a:gd name="connsiteY87" fmla="*/ 223699 h 3351079"/>
                  <a:gd name="connsiteX88" fmla="*/ 1244568 w 3189121"/>
                  <a:gd name="connsiteY88" fmla="*/ 220714 h 3351079"/>
                  <a:gd name="connsiteX89" fmla="*/ 1587378 w 3189121"/>
                  <a:gd name="connsiteY89" fmla="*/ 90765 h 3351079"/>
                  <a:gd name="connsiteX90" fmla="*/ 1676278 w 3189121"/>
                  <a:gd name="connsiteY90" fmla="*/ 91012 h 3351079"/>
                  <a:gd name="connsiteX91" fmla="*/ 1821546 w 3189121"/>
                  <a:gd name="connsiteY91" fmla="*/ 114869 h 3351079"/>
                  <a:gd name="connsiteX92" fmla="*/ 1993214 w 3189121"/>
                  <a:gd name="connsiteY92" fmla="*/ 136516 h 3351079"/>
                  <a:gd name="connsiteX93" fmla="*/ 2107575 w 3189121"/>
                  <a:gd name="connsiteY93" fmla="*/ 161481 h 3351079"/>
                  <a:gd name="connsiteX94" fmla="*/ 2130977 w 3189121"/>
                  <a:gd name="connsiteY94" fmla="*/ 197385 h 3351079"/>
                  <a:gd name="connsiteX95" fmla="*/ 2261143 w 3189121"/>
                  <a:gd name="connsiteY95" fmla="*/ 251858 h 3351079"/>
                  <a:gd name="connsiteX96" fmla="*/ 2340917 w 3189121"/>
                  <a:gd name="connsiteY96" fmla="*/ 283420 h 3351079"/>
                  <a:gd name="connsiteX97" fmla="*/ 2389715 w 3189121"/>
                  <a:gd name="connsiteY97" fmla="*/ 309265 h 3351079"/>
                  <a:gd name="connsiteX98" fmla="*/ 2417891 w 3189121"/>
                  <a:gd name="connsiteY98" fmla="*/ 331229 h 3351079"/>
                  <a:gd name="connsiteX99" fmla="*/ 2451643 w 3189121"/>
                  <a:gd name="connsiteY99" fmla="*/ 336598 h 3351079"/>
                  <a:gd name="connsiteX100" fmla="*/ 2560382 w 3189121"/>
                  <a:gd name="connsiteY100" fmla="*/ 404291 h 3351079"/>
                  <a:gd name="connsiteX101" fmla="*/ 2630246 w 3189121"/>
                  <a:gd name="connsiteY101" fmla="*/ 447382 h 3351079"/>
                  <a:gd name="connsiteX102" fmla="*/ 2648493 w 3189121"/>
                  <a:gd name="connsiteY102" fmla="*/ 455189 h 3351079"/>
                  <a:gd name="connsiteX103" fmla="*/ 2659649 w 3189121"/>
                  <a:gd name="connsiteY103" fmla="*/ 463102 h 3351079"/>
                  <a:gd name="connsiteX104" fmla="*/ 2731956 w 3189121"/>
                  <a:gd name="connsiteY104" fmla="*/ 513152 h 3351079"/>
                  <a:gd name="connsiteX105" fmla="*/ 2800057 w 3189121"/>
                  <a:gd name="connsiteY105" fmla="*/ 570098 h 3351079"/>
                  <a:gd name="connsiteX106" fmla="*/ 2947112 w 3189121"/>
                  <a:gd name="connsiteY106" fmla="*/ 734925 h 3351079"/>
                  <a:gd name="connsiteX107" fmla="*/ 2967785 w 3189121"/>
                  <a:gd name="connsiteY107" fmla="*/ 752046 h 3351079"/>
                  <a:gd name="connsiteX108" fmla="*/ 2987960 w 3189121"/>
                  <a:gd name="connsiteY108" fmla="*/ 776627 h 3351079"/>
                  <a:gd name="connsiteX109" fmla="*/ 3005360 w 3189121"/>
                  <a:gd name="connsiteY109" fmla="*/ 809242 h 3351079"/>
                  <a:gd name="connsiteX110" fmla="*/ 3029493 w 3189121"/>
                  <a:gd name="connsiteY110" fmla="*/ 843256 h 3351079"/>
                  <a:gd name="connsiteX111" fmla="*/ 3040190 w 3189121"/>
                  <a:gd name="connsiteY111" fmla="*/ 862198 h 3351079"/>
                  <a:gd name="connsiteX112" fmla="*/ 3143793 w 3189121"/>
                  <a:gd name="connsiteY112" fmla="*/ 1078782 h 3351079"/>
                  <a:gd name="connsiteX113" fmla="*/ 3169193 w 3189121"/>
                  <a:gd name="connsiteY113" fmla="*/ 1113251 h 3351079"/>
                  <a:gd name="connsiteX114" fmla="*/ 3188048 w 3189121"/>
                  <a:gd name="connsiteY114" fmla="*/ 1151231 h 3351079"/>
                  <a:gd name="connsiteX115" fmla="*/ 3176946 w 3189121"/>
                  <a:gd name="connsiteY115" fmla="*/ 1196913 h 3351079"/>
                  <a:gd name="connsiteX116" fmla="*/ 3139041 w 3189121"/>
                  <a:gd name="connsiteY116" fmla="*/ 1198627 h 3351079"/>
                  <a:gd name="connsiteX117" fmla="*/ 3098814 w 3189121"/>
                  <a:gd name="connsiteY117" fmla="*/ 1143312 h 3351079"/>
                  <a:gd name="connsiteX118" fmla="*/ 3009378 w 3189121"/>
                  <a:gd name="connsiteY118" fmla="*/ 1028357 h 3351079"/>
                  <a:gd name="connsiteX119" fmla="*/ 3002812 w 3189121"/>
                  <a:gd name="connsiteY119" fmla="*/ 1098882 h 3351079"/>
                  <a:gd name="connsiteX120" fmla="*/ 3022928 w 3189121"/>
                  <a:gd name="connsiteY120" fmla="*/ 1171508 h 3351079"/>
                  <a:gd name="connsiteX121" fmla="*/ 2976353 w 3189121"/>
                  <a:gd name="connsiteY121" fmla="*/ 1332098 h 3351079"/>
                  <a:gd name="connsiteX122" fmla="*/ 2961400 w 3189121"/>
                  <a:gd name="connsiteY122" fmla="*/ 1351148 h 3351079"/>
                  <a:gd name="connsiteX123" fmla="*/ 2928431 w 3189121"/>
                  <a:gd name="connsiteY123" fmla="*/ 1354887 h 3351079"/>
                  <a:gd name="connsiteX124" fmla="*/ 2874628 w 3189121"/>
                  <a:gd name="connsiteY124" fmla="*/ 1353734 h 3351079"/>
                  <a:gd name="connsiteX125" fmla="*/ 2737156 w 3189121"/>
                  <a:gd name="connsiteY125" fmla="*/ 1352938 h 3351079"/>
                  <a:gd name="connsiteX126" fmla="*/ 2703274 w 3189121"/>
                  <a:gd name="connsiteY126" fmla="*/ 1292848 h 3351079"/>
                  <a:gd name="connsiteX127" fmla="*/ 2691005 w 3189121"/>
                  <a:gd name="connsiteY127" fmla="*/ 1268598 h 3351079"/>
                  <a:gd name="connsiteX128" fmla="*/ 2679701 w 3189121"/>
                  <a:gd name="connsiteY128" fmla="*/ 1256776 h 3351079"/>
                  <a:gd name="connsiteX129" fmla="*/ 2674100 w 3189121"/>
                  <a:gd name="connsiteY129" fmla="*/ 1236976 h 3351079"/>
                  <a:gd name="connsiteX130" fmla="*/ 2661193 w 3189121"/>
                  <a:gd name="connsiteY130" fmla="*/ 1267849 h 3351079"/>
                  <a:gd name="connsiteX131" fmla="*/ 2599036 w 3189121"/>
                  <a:gd name="connsiteY131" fmla="*/ 1269853 h 3351079"/>
                  <a:gd name="connsiteX132" fmla="*/ 2559593 w 3189121"/>
                  <a:gd name="connsiteY132" fmla="*/ 1198510 h 3351079"/>
                  <a:gd name="connsiteX133" fmla="*/ 2303915 w 3189121"/>
                  <a:gd name="connsiteY133" fmla="*/ 911859 h 3351079"/>
                  <a:gd name="connsiteX134" fmla="*/ 1528336 w 3189121"/>
                  <a:gd name="connsiteY134" fmla="*/ 693624 h 3351079"/>
                  <a:gd name="connsiteX135" fmla="*/ 1334043 w 3189121"/>
                  <a:gd name="connsiteY135" fmla="*/ 692949 h 3351079"/>
                  <a:gd name="connsiteX136" fmla="*/ 1230057 w 3189121"/>
                  <a:gd name="connsiteY136" fmla="*/ 737589 h 3351079"/>
                  <a:gd name="connsiteX137" fmla="*/ 823061 w 3189121"/>
                  <a:gd name="connsiteY137" fmla="*/ 981850 h 3351079"/>
                  <a:gd name="connsiteX138" fmla="*/ 524452 w 3189121"/>
                  <a:gd name="connsiteY138" fmla="*/ 1395598 h 3351079"/>
                  <a:gd name="connsiteX139" fmla="*/ 555277 w 3189121"/>
                  <a:gd name="connsiteY139" fmla="*/ 2217403 h 3351079"/>
                  <a:gd name="connsiteX140" fmla="*/ 931493 w 3189121"/>
                  <a:gd name="connsiteY140" fmla="*/ 2692825 h 3351079"/>
                  <a:gd name="connsiteX141" fmla="*/ 988867 w 3189121"/>
                  <a:gd name="connsiteY141" fmla="*/ 2732948 h 3351079"/>
                  <a:gd name="connsiteX142" fmla="*/ 1096504 w 3189121"/>
                  <a:gd name="connsiteY142" fmla="*/ 2796080 h 3351079"/>
                  <a:gd name="connsiteX143" fmla="*/ 2095093 w 3189121"/>
                  <a:gd name="connsiteY143" fmla="*/ 2869701 h 3351079"/>
                  <a:gd name="connsiteX144" fmla="*/ 2299243 w 3189121"/>
                  <a:gd name="connsiteY144" fmla="*/ 2766409 h 3351079"/>
                  <a:gd name="connsiteX145" fmla="*/ 2480948 w 3189121"/>
                  <a:gd name="connsiteY145" fmla="*/ 2657284 h 3351079"/>
                  <a:gd name="connsiteX146" fmla="*/ 2626998 w 3189121"/>
                  <a:gd name="connsiteY146" fmla="*/ 2542036 h 3351079"/>
                  <a:gd name="connsiteX147" fmla="*/ 2782023 w 3189121"/>
                  <a:gd name="connsiteY147" fmla="*/ 2386198 h 3351079"/>
                  <a:gd name="connsiteX148" fmla="*/ 2800893 w 3189121"/>
                  <a:gd name="connsiteY148" fmla="*/ 2393881 h 3351079"/>
                  <a:gd name="connsiteX149" fmla="*/ 2677847 w 3189121"/>
                  <a:gd name="connsiteY149" fmla="*/ 2552583 h 3351079"/>
                  <a:gd name="connsiteX150" fmla="*/ 2476804 w 3189121"/>
                  <a:gd name="connsiteY150" fmla="*/ 2739163 h 3351079"/>
                  <a:gd name="connsiteX151" fmla="*/ 2157891 w 3189121"/>
                  <a:gd name="connsiteY151" fmla="*/ 2933768 h 3351079"/>
                  <a:gd name="connsiteX152" fmla="*/ 1594393 w 3189121"/>
                  <a:gd name="connsiteY152" fmla="*/ 3005728 h 3351079"/>
                  <a:gd name="connsiteX153" fmla="*/ 1448343 w 3189121"/>
                  <a:gd name="connsiteY153" fmla="*/ 3011502 h 3351079"/>
                  <a:gd name="connsiteX154" fmla="*/ 2016668 w 3189121"/>
                  <a:gd name="connsiteY154" fmla="*/ 3005511 h 3351079"/>
                  <a:gd name="connsiteX155" fmla="*/ 2108938 w 3189121"/>
                  <a:gd name="connsiteY155" fmla="*/ 2987725 h 3351079"/>
                  <a:gd name="connsiteX156" fmla="*/ 2112113 w 3189121"/>
                  <a:gd name="connsiteY156" fmla="*/ 2976558 h 3351079"/>
                  <a:gd name="connsiteX157" fmla="*/ 2214189 w 3189121"/>
                  <a:gd name="connsiteY157" fmla="*/ 2935111 h 3351079"/>
                  <a:gd name="connsiteX158" fmla="*/ 2573601 w 3189121"/>
                  <a:gd name="connsiteY158" fmla="*/ 2678718 h 3351079"/>
                  <a:gd name="connsiteX159" fmla="*/ 2732471 w 3189121"/>
                  <a:gd name="connsiteY159" fmla="*/ 2542143 h 3351079"/>
                  <a:gd name="connsiteX160" fmla="*/ 2711445 w 3189121"/>
                  <a:gd name="connsiteY160" fmla="*/ 2579477 h 3351079"/>
                  <a:gd name="connsiteX161" fmla="*/ 2618139 w 3189121"/>
                  <a:gd name="connsiteY161" fmla="*/ 2688612 h 3351079"/>
                  <a:gd name="connsiteX162" fmla="*/ 2115093 w 3189121"/>
                  <a:gd name="connsiteY162" fmla="*/ 2995833 h 3351079"/>
                  <a:gd name="connsiteX163" fmla="*/ 2041677 w 3189121"/>
                  <a:gd name="connsiteY163" fmla="*/ 3029089 h 3351079"/>
                  <a:gd name="connsiteX164" fmla="*/ 1683293 w 3189121"/>
                  <a:gd name="connsiteY164" fmla="*/ 3071542 h 3351079"/>
                  <a:gd name="connsiteX165" fmla="*/ 1289593 w 3189121"/>
                  <a:gd name="connsiteY165" fmla="*/ 3016538 h 3351079"/>
                  <a:gd name="connsiteX166" fmla="*/ 871362 w 3189121"/>
                  <a:gd name="connsiteY166" fmla="*/ 2821133 h 3351079"/>
                  <a:gd name="connsiteX167" fmla="*/ 816560 w 3189121"/>
                  <a:gd name="connsiteY167" fmla="*/ 2795759 h 3351079"/>
                  <a:gd name="connsiteX168" fmla="*/ 1045118 w 3189121"/>
                  <a:gd name="connsiteY168" fmla="*/ 2949351 h 3351079"/>
                  <a:gd name="connsiteX169" fmla="*/ 1124493 w 3189121"/>
                  <a:gd name="connsiteY169" fmla="*/ 3003901 h 3351079"/>
                  <a:gd name="connsiteX170" fmla="*/ 1159418 w 3189121"/>
                  <a:gd name="connsiteY170" fmla="*/ 3036281 h 3351079"/>
                  <a:gd name="connsiteX171" fmla="*/ 2208250 w 3189121"/>
                  <a:gd name="connsiteY171" fmla="*/ 3058279 h 3351079"/>
                  <a:gd name="connsiteX172" fmla="*/ 2673893 w 3189121"/>
                  <a:gd name="connsiteY172" fmla="*/ 2754116 h 3351079"/>
                  <a:gd name="connsiteX173" fmla="*/ 2878184 w 3189121"/>
                  <a:gd name="connsiteY173" fmla="*/ 2510180 h 3351079"/>
                  <a:gd name="connsiteX174" fmla="*/ 2924718 w 3189121"/>
                  <a:gd name="connsiteY174" fmla="*/ 2468905 h 3351079"/>
                  <a:gd name="connsiteX175" fmla="*/ 2918368 w 3189121"/>
                  <a:gd name="connsiteY175" fmla="*/ 2521392 h 3351079"/>
                  <a:gd name="connsiteX176" fmla="*/ 2838993 w 3189121"/>
                  <a:gd name="connsiteY176" fmla="*/ 2658764 h 3351079"/>
                  <a:gd name="connsiteX177" fmla="*/ 2590863 w 3189121"/>
                  <a:gd name="connsiteY177" fmla="*/ 2919969 h 3351079"/>
                  <a:gd name="connsiteX178" fmla="*/ 2536036 w 3189121"/>
                  <a:gd name="connsiteY178" fmla="*/ 2984237 h 3351079"/>
                  <a:gd name="connsiteX179" fmla="*/ 2856015 w 3189121"/>
                  <a:gd name="connsiteY179" fmla="*/ 2671948 h 3351079"/>
                  <a:gd name="connsiteX180" fmla="*/ 2902752 w 3189121"/>
                  <a:gd name="connsiteY180" fmla="*/ 2648946 h 3351079"/>
                  <a:gd name="connsiteX181" fmla="*/ 2724955 w 3189121"/>
                  <a:gd name="connsiteY181" fmla="*/ 2869358 h 3351079"/>
                  <a:gd name="connsiteX182" fmla="*/ 2365580 w 3189121"/>
                  <a:gd name="connsiteY182" fmla="*/ 3135475 h 3351079"/>
                  <a:gd name="connsiteX183" fmla="*/ 2216693 w 3189121"/>
                  <a:gd name="connsiteY183" fmla="*/ 3205346 h 3351079"/>
                  <a:gd name="connsiteX184" fmla="*/ 1911950 w 3189121"/>
                  <a:gd name="connsiteY184" fmla="*/ 3300818 h 3351079"/>
                  <a:gd name="connsiteX185" fmla="*/ 1774458 w 3189121"/>
                  <a:gd name="connsiteY185" fmla="*/ 3336643 h 3351079"/>
                  <a:gd name="connsiteX186" fmla="*/ 1756989 w 3189121"/>
                  <a:gd name="connsiteY186" fmla="*/ 3334086 h 3351079"/>
                  <a:gd name="connsiteX187" fmla="*/ 1746224 w 3189121"/>
                  <a:gd name="connsiteY187" fmla="*/ 3339619 h 3351079"/>
                  <a:gd name="connsiteX188" fmla="*/ 1716011 w 3189121"/>
                  <a:gd name="connsiteY188" fmla="*/ 3339501 h 3351079"/>
                  <a:gd name="connsiteX189" fmla="*/ 1695993 w 3189121"/>
                  <a:gd name="connsiteY189" fmla="*/ 3337143 h 3351079"/>
                  <a:gd name="connsiteX190" fmla="*/ 1626139 w 3189121"/>
                  <a:gd name="connsiteY190" fmla="*/ 3335523 h 3351079"/>
                  <a:gd name="connsiteX191" fmla="*/ 1534064 w 3189121"/>
                  <a:gd name="connsiteY191" fmla="*/ 3318514 h 3351079"/>
                  <a:gd name="connsiteX192" fmla="*/ 1041943 w 3189121"/>
                  <a:gd name="connsiteY192" fmla="*/ 3207092 h 3351079"/>
                  <a:gd name="connsiteX193" fmla="*/ 137037 w 3189121"/>
                  <a:gd name="connsiteY193" fmla="*/ 2265548 h 3351079"/>
                  <a:gd name="connsiteX194" fmla="*/ 60666 w 3189121"/>
                  <a:gd name="connsiteY194" fmla="*/ 1760659 h 3351079"/>
                  <a:gd name="connsiteX195" fmla="*/ 197263 w 3189121"/>
                  <a:gd name="connsiteY195" fmla="*/ 1135526 h 3351079"/>
                  <a:gd name="connsiteX196" fmla="*/ 392284 w 3189121"/>
                  <a:gd name="connsiteY196" fmla="*/ 799415 h 3351079"/>
                  <a:gd name="connsiteX197" fmla="*/ 724485 w 3189121"/>
                  <a:gd name="connsiteY197" fmla="*/ 486081 h 3351079"/>
                  <a:gd name="connsiteX198" fmla="*/ 801448 w 3189121"/>
                  <a:gd name="connsiteY198" fmla="*/ 420620 h 3351079"/>
                  <a:gd name="connsiteX199" fmla="*/ 654782 w 3189121"/>
                  <a:gd name="connsiteY199" fmla="*/ 512746 h 3351079"/>
                  <a:gd name="connsiteX200" fmla="*/ 613392 w 3189121"/>
                  <a:gd name="connsiteY200" fmla="*/ 544698 h 3351079"/>
                  <a:gd name="connsiteX201" fmla="*/ 542581 w 3189121"/>
                  <a:gd name="connsiteY201" fmla="*/ 574888 h 3351079"/>
                  <a:gd name="connsiteX202" fmla="*/ 38947 w 3189121"/>
                  <a:gd name="connsiteY202" fmla="*/ 1284473 h 3351079"/>
                  <a:gd name="connsiteX203" fmla="*/ 728 w 3189121"/>
                  <a:gd name="connsiteY203" fmla="*/ 1322573 h 3351079"/>
                  <a:gd name="connsiteX204" fmla="*/ 20234 w 3189121"/>
                  <a:gd name="connsiteY204" fmla="*/ 1251218 h 3351079"/>
                  <a:gd name="connsiteX205" fmla="*/ 84209 w 3189121"/>
                  <a:gd name="connsiteY205" fmla="*/ 1120162 h 3351079"/>
                  <a:gd name="connsiteX206" fmla="*/ 199801 w 3189121"/>
                  <a:gd name="connsiteY206" fmla="*/ 881248 h 3351079"/>
                  <a:gd name="connsiteX207" fmla="*/ 433880 w 3189121"/>
                  <a:gd name="connsiteY207" fmla="*/ 625720 h 3351079"/>
                  <a:gd name="connsiteX208" fmla="*/ 540293 w 3189121"/>
                  <a:gd name="connsiteY208" fmla="*/ 523201 h 3351079"/>
                  <a:gd name="connsiteX209" fmla="*/ 817009 w 3189121"/>
                  <a:gd name="connsiteY209" fmla="*/ 339797 h 3351079"/>
                  <a:gd name="connsiteX210" fmla="*/ 834810 w 3189121"/>
                  <a:gd name="connsiteY210" fmla="*/ 354198 h 3351079"/>
                  <a:gd name="connsiteX211" fmla="*/ 840656 w 3189121"/>
                  <a:gd name="connsiteY211" fmla="*/ 335555 h 3351079"/>
                  <a:gd name="connsiteX212" fmla="*/ 845648 w 3189121"/>
                  <a:gd name="connsiteY212" fmla="*/ 309405 h 3351079"/>
                  <a:gd name="connsiteX213" fmla="*/ 857793 w 3189121"/>
                  <a:gd name="connsiteY213" fmla="*/ 315348 h 3351079"/>
                  <a:gd name="connsiteX214" fmla="*/ 871242 w 3189121"/>
                  <a:gd name="connsiteY214" fmla="*/ 328798 h 3351079"/>
                  <a:gd name="connsiteX215" fmla="*/ 876321 w 3189121"/>
                  <a:gd name="connsiteY215" fmla="*/ 315253 h 3351079"/>
                  <a:gd name="connsiteX216" fmla="*/ 891306 w 3189121"/>
                  <a:gd name="connsiteY216" fmla="*/ 284629 h 3351079"/>
                  <a:gd name="connsiteX217" fmla="*/ 927101 w 3189121"/>
                  <a:gd name="connsiteY217" fmla="*/ 291576 h 3351079"/>
                  <a:gd name="connsiteX218" fmla="*/ 959393 w 3189121"/>
                  <a:gd name="connsiteY218" fmla="*/ 274419 h 3351079"/>
                  <a:gd name="connsiteX219" fmla="*/ 978443 w 3189121"/>
                  <a:gd name="connsiteY219" fmla="*/ 241422 h 3351079"/>
                  <a:gd name="connsiteX220" fmla="*/ 1415656 w 3189121"/>
                  <a:gd name="connsiteY220" fmla="*/ 123299 h 3351079"/>
                  <a:gd name="connsiteX221" fmla="*/ 1537243 w 3189121"/>
                  <a:gd name="connsiteY221" fmla="*/ 100181 h 3351079"/>
                  <a:gd name="connsiteX222" fmla="*/ 1587378 w 3189121"/>
                  <a:gd name="connsiteY222" fmla="*/ 90765 h 3351079"/>
                  <a:gd name="connsiteX223" fmla="*/ 1633287 w 3189121"/>
                  <a:gd name="connsiteY223" fmla="*/ 979 h 3351079"/>
                  <a:gd name="connsiteX224" fmla="*/ 1655512 w 3189121"/>
                  <a:gd name="connsiteY224" fmla="*/ 23204 h 3351079"/>
                  <a:gd name="connsiteX225" fmla="*/ 1644399 w 3189121"/>
                  <a:gd name="connsiteY225" fmla="*/ 34317 h 3351079"/>
                  <a:gd name="connsiteX226" fmla="*/ 1622174 w 3189121"/>
                  <a:gd name="connsiteY226" fmla="*/ 12092 h 3351079"/>
                  <a:gd name="connsiteX227" fmla="*/ 1633287 w 3189121"/>
                  <a:gd name="connsiteY227" fmla="*/ 979 h 335107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3189121" h="3351079">
                    <a:moveTo>
                      <a:pt x="2115093" y="3287898"/>
                    </a:moveTo>
                    <a:cubicBezTo>
                      <a:pt x="2129063" y="3287898"/>
                      <a:pt x="2140493" y="3293613"/>
                      <a:pt x="2140493" y="3300598"/>
                    </a:cubicBezTo>
                    <a:cubicBezTo>
                      <a:pt x="2140493" y="3307583"/>
                      <a:pt x="2129063" y="3313298"/>
                      <a:pt x="2115093" y="3313298"/>
                    </a:cubicBezTo>
                    <a:cubicBezTo>
                      <a:pt x="2101123" y="3313298"/>
                      <a:pt x="2089693" y="3307583"/>
                      <a:pt x="2089693" y="3300598"/>
                    </a:cubicBezTo>
                    <a:cubicBezTo>
                      <a:pt x="2089693" y="3293613"/>
                      <a:pt x="2101123" y="3287898"/>
                      <a:pt x="2115093" y="3287898"/>
                    </a:cubicBezTo>
                    <a:close/>
                    <a:moveTo>
                      <a:pt x="1993868" y="3205214"/>
                    </a:moveTo>
                    <a:cubicBezTo>
                      <a:pt x="1992141" y="3204964"/>
                      <a:pt x="1993252" y="3205480"/>
                      <a:pt x="1997618" y="3206821"/>
                    </a:cubicBezTo>
                    <a:cubicBezTo>
                      <a:pt x="2006349" y="3209504"/>
                      <a:pt x="2017303" y="3211698"/>
                      <a:pt x="2021960" y="3211698"/>
                    </a:cubicBezTo>
                    <a:lnTo>
                      <a:pt x="2023488" y="3211919"/>
                    </a:lnTo>
                    <a:lnTo>
                      <a:pt x="2024771" y="3212211"/>
                    </a:lnTo>
                    <a:cubicBezTo>
                      <a:pt x="2029183" y="3213094"/>
                      <a:pt x="2031776" y="3213454"/>
                      <a:pt x="2031485" y="3213075"/>
                    </a:cubicBezTo>
                    <a:lnTo>
                      <a:pt x="2023488" y="3211919"/>
                    </a:lnTo>
                    <a:lnTo>
                      <a:pt x="2007143" y="3208199"/>
                    </a:lnTo>
                    <a:cubicBezTo>
                      <a:pt x="2000158" y="3206479"/>
                      <a:pt x="1995594" y="3205464"/>
                      <a:pt x="1993868" y="3205214"/>
                    </a:cubicBezTo>
                    <a:close/>
                    <a:moveTo>
                      <a:pt x="2166581" y="3161670"/>
                    </a:moveTo>
                    <a:cubicBezTo>
                      <a:pt x="2158831" y="3162813"/>
                      <a:pt x="2147592" y="3168544"/>
                      <a:pt x="2133637" y="3178748"/>
                    </a:cubicBezTo>
                    <a:cubicBezTo>
                      <a:pt x="2110804" y="3195444"/>
                      <a:pt x="2111468" y="3196169"/>
                      <a:pt x="2143909" y="3189967"/>
                    </a:cubicBezTo>
                    <a:cubicBezTo>
                      <a:pt x="2162985" y="3186320"/>
                      <a:pt x="2178593" y="3178288"/>
                      <a:pt x="2178593" y="3172117"/>
                    </a:cubicBezTo>
                    <a:cubicBezTo>
                      <a:pt x="2178593" y="3163971"/>
                      <a:pt x="2174331" y="3160527"/>
                      <a:pt x="2166581" y="3161670"/>
                    </a:cubicBezTo>
                    <a:close/>
                    <a:moveTo>
                      <a:pt x="2223043" y="3135498"/>
                    </a:moveTo>
                    <a:cubicBezTo>
                      <a:pt x="2212566" y="3135498"/>
                      <a:pt x="2203993" y="3141213"/>
                      <a:pt x="2203993" y="3148198"/>
                    </a:cubicBezTo>
                    <a:cubicBezTo>
                      <a:pt x="2203993" y="3155183"/>
                      <a:pt x="2212566" y="3160898"/>
                      <a:pt x="2223043" y="3160898"/>
                    </a:cubicBezTo>
                    <a:cubicBezTo>
                      <a:pt x="2233520" y="3160898"/>
                      <a:pt x="2242093" y="3155183"/>
                      <a:pt x="2242093" y="3148198"/>
                    </a:cubicBezTo>
                    <a:cubicBezTo>
                      <a:pt x="2242093" y="3141213"/>
                      <a:pt x="2233520" y="3135498"/>
                      <a:pt x="2223043" y="3135498"/>
                    </a:cubicBezTo>
                    <a:close/>
                    <a:moveTo>
                      <a:pt x="2506570" y="2981347"/>
                    </a:moveTo>
                    <a:cubicBezTo>
                      <a:pt x="2496998" y="2976377"/>
                      <a:pt x="2467843" y="2988236"/>
                      <a:pt x="2438943" y="3008854"/>
                    </a:cubicBezTo>
                    <a:cubicBezTo>
                      <a:pt x="2411003" y="3028788"/>
                      <a:pt x="2360997" y="3062756"/>
                      <a:pt x="2327818" y="3084339"/>
                    </a:cubicBezTo>
                    <a:cubicBezTo>
                      <a:pt x="2256580" y="3130680"/>
                      <a:pt x="2246067" y="3160451"/>
                      <a:pt x="2315118" y="3120301"/>
                    </a:cubicBezTo>
                    <a:cubicBezTo>
                      <a:pt x="2395143" y="3073771"/>
                      <a:pt x="2511310" y="3002497"/>
                      <a:pt x="2517524" y="2996115"/>
                    </a:cubicBezTo>
                    <a:cubicBezTo>
                      <a:pt x="2520755" y="2992798"/>
                      <a:pt x="2515826" y="2986152"/>
                      <a:pt x="2506570" y="2981347"/>
                    </a:cubicBezTo>
                    <a:close/>
                    <a:moveTo>
                      <a:pt x="393182" y="2197072"/>
                    </a:moveTo>
                    <a:cubicBezTo>
                      <a:pt x="392239" y="2196923"/>
                      <a:pt x="393358" y="2203574"/>
                      <a:pt x="395716" y="2216894"/>
                    </a:cubicBezTo>
                    <a:cubicBezTo>
                      <a:pt x="400091" y="2241606"/>
                      <a:pt x="414125" y="2280198"/>
                      <a:pt x="438809" y="2335398"/>
                    </a:cubicBezTo>
                    <a:cubicBezTo>
                      <a:pt x="457032" y="2376147"/>
                      <a:pt x="532048" y="2495776"/>
                      <a:pt x="560821" y="2529971"/>
                    </a:cubicBezTo>
                    <a:cubicBezTo>
                      <a:pt x="577471" y="2549758"/>
                      <a:pt x="591093" y="2570619"/>
                      <a:pt x="591093" y="2576328"/>
                    </a:cubicBezTo>
                    <a:cubicBezTo>
                      <a:pt x="591093" y="2582038"/>
                      <a:pt x="634412" y="2631606"/>
                      <a:pt x="687356" y="2686479"/>
                    </a:cubicBezTo>
                    <a:cubicBezTo>
                      <a:pt x="740301" y="2741352"/>
                      <a:pt x="783210" y="2780533"/>
                      <a:pt x="782708" y="2773548"/>
                    </a:cubicBezTo>
                    <a:cubicBezTo>
                      <a:pt x="782207" y="2766563"/>
                      <a:pt x="740318" y="2716898"/>
                      <a:pt x="689620" y="2663181"/>
                    </a:cubicBezTo>
                    <a:cubicBezTo>
                      <a:pt x="638923" y="2609465"/>
                      <a:pt x="585126" y="2549293"/>
                      <a:pt x="570073" y="2529468"/>
                    </a:cubicBezTo>
                    <a:cubicBezTo>
                      <a:pt x="544796" y="2496178"/>
                      <a:pt x="431149" y="2284315"/>
                      <a:pt x="403022" y="2218049"/>
                    </a:cubicBezTo>
                    <a:cubicBezTo>
                      <a:pt x="397131" y="2204170"/>
                      <a:pt x="394125" y="2197221"/>
                      <a:pt x="393182" y="2197072"/>
                    </a:cubicBezTo>
                    <a:close/>
                    <a:moveTo>
                      <a:pt x="353803" y="2073312"/>
                    </a:moveTo>
                    <a:cubicBezTo>
                      <a:pt x="352354" y="2072450"/>
                      <a:pt x="351932" y="2079576"/>
                      <a:pt x="351543" y="2094098"/>
                    </a:cubicBezTo>
                    <a:cubicBezTo>
                      <a:pt x="351076" y="2111561"/>
                      <a:pt x="359458" y="2140136"/>
                      <a:pt x="370170" y="2157598"/>
                    </a:cubicBezTo>
                    <a:cubicBezTo>
                      <a:pt x="383101" y="2178677"/>
                      <a:pt x="386690" y="2180811"/>
                      <a:pt x="380849" y="2163948"/>
                    </a:cubicBezTo>
                    <a:cubicBezTo>
                      <a:pt x="376010" y="2149978"/>
                      <a:pt x="367628" y="2121403"/>
                      <a:pt x="362222" y="2100448"/>
                    </a:cubicBezTo>
                    <a:cubicBezTo>
                      <a:pt x="357726" y="2083022"/>
                      <a:pt x="355251" y="2074173"/>
                      <a:pt x="353803" y="2073312"/>
                    </a:cubicBezTo>
                    <a:close/>
                    <a:moveTo>
                      <a:pt x="330743" y="1636898"/>
                    </a:moveTo>
                    <a:cubicBezTo>
                      <a:pt x="327250" y="1636898"/>
                      <a:pt x="322749" y="1698334"/>
                      <a:pt x="320740" y="1773423"/>
                    </a:cubicBezTo>
                    <a:cubicBezTo>
                      <a:pt x="318564" y="1854760"/>
                      <a:pt x="318644" y="1856043"/>
                      <a:pt x="320939" y="1776598"/>
                    </a:cubicBezTo>
                    <a:cubicBezTo>
                      <a:pt x="323057" y="1703256"/>
                      <a:pt x="327559" y="1641819"/>
                      <a:pt x="330942" y="1640073"/>
                    </a:cubicBezTo>
                    <a:cubicBezTo>
                      <a:pt x="334325" y="1638327"/>
                      <a:pt x="334236" y="1636898"/>
                      <a:pt x="330743" y="1636898"/>
                    </a:cubicBezTo>
                    <a:close/>
                    <a:moveTo>
                      <a:pt x="2990829" y="977066"/>
                    </a:moveTo>
                    <a:cubicBezTo>
                      <a:pt x="2984251" y="975130"/>
                      <a:pt x="2978693" y="978211"/>
                      <a:pt x="2978693" y="987643"/>
                    </a:cubicBezTo>
                    <a:cubicBezTo>
                      <a:pt x="2978693" y="993773"/>
                      <a:pt x="2987266" y="1005902"/>
                      <a:pt x="2997743" y="1014598"/>
                    </a:cubicBezTo>
                    <a:cubicBezTo>
                      <a:pt x="3018421" y="1031759"/>
                      <a:pt x="3021006" y="1027654"/>
                      <a:pt x="3009084" y="996587"/>
                    </a:cubicBezTo>
                    <a:cubicBezTo>
                      <a:pt x="3005004" y="985954"/>
                      <a:pt x="2997406" y="979002"/>
                      <a:pt x="2990829" y="977066"/>
                    </a:cubicBezTo>
                    <a:close/>
                    <a:moveTo>
                      <a:pt x="2681406" y="498909"/>
                    </a:moveTo>
                    <a:cubicBezTo>
                      <a:pt x="2679188" y="497539"/>
                      <a:pt x="2677711" y="500952"/>
                      <a:pt x="2676563" y="508895"/>
                    </a:cubicBezTo>
                    <a:cubicBezTo>
                      <a:pt x="2674867" y="520637"/>
                      <a:pt x="2679836" y="534172"/>
                      <a:pt x="2687607" y="538975"/>
                    </a:cubicBezTo>
                    <a:cubicBezTo>
                      <a:pt x="2697549" y="545119"/>
                      <a:pt x="2698462" y="538793"/>
                      <a:pt x="2690691" y="517627"/>
                    </a:cubicBezTo>
                    <a:cubicBezTo>
                      <a:pt x="2686582" y="506434"/>
                      <a:pt x="2683623" y="500280"/>
                      <a:pt x="2681406" y="498909"/>
                    </a:cubicBezTo>
                    <a:close/>
                    <a:moveTo>
                      <a:pt x="2511968" y="393568"/>
                    </a:moveTo>
                    <a:cubicBezTo>
                      <a:pt x="2509640" y="393568"/>
                      <a:pt x="2508793" y="396531"/>
                      <a:pt x="2508793" y="402458"/>
                    </a:cubicBezTo>
                    <a:cubicBezTo>
                      <a:pt x="2508793" y="410840"/>
                      <a:pt x="2515651" y="417698"/>
                      <a:pt x="2524033" y="417698"/>
                    </a:cubicBezTo>
                    <a:cubicBezTo>
                      <a:pt x="2535886" y="417698"/>
                      <a:pt x="2535886" y="414311"/>
                      <a:pt x="2524033" y="402458"/>
                    </a:cubicBezTo>
                    <a:cubicBezTo>
                      <a:pt x="2518107" y="396531"/>
                      <a:pt x="2514297" y="393568"/>
                      <a:pt x="2511968" y="393568"/>
                    </a:cubicBezTo>
                    <a:close/>
                    <a:moveTo>
                      <a:pt x="1235325" y="237647"/>
                    </a:moveTo>
                    <a:cubicBezTo>
                      <a:pt x="1236173" y="237519"/>
                      <a:pt x="1234724" y="237554"/>
                      <a:pt x="1230772" y="237783"/>
                    </a:cubicBezTo>
                    <a:lnTo>
                      <a:pt x="1226981" y="238406"/>
                    </a:lnTo>
                    <a:lnTo>
                      <a:pt x="1226093" y="238487"/>
                    </a:lnTo>
                    <a:lnTo>
                      <a:pt x="1224778" y="238768"/>
                    </a:lnTo>
                    <a:lnTo>
                      <a:pt x="1179164" y="246266"/>
                    </a:lnTo>
                    <a:cubicBezTo>
                      <a:pt x="1117834" y="260157"/>
                      <a:pt x="1035234" y="287851"/>
                      <a:pt x="1002452" y="307609"/>
                    </a:cubicBezTo>
                    <a:cubicBezTo>
                      <a:pt x="973748" y="324910"/>
                      <a:pt x="917661" y="354488"/>
                      <a:pt x="877817" y="373338"/>
                    </a:cubicBezTo>
                    <a:cubicBezTo>
                      <a:pt x="837972" y="392187"/>
                      <a:pt x="808021" y="410259"/>
                      <a:pt x="811259" y="413497"/>
                    </a:cubicBezTo>
                    <a:cubicBezTo>
                      <a:pt x="814497" y="416735"/>
                      <a:pt x="853438" y="398202"/>
                      <a:pt x="897794" y="372312"/>
                    </a:cubicBezTo>
                    <a:cubicBezTo>
                      <a:pt x="964609" y="333314"/>
                      <a:pt x="1134384" y="262638"/>
                      <a:pt x="1203318" y="243360"/>
                    </a:cubicBezTo>
                    <a:lnTo>
                      <a:pt x="1224778" y="238768"/>
                    </a:lnTo>
                    <a:lnTo>
                      <a:pt x="1226981" y="238406"/>
                    </a:lnTo>
                    <a:close/>
                    <a:moveTo>
                      <a:pt x="1244568" y="220714"/>
                    </a:moveTo>
                    <a:cubicBezTo>
                      <a:pt x="1242841" y="220464"/>
                      <a:pt x="1243952" y="220980"/>
                      <a:pt x="1248318" y="222321"/>
                    </a:cubicBezTo>
                    <a:cubicBezTo>
                      <a:pt x="1257049" y="225003"/>
                      <a:pt x="1268003" y="227198"/>
                      <a:pt x="1272660" y="227198"/>
                    </a:cubicBezTo>
                    <a:lnTo>
                      <a:pt x="1274188" y="227419"/>
                    </a:lnTo>
                    <a:lnTo>
                      <a:pt x="1275471" y="227711"/>
                    </a:lnTo>
                    <a:cubicBezTo>
                      <a:pt x="1279883" y="228595"/>
                      <a:pt x="1282476" y="228954"/>
                      <a:pt x="1282185" y="228575"/>
                    </a:cubicBezTo>
                    <a:lnTo>
                      <a:pt x="1274188" y="227419"/>
                    </a:lnTo>
                    <a:lnTo>
                      <a:pt x="1257843" y="223699"/>
                    </a:lnTo>
                    <a:cubicBezTo>
                      <a:pt x="1250858" y="221979"/>
                      <a:pt x="1246294" y="220964"/>
                      <a:pt x="1244568" y="220714"/>
                    </a:cubicBezTo>
                    <a:close/>
                    <a:moveTo>
                      <a:pt x="1587378" y="90765"/>
                    </a:moveTo>
                    <a:cubicBezTo>
                      <a:pt x="1600983" y="91540"/>
                      <a:pt x="1640987" y="91651"/>
                      <a:pt x="1676278" y="91012"/>
                    </a:cubicBezTo>
                    <a:cubicBezTo>
                      <a:pt x="1711569" y="90372"/>
                      <a:pt x="1776939" y="101108"/>
                      <a:pt x="1821546" y="114869"/>
                    </a:cubicBezTo>
                    <a:cubicBezTo>
                      <a:pt x="1877411" y="132103"/>
                      <a:pt x="1930831" y="138839"/>
                      <a:pt x="1993214" y="136516"/>
                    </a:cubicBezTo>
                    <a:cubicBezTo>
                      <a:pt x="2079881" y="133288"/>
                      <a:pt x="2125094" y="143158"/>
                      <a:pt x="2107575" y="161481"/>
                    </a:cubicBezTo>
                    <a:cubicBezTo>
                      <a:pt x="2091573" y="178217"/>
                      <a:pt x="2102822" y="195476"/>
                      <a:pt x="2130977" y="197385"/>
                    </a:cubicBezTo>
                    <a:cubicBezTo>
                      <a:pt x="2164316" y="199645"/>
                      <a:pt x="2207723" y="217811"/>
                      <a:pt x="2261143" y="251858"/>
                    </a:cubicBezTo>
                    <a:cubicBezTo>
                      <a:pt x="2282098" y="265214"/>
                      <a:pt x="2317996" y="279417"/>
                      <a:pt x="2340917" y="283420"/>
                    </a:cubicBezTo>
                    <a:cubicBezTo>
                      <a:pt x="2363837" y="287423"/>
                      <a:pt x="2385796" y="299053"/>
                      <a:pt x="2389715" y="309265"/>
                    </a:cubicBezTo>
                    <a:cubicBezTo>
                      <a:pt x="2393633" y="319476"/>
                      <a:pt x="2406313" y="329360"/>
                      <a:pt x="2417891" y="331229"/>
                    </a:cubicBezTo>
                    <a:lnTo>
                      <a:pt x="2451643" y="336598"/>
                    </a:lnTo>
                    <a:cubicBezTo>
                      <a:pt x="2486706" y="342037"/>
                      <a:pt x="2513280" y="358581"/>
                      <a:pt x="2560382" y="404291"/>
                    </a:cubicBezTo>
                    <a:cubicBezTo>
                      <a:pt x="2590502" y="433522"/>
                      <a:pt x="2619599" y="451468"/>
                      <a:pt x="2630246" y="447382"/>
                    </a:cubicBezTo>
                    <a:cubicBezTo>
                      <a:pt x="2640282" y="443531"/>
                      <a:pt x="2648493" y="447044"/>
                      <a:pt x="2648493" y="455189"/>
                    </a:cubicBezTo>
                    <a:cubicBezTo>
                      <a:pt x="2648493" y="463333"/>
                      <a:pt x="2653513" y="466894"/>
                      <a:pt x="2659649" y="463102"/>
                    </a:cubicBezTo>
                    <a:cubicBezTo>
                      <a:pt x="2665785" y="459310"/>
                      <a:pt x="2698323" y="481832"/>
                      <a:pt x="2731956" y="513152"/>
                    </a:cubicBezTo>
                    <a:cubicBezTo>
                      <a:pt x="2765588" y="544473"/>
                      <a:pt x="2796234" y="570098"/>
                      <a:pt x="2800057" y="570098"/>
                    </a:cubicBezTo>
                    <a:cubicBezTo>
                      <a:pt x="2814571" y="570098"/>
                      <a:pt x="2953052" y="725314"/>
                      <a:pt x="2947112" y="734925"/>
                    </a:cubicBezTo>
                    <a:cubicBezTo>
                      <a:pt x="2943684" y="740472"/>
                      <a:pt x="2952987" y="748177"/>
                      <a:pt x="2967785" y="752046"/>
                    </a:cubicBezTo>
                    <a:cubicBezTo>
                      <a:pt x="2984032" y="756295"/>
                      <a:pt x="2992025" y="766033"/>
                      <a:pt x="2987960" y="776627"/>
                    </a:cubicBezTo>
                    <a:cubicBezTo>
                      <a:pt x="2984257" y="786276"/>
                      <a:pt x="2992087" y="800953"/>
                      <a:pt x="3005360" y="809242"/>
                    </a:cubicBezTo>
                    <a:cubicBezTo>
                      <a:pt x="3018633" y="817531"/>
                      <a:pt x="3029493" y="832837"/>
                      <a:pt x="3029493" y="843256"/>
                    </a:cubicBezTo>
                    <a:cubicBezTo>
                      <a:pt x="3029493" y="853674"/>
                      <a:pt x="3034307" y="862198"/>
                      <a:pt x="3040190" y="862198"/>
                    </a:cubicBezTo>
                    <a:cubicBezTo>
                      <a:pt x="3052962" y="862198"/>
                      <a:pt x="3143793" y="1052083"/>
                      <a:pt x="3143793" y="1078782"/>
                    </a:cubicBezTo>
                    <a:cubicBezTo>
                      <a:pt x="3143793" y="1089015"/>
                      <a:pt x="3155223" y="1104526"/>
                      <a:pt x="3169193" y="1113251"/>
                    </a:cubicBezTo>
                    <a:cubicBezTo>
                      <a:pt x="3184696" y="1122933"/>
                      <a:pt x="3192043" y="1137731"/>
                      <a:pt x="3188048" y="1151231"/>
                    </a:cubicBezTo>
                    <a:cubicBezTo>
                      <a:pt x="3184449" y="1163395"/>
                      <a:pt x="3179453" y="1183952"/>
                      <a:pt x="3176946" y="1196913"/>
                    </a:cubicBezTo>
                    <a:cubicBezTo>
                      <a:pt x="3172596" y="1219404"/>
                      <a:pt x="3170870" y="1219482"/>
                      <a:pt x="3139041" y="1198627"/>
                    </a:cubicBezTo>
                    <a:cubicBezTo>
                      <a:pt x="3120699" y="1186609"/>
                      <a:pt x="3102597" y="1161718"/>
                      <a:pt x="3098814" y="1143312"/>
                    </a:cubicBezTo>
                    <a:cubicBezTo>
                      <a:pt x="3091628" y="1108351"/>
                      <a:pt x="3022247" y="1019174"/>
                      <a:pt x="3009378" y="1028357"/>
                    </a:cubicBezTo>
                    <a:cubicBezTo>
                      <a:pt x="3005299" y="1031267"/>
                      <a:pt x="3002345" y="1063003"/>
                      <a:pt x="3002812" y="1098882"/>
                    </a:cubicBezTo>
                    <a:cubicBezTo>
                      <a:pt x="3003412" y="1144897"/>
                      <a:pt x="3009338" y="1166293"/>
                      <a:pt x="3022928" y="1171508"/>
                    </a:cubicBezTo>
                    <a:cubicBezTo>
                      <a:pt x="3067474" y="1188602"/>
                      <a:pt x="3025857" y="1332098"/>
                      <a:pt x="2976353" y="1332098"/>
                    </a:cubicBezTo>
                    <a:cubicBezTo>
                      <a:pt x="2961782" y="1332098"/>
                      <a:pt x="2956616" y="1338679"/>
                      <a:pt x="2961400" y="1351148"/>
                    </a:cubicBezTo>
                    <a:cubicBezTo>
                      <a:pt x="2970243" y="1374193"/>
                      <a:pt x="2961020" y="1375239"/>
                      <a:pt x="2928431" y="1354887"/>
                    </a:cubicBezTo>
                    <a:cubicBezTo>
                      <a:pt x="2910081" y="1343427"/>
                      <a:pt x="2896547" y="1343137"/>
                      <a:pt x="2874628" y="1353734"/>
                    </a:cubicBezTo>
                    <a:cubicBezTo>
                      <a:pt x="2798758" y="1390415"/>
                      <a:pt x="2779090" y="1390301"/>
                      <a:pt x="2737156" y="1352938"/>
                    </a:cubicBezTo>
                    <a:cubicBezTo>
                      <a:pt x="2710133" y="1328861"/>
                      <a:pt x="2699013" y="1309140"/>
                      <a:pt x="2703274" y="1292848"/>
                    </a:cubicBezTo>
                    <a:cubicBezTo>
                      <a:pt x="2707384" y="1277129"/>
                      <a:pt x="2703068" y="1268598"/>
                      <a:pt x="2691005" y="1268598"/>
                    </a:cubicBezTo>
                    <a:cubicBezTo>
                      <a:pt x="2680769" y="1268598"/>
                      <a:pt x="2675682" y="1263278"/>
                      <a:pt x="2679701" y="1256776"/>
                    </a:cubicBezTo>
                    <a:cubicBezTo>
                      <a:pt x="2683719" y="1250273"/>
                      <a:pt x="2681199" y="1241363"/>
                      <a:pt x="2674100" y="1236976"/>
                    </a:cubicBezTo>
                    <a:cubicBezTo>
                      <a:pt x="2666432" y="1232237"/>
                      <a:pt x="2661193" y="1244767"/>
                      <a:pt x="2661193" y="1267849"/>
                    </a:cubicBezTo>
                    <a:cubicBezTo>
                      <a:pt x="2661193" y="1316215"/>
                      <a:pt x="2649085" y="1316605"/>
                      <a:pt x="2599036" y="1269853"/>
                    </a:cubicBezTo>
                    <a:cubicBezTo>
                      <a:pt x="2573636" y="1246125"/>
                      <a:pt x="2559593" y="1220726"/>
                      <a:pt x="2559593" y="1198510"/>
                    </a:cubicBezTo>
                    <a:cubicBezTo>
                      <a:pt x="2559593" y="1153578"/>
                      <a:pt x="2405559" y="980883"/>
                      <a:pt x="2303915" y="911859"/>
                    </a:cubicBezTo>
                    <a:cubicBezTo>
                      <a:pt x="2061768" y="747420"/>
                      <a:pt x="1874866" y="694829"/>
                      <a:pt x="1528336" y="693624"/>
                    </a:cubicBezTo>
                    <a:lnTo>
                      <a:pt x="1334043" y="692949"/>
                    </a:lnTo>
                    <a:lnTo>
                      <a:pt x="1230057" y="737589"/>
                    </a:lnTo>
                    <a:cubicBezTo>
                      <a:pt x="958918" y="853986"/>
                      <a:pt x="921837" y="876241"/>
                      <a:pt x="823061" y="981850"/>
                    </a:cubicBezTo>
                    <a:cubicBezTo>
                      <a:pt x="617418" y="1201721"/>
                      <a:pt x="575513" y="1259784"/>
                      <a:pt x="524452" y="1395598"/>
                    </a:cubicBezTo>
                    <a:cubicBezTo>
                      <a:pt x="438882" y="1623204"/>
                      <a:pt x="450637" y="1936625"/>
                      <a:pt x="555277" y="2217403"/>
                    </a:cubicBezTo>
                    <a:cubicBezTo>
                      <a:pt x="609164" y="2361998"/>
                      <a:pt x="817245" y="2624949"/>
                      <a:pt x="931493" y="2692825"/>
                    </a:cubicBezTo>
                    <a:cubicBezTo>
                      <a:pt x="954566" y="2706533"/>
                      <a:pt x="980384" y="2724589"/>
                      <a:pt x="988867" y="2732948"/>
                    </a:cubicBezTo>
                    <a:cubicBezTo>
                      <a:pt x="997350" y="2741308"/>
                      <a:pt x="1045786" y="2769717"/>
                      <a:pt x="1096504" y="2796080"/>
                    </a:cubicBezTo>
                    <a:cubicBezTo>
                      <a:pt x="1407617" y="2957794"/>
                      <a:pt x="1808152" y="2987323"/>
                      <a:pt x="2095093" y="2869701"/>
                    </a:cubicBezTo>
                    <a:cubicBezTo>
                      <a:pt x="2158481" y="2843717"/>
                      <a:pt x="2250348" y="2797236"/>
                      <a:pt x="2299243" y="2766409"/>
                    </a:cubicBezTo>
                    <a:cubicBezTo>
                      <a:pt x="2348138" y="2735582"/>
                      <a:pt x="2429905" y="2686476"/>
                      <a:pt x="2480948" y="2657284"/>
                    </a:cubicBezTo>
                    <a:cubicBezTo>
                      <a:pt x="2534944" y="2626403"/>
                      <a:pt x="2596020" y="2578208"/>
                      <a:pt x="2626998" y="2542036"/>
                    </a:cubicBezTo>
                    <a:cubicBezTo>
                      <a:pt x="2739993" y="2410098"/>
                      <a:pt x="2763768" y="2386198"/>
                      <a:pt x="2782023" y="2386198"/>
                    </a:cubicBezTo>
                    <a:cubicBezTo>
                      <a:pt x="2792402" y="2386198"/>
                      <a:pt x="2800893" y="2389655"/>
                      <a:pt x="2800893" y="2393881"/>
                    </a:cubicBezTo>
                    <a:cubicBezTo>
                      <a:pt x="2800893" y="2413600"/>
                      <a:pt x="2721212" y="2516371"/>
                      <a:pt x="2677847" y="2552583"/>
                    </a:cubicBezTo>
                    <a:cubicBezTo>
                      <a:pt x="2627476" y="2594647"/>
                      <a:pt x="2563805" y="2653737"/>
                      <a:pt x="2476804" y="2739163"/>
                    </a:cubicBezTo>
                    <a:cubicBezTo>
                      <a:pt x="2411004" y="2803772"/>
                      <a:pt x="2274467" y="2887089"/>
                      <a:pt x="2157891" y="2933768"/>
                    </a:cubicBezTo>
                    <a:cubicBezTo>
                      <a:pt x="2024156" y="2987318"/>
                      <a:pt x="1822360" y="3013088"/>
                      <a:pt x="1594393" y="3005728"/>
                    </a:cubicBezTo>
                    <a:cubicBezTo>
                      <a:pt x="1471418" y="3001758"/>
                      <a:pt x="1422900" y="3003676"/>
                      <a:pt x="1448343" y="3011502"/>
                    </a:cubicBezTo>
                    <a:cubicBezTo>
                      <a:pt x="1513367" y="3031501"/>
                      <a:pt x="1906452" y="3027358"/>
                      <a:pt x="2016668" y="3005511"/>
                    </a:cubicBezTo>
                    <a:cubicBezTo>
                      <a:pt x="2070802" y="2994781"/>
                      <a:pt x="2112323" y="2986777"/>
                      <a:pt x="2108938" y="2987725"/>
                    </a:cubicBezTo>
                    <a:cubicBezTo>
                      <a:pt x="2105552" y="2988673"/>
                      <a:pt x="2106981" y="2983648"/>
                      <a:pt x="2112113" y="2976558"/>
                    </a:cubicBezTo>
                    <a:cubicBezTo>
                      <a:pt x="2117244" y="2969469"/>
                      <a:pt x="2163179" y="2950818"/>
                      <a:pt x="2214189" y="2935111"/>
                    </a:cubicBezTo>
                    <a:cubicBezTo>
                      <a:pt x="2320117" y="2902494"/>
                      <a:pt x="2418791" y="2832103"/>
                      <a:pt x="2573601" y="2678718"/>
                    </a:cubicBezTo>
                    <a:cubicBezTo>
                      <a:pt x="2708191" y="2545367"/>
                      <a:pt x="2722981" y="2532653"/>
                      <a:pt x="2732471" y="2542143"/>
                    </a:cubicBezTo>
                    <a:cubicBezTo>
                      <a:pt x="2737071" y="2546742"/>
                      <a:pt x="2727609" y="2563542"/>
                      <a:pt x="2711445" y="2579477"/>
                    </a:cubicBezTo>
                    <a:cubicBezTo>
                      <a:pt x="2695281" y="2595411"/>
                      <a:pt x="2653293" y="2644522"/>
                      <a:pt x="2618139" y="2688612"/>
                    </a:cubicBezTo>
                    <a:cubicBezTo>
                      <a:pt x="2507667" y="2827164"/>
                      <a:pt x="2319645" y="2941993"/>
                      <a:pt x="2115093" y="2995833"/>
                    </a:cubicBezTo>
                    <a:cubicBezTo>
                      <a:pt x="2083660" y="3004107"/>
                      <a:pt x="2050623" y="3019072"/>
                      <a:pt x="2041677" y="3029089"/>
                    </a:cubicBezTo>
                    <a:cubicBezTo>
                      <a:pt x="2021838" y="3051302"/>
                      <a:pt x="1851118" y="3071525"/>
                      <a:pt x="1683293" y="3071542"/>
                    </a:cubicBezTo>
                    <a:cubicBezTo>
                      <a:pt x="1557549" y="3071555"/>
                      <a:pt x="1387552" y="3047805"/>
                      <a:pt x="1289593" y="3016538"/>
                    </a:cubicBezTo>
                    <a:cubicBezTo>
                      <a:pt x="1183735" y="2982751"/>
                      <a:pt x="949390" y="2873261"/>
                      <a:pt x="871362" y="2821133"/>
                    </a:cubicBezTo>
                    <a:cubicBezTo>
                      <a:pt x="847393" y="2805120"/>
                      <a:pt x="822732" y="2793702"/>
                      <a:pt x="816560" y="2795759"/>
                    </a:cubicBezTo>
                    <a:cubicBezTo>
                      <a:pt x="799319" y="2801506"/>
                      <a:pt x="955986" y="2906787"/>
                      <a:pt x="1045118" y="2949351"/>
                    </a:cubicBezTo>
                    <a:cubicBezTo>
                      <a:pt x="1088774" y="2970199"/>
                      <a:pt x="1124493" y="2994747"/>
                      <a:pt x="1124493" y="3003901"/>
                    </a:cubicBezTo>
                    <a:cubicBezTo>
                      <a:pt x="1124493" y="3013056"/>
                      <a:pt x="1140209" y="3027627"/>
                      <a:pt x="1159418" y="3036281"/>
                    </a:cubicBezTo>
                    <a:cubicBezTo>
                      <a:pt x="1456941" y="3170332"/>
                      <a:pt x="1962402" y="3180933"/>
                      <a:pt x="2208250" y="3058279"/>
                    </a:cubicBezTo>
                    <a:cubicBezTo>
                      <a:pt x="2499939" y="2912755"/>
                      <a:pt x="2549272" y="2880530"/>
                      <a:pt x="2673893" y="2754116"/>
                    </a:cubicBezTo>
                    <a:cubicBezTo>
                      <a:pt x="2774041" y="2652528"/>
                      <a:pt x="2827378" y="2588839"/>
                      <a:pt x="2878184" y="2510180"/>
                    </a:cubicBezTo>
                    <a:cubicBezTo>
                      <a:pt x="2895046" y="2484073"/>
                      <a:pt x="2915987" y="2465499"/>
                      <a:pt x="2924718" y="2468905"/>
                    </a:cubicBezTo>
                    <a:cubicBezTo>
                      <a:pt x="2946533" y="2477415"/>
                      <a:pt x="2944612" y="2493291"/>
                      <a:pt x="2918368" y="2521392"/>
                    </a:cubicBezTo>
                    <a:cubicBezTo>
                      <a:pt x="2894252" y="2547213"/>
                      <a:pt x="2838993" y="2642849"/>
                      <a:pt x="2838993" y="2658764"/>
                    </a:cubicBezTo>
                    <a:cubicBezTo>
                      <a:pt x="2838993" y="2678199"/>
                      <a:pt x="2659978" y="2866646"/>
                      <a:pt x="2590863" y="2919969"/>
                    </a:cubicBezTo>
                    <a:cubicBezTo>
                      <a:pt x="2542575" y="2957222"/>
                      <a:pt x="2525228" y="2977557"/>
                      <a:pt x="2536036" y="2984237"/>
                    </a:cubicBezTo>
                    <a:cubicBezTo>
                      <a:pt x="2565809" y="3002638"/>
                      <a:pt x="2648858" y="2921584"/>
                      <a:pt x="2856015" y="2671948"/>
                    </a:cubicBezTo>
                    <a:cubicBezTo>
                      <a:pt x="2880450" y="2642503"/>
                      <a:pt x="2891067" y="2637278"/>
                      <a:pt x="2902752" y="2648946"/>
                    </a:cubicBezTo>
                    <a:cubicBezTo>
                      <a:pt x="2918149" y="2664320"/>
                      <a:pt x="2871913" y="2721639"/>
                      <a:pt x="2724955" y="2869358"/>
                    </a:cubicBezTo>
                    <a:cubicBezTo>
                      <a:pt x="2567574" y="3027555"/>
                      <a:pt x="2496915" y="3079878"/>
                      <a:pt x="2365580" y="3135475"/>
                    </a:cubicBezTo>
                    <a:cubicBezTo>
                      <a:pt x="2294170" y="3165705"/>
                      <a:pt x="2227170" y="3197147"/>
                      <a:pt x="2216693" y="3205346"/>
                    </a:cubicBezTo>
                    <a:cubicBezTo>
                      <a:pt x="2190358" y="3225956"/>
                      <a:pt x="2055830" y="3268101"/>
                      <a:pt x="1911950" y="3300818"/>
                    </a:cubicBezTo>
                    <a:cubicBezTo>
                      <a:pt x="1845624" y="3315900"/>
                      <a:pt x="1783752" y="3332021"/>
                      <a:pt x="1774458" y="3336643"/>
                    </a:cubicBezTo>
                    <a:cubicBezTo>
                      <a:pt x="1765164" y="3341266"/>
                      <a:pt x="1757303" y="3340115"/>
                      <a:pt x="1756989" y="3334086"/>
                    </a:cubicBezTo>
                    <a:cubicBezTo>
                      <a:pt x="1756675" y="3328057"/>
                      <a:pt x="1751831" y="3330547"/>
                      <a:pt x="1746224" y="3339619"/>
                    </a:cubicBezTo>
                    <a:cubicBezTo>
                      <a:pt x="1737871" y="3353134"/>
                      <a:pt x="1732412" y="3353113"/>
                      <a:pt x="1716011" y="3339501"/>
                    </a:cubicBezTo>
                    <a:cubicBezTo>
                      <a:pt x="1702611" y="3328380"/>
                      <a:pt x="1695993" y="3327600"/>
                      <a:pt x="1695993" y="3337143"/>
                    </a:cubicBezTo>
                    <a:cubicBezTo>
                      <a:pt x="1695993" y="3356684"/>
                      <a:pt x="1634034" y="3355247"/>
                      <a:pt x="1626139" y="3335523"/>
                    </a:cubicBezTo>
                    <a:cubicBezTo>
                      <a:pt x="1622003" y="3325188"/>
                      <a:pt x="1589871" y="3319252"/>
                      <a:pt x="1534064" y="3318514"/>
                    </a:cubicBezTo>
                    <a:cubicBezTo>
                      <a:pt x="1384849" y="3316539"/>
                      <a:pt x="1272771" y="3291164"/>
                      <a:pt x="1041943" y="3207092"/>
                    </a:cubicBezTo>
                    <a:cubicBezTo>
                      <a:pt x="627384" y="3056102"/>
                      <a:pt x="278814" y="2693419"/>
                      <a:pt x="137037" y="2265548"/>
                    </a:cubicBezTo>
                    <a:cubicBezTo>
                      <a:pt x="82200" y="2100053"/>
                      <a:pt x="68045" y="2006478"/>
                      <a:pt x="60666" y="1760659"/>
                    </a:cubicBezTo>
                    <a:cubicBezTo>
                      <a:pt x="52271" y="1481004"/>
                      <a:pt x="66776" y="1414620"/>
                      <a:pt x="197263" y="1135526"/>
                    </a:cubicBezTo>
                    <a:cubicBezTo>
                      <a:pt x="291836" y="933247"/>
                      <a:pt x="331804" y="864364"/>
                      <a:pt x="392284" y="799415"/>
                    </a:cubicBezTo>
                    <a:cubicBezTo>
                      <a:pt x="520826" y="661375"/>
                      <a:pt x="644093" y="545108"/>
                      <a:pt x="724485" y="486081"/>
                    </a:cubicBezTo>
                    <a:cubicBezTo>
                      <a:pt x="769653" y="452916"/>
                      <a:pt x="804287" y="423458"/>
                      <a:pt x="801448" y="420620"/>
                    </a:cubicBezTo>
                    <a:cubicBezTo>
                      <a:pt x="792854" y="412025"/>
                      <a:pt x="686854" y="478608"/>
                      <a:pt x="654782" y="512746"/>
                    </a:cubicBezTo>
                    <a:cubicBezTo>
                      <a:pt x="638273" y="530320"/>
                      <a:pt x="619648" y="544698"/>
                      <a:pt x="613392" y="544698"/>
                    </a:cubicBezTo>
                    <a:cubicBezTo>
                      <a:pt x="607137" y="544698"/>
                      <a:pt x="575272" y="558284"/>
                      <a:pt x="542581" y="574888"/>
                    </a:cubicBezTo>
                    <a:cubicBezTo>
                      <a:pt x="367462" y="663836"/>
                      <a:pt x="76348" y="1073995"/>
                      <a:pt x="38947" y="1284473"/>
                    </a:cubicBezTo>
                    <a:cubicBezTo>
                      <a:pt x="27993" y="1346119"/>
                      <a:pt x="11751" y="1362310"/>
                      <a:pt x="728" y="1322573"/>
                    </a:cubicBezTo>
                    <a:cubicBezTo>
                      <a:pt x="-2663" y="1310349"/>
                      <a:pt x="6115" y="1278240"/>
                      <a:pt x="20234" y="1251218"/>
                    </a:cubicBezTo>
                    <a:cubicBezTo>
                      <a:pt x="34353" y="1224197"/>
                      <a:pt x="63142" y="1165222"/>
                      <a:pt x="84209" y="1120162"/>
                    </a:cubicBezTo>
                    <a:cubicBezTo>
                      <a:pt x="175620" y="924645"/>
                      <a:pt x="190806" y="893257"/>
                      <a:pt x="199801" y="881248"/>
                    </a:cubicBezTo>
                    <a:cubicBezTo>
                      <a:pt x="287522" y="764125"/>
                      <a:pt x="345546" y="700785"/>
                      <a:pt x="433880" y="625720"/>
                    </a:cubicBezTo>
                    <a:cubicBezTo>
                      <a:pt x="492407" y="575984"/>
                      <a:pt x="540293" y="529851"/>
                      <a:pt x="540293" y="523201"/>
                    </a:cubicBezTo>
                    <a:cubicBezTo>
                      <a:pt x="540293" y="486321"/>
                      <a:pt x="806941" y="309591"/>
                      <a:pt x="817009" y="339797"/>
                    </a:cubicBezTo>
                    <a:cubicBezTo>
                      <a:pt x="819649" y="347718"/>
                      <a:pt x="827660" y="354198"/>
                      <a:pt x="834810" y="354198"/>
                    </a:cubicBezTo>
                    <a:cubicBezTo>
                      <a:pt x="841960" y="354198"/>
                      <a:pt x="844591" y="345809"/>
                      <a:pt x="840656" y="335555"/>
                    </a:cubicBezTo>
                    <a:cubicBezTo>
                      <a:pt x="836722" y="325301"/>
                      <a:pt x="838968" y="313534"/>
                      <a:pt x="845648" y="309405"/>
                    </a:cubicBezTo>
                    <a:cubicBezTo>
                      <a:pt x="852328" y="305277"/>
                      <a:pt x="857793" y="307951"/>
                      <a:pt x="857793" y="315348"/>
                    </a:cubicBezTo>
                    <a:cubicBezTo>
                      <a:pt x="857793" y="322746"/>
                      <a:pt x="863845" y="328798"/>
                      <a:pt x="871242" y="328798"/>
                    </a:cubicBezTo>
                    <a:cubicBezTo>
                      <a:pt x="878640" y="328798"/>
                      <a:pt x="880925" y="322703"/>
                      <a:pt x="876321" y="315253"/>
                    </a:cubicBezTo>
                    <a:cubicBezTo>
                      <a:pt x="871717" y="307803"/>
                      <a:pt x="878460" y="294023"/>
                      <a:pt x="891306" y="284629"/>
                    </a:cubicBezTo>
                    <a:cubicBezTo>
                      <a:pt x="915821" y="266704"/>
                      <a:pt x="939618" y="271322"/>
                      <a:pt x="927101" y="291576"/>
                    </a:cubicBezTo>
                    <a:cubicBezTo>
                      <a:pt x="919252" y="304275"/>
                      <a:pt x="929022" y="299084"/>
                      <a:pt x="959393" y="274419"/>
                    </a:cubicBezTo>
                    <a:cubicBezTo>
                      <a:pt x="969870" y="265910"/>
                      <a:pt x="978443" y="251061"/>
                      <a:pt x="978443" y="241422"/>
                    </a:cubicBezTo>
                    <a:cubicBezTo>
                      <a:pt x="978443" y="210240"/>
                      <a:pt x="1196673" y="151280"/>
                      <a:pt x="1415656" y="123299"/>
                    </a:cubicBezTo>
                    <a:cubicBezTo>
                      <a:pt x="1468559" y="116539"/>
                      <a:pt x="1523273" y="106136"/>
                      <a:pt x="1537243" y="100181"/>
                    </a:cubicBezTo>
                    <a:cubicBezTo>
                      <a:pt x="1551213" y="94227"/>
                      <a:pt x="1573774" y="89990"/>
                      <a:pt x="1587378" y="90765"/>
                    </a:cubicBezTo>
                    <a:close/>
                    <a:moveTo>
                      <a:pt x="1633287" y="979"/>
                    </a:moveTo>
                    <a:cubicBezTo>
                      <a:pt x="1642455" y="4035"/>
                      <a:pt x="1652456" y="14036"/>
                      <a:pt x="1655512" y="23204"/>
                    </a:cubicBezTo>
                    <a:cubicBezTo>
                      <a:pt x="1658687" y="32729"/>
                      <a:pt x="1653924" y="37492"/>
                      <a:pt x="1644399" y="34317"/>
                    </a:cubicBezTo>
                    <a:cubicBezTo>
                      <a:pt x="1635231" y="31261"/>
                      <a:pt x="1625230" y="21260"/>
                      <a:pt x="1622174" y="12092"/>
                    </a:cubicBezTo>
                    <a:cubicBezTo>
                      <a:pt x="1618999" y="2567"/>
                      <a:pt x="1623762" y="-2196"/>
                      <a:pt x="1633287" y="979"/>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cs typeface="+mn-ea"/>
                  <a:sym typeface="+mn-lt"/>
                </a:endParaRPr>
              </a:p>
            </p:txBody>
          </p:sp>
        </p:grpSp>
        <p:grpSp>
          <p:nvGrpSpPr>
            <p:cNvPr id="12" name="组合 11"/>
            <p:cNvGrpSpPr/>
            <p:nvPr/>
          </p:nvGrpSpPr>
          <p:grpSpPr>
            <a:xfrm>
              <a:off x="10508" y="3533"/>
              <a:ext cx="1445" cy="1445"/>
              <a:chOff x="4408164" y="2297430"/>
              <a:chExt cx="3093726" cy="3093726"/>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8164" y="2297430"/>
                <a:ext cx="3093726" cy="3093726"/>
              </a:xfrm>
              <a:prstGeom prst="rect">
                <a:avLst/>
              </a:prstGeom>
            </p:spPr>
          </p:pic>
          <p:sp>
            <p:nvSpPr>
              <p:cNvPr id="14" name="文本框 13"/>
              <p:cNvSpPr txBox="1"/>
              <p:nvPr/>
            </p:nvSpPr>
            <p:spPr>
              <a:xfrm>
                <a:off x="5198218" y="2847475"/>
                <a:ext cx="1193366" cy="2183217"/>
              </a:xfrm>
              <a:prstGeom prst="rect">
                <a:avLst/>
              </a:prstGeom>
              <a:noFill/>
            </p:spPr>
            <p:txBody>
              <a:bodyPr vert="eaVert" wrap="square" rtlCol="0">
                <a:spAutoFit/>
              </a:bodyPr>
              <a:lstStyle/>
              <a:p>
                <a:r>
                  <a:rPr lang="zh-CN" altLang="en-US" sz="1100" b="1">
                    <a:solidFill>
                      <a:schemeClr val="bg1"/>
                    </a:solidFill>
                    <a:cs typeface="+mn-ea"/>
                    <a:sym typeface="+mn-lt"/>
                  </a:rPr>
                  <a:t>摄图网</a:t>
                </a:r>
              </a:p>
            </p:txBody>
          </p:sp>
        </p:grpSp>
      </p:grpSp>
      <p:pic>
        <p:nvPicPr>
          <p:cNvPr id="4" name="图片 3" descr="3cc045"/>
          <p:cNvPicPr>
            <a:picLocks noChangeAspect="1"/>
          </p:cNvPicPr>
          <p:nvPr/>
        </p:nvPicPr>
        <p:blipFill>
          <a:blip r:embed="rId4"/>
          <a:srcRect l="13382" t="66943" b="-345"/>
          <a:stretch>
            <a:fillRect/>
          </a:stretch>
        </p:blipFill>
        <p:spPr>
          <a:xfrm flipH="1">
            <a:off x="-12065" y="3803015"/>
            <a:ext cx="6003925" cy="3077210"/>
          </a:xfrm>
          <a:prstGeom prst="rect">
            <a:avLst/>
          </a:prstGeom>
        </p:spPr>
      </p:pic>
      <p:pic>
        <p:nvPicPr>
          <p:cNvPr id="6" name="图片 5" descr="3cc045"/>
          <p:cNvPicPr>
            <a:picLocks noChangeAspect="1"/>
          </p:cNvPicPr>
          <p:nvPr/>
        </p:nvPicPr>
        <p:blipFill>
          <a:blip r:embed="rId4"/>
          <a:srcRect l="13382" t="66943" b="-345"/>
          <a:stretch>
            <a:fillRect/>
          </a:stretch>
        </p:blipFill>
        <p:spPr>
          <a:xfrm>
            <a:off x="5981065" y="3792220"/>
            <a:ext cx="6232525" cy="3077210"/>
          </a:xfrm>
          <a:prstGeom prst="rect">
            <a:avLst/>
          </a:prstGeom>
        </p:spPr>
      </p:pic>
    </p:spTree>
  </p:cSld>
  <p:clrMapOvr>
    <a:masterClrMapping/>
  </p:clrMapOvr>
  <mc:AlternateContent>
    <mc:Choice xmlns:p14="http://schemas.microsoft.com/office/powerpoint/2010/main" Requires="p14">
      <p:transition spd="slow" advClick="0" advTm="2000" p14:dur="1500">
        <p:random/>
      </p:transition>
    </mc:Choice>
    <mc:Fallback>
      <p:transition spd="slow" advClick="0" advTm="2000">
        <p:random/>
      </p:transition>
    </mc:Fallback>
  </mc:AlternateConten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3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z4y3v12">
      <a:majorFont>
        <a:latin typeface="字魂24号-镇魂手书"/>
        <a:ea typeface="字魂24号-镇魂手书"/>
        <a:cs typeface="Arial"/>
      </a:majorFont>
      <a:minorFont>
        <a:latin typeface="字魂24号-镇魂手书"/>
        <a:ea typeface="字魂24号-镇魂手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z4y3v12">
      <a:majorFont>
        <a:latin typeface="字魂24号-镇魂手书"/>
        <a:ea typeface="字魂24号-镇魂手书"/>
        <a:cs typeface="Arial"/>
      </a:majorFont>
      <a:minorFont>
        <a:latin typeface="字魂24号-镇魂手书"/>
        <a:ea typeface="字魂24号-镇魂手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195</Paragraphs>
  <Slides>24</Slides>
  <Notes>0</Notes>
  <TotalTime>9</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24</vt:i4>
      </vt:variant>
    </vt:vector>
  </HeadingPairs>
  <TitlesOfParts>
    <vt:vector baseType="lpstr" size="33">
      <vt:lpstr>Arial</vt:lpstr>
      <vt:lpstr>字魂24号-镇魂手书</vt:lpstr>
      <vt:lpstr>等线 Light</vt:lpstr>
      <vt:lpstr>等线</vt:lpstr>
      <vt:lpstr>苏新诗古印宋简</vt:lpstr>
      <vt:lpstr>仓耳玄三M W05</vt:lpstr>
      <vt:lpstr>Gill Sans</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31</dc:title>
  <dc:creator>Name</dc:creator>
  <cp:lastModifiedBy>Administrator</cp:lastModifiedBy>
  <cp:revision>60</cp:revision>
  <dcterms:created xsi:type="dcterms:W3CDTF">2018-09-01T01:26:00Z</dcterms:created>
  <dcterms:modified xsi:type="dcterms:W3CDTF">2023-10-16T16:08:01Z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2052-11.1.0.9098</vt:lpwstr>
  </property>
</Properties>
</file>