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fntdata" ContentType="application/x-fontdata"/>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60" r:id="rId1"/>
    <p:sldMasterId id="2147483664" r:id="rId2"/>
    <p:sldMasterId id="2147483867"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embeddedFontLst>
    <p:embeddedFont>
      <p:font typeface="Microsoft YaHei" panose="020B0503020204020204" pitchFamily="34" charset="-122"/>
      <p:regular r:id="rId29"/>
      <p:bold r:id="rId30"/>
    </p:embeddedFon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377" autoAdjust="0"/>
  </p:normalViewPr>
  <p:slideViewPr>
    <p:cSldViewPr snapToGrid="0" showGuides="1">
      <p:cViewPr varScale="1">
        <p:scale>
          <a:sx n="107" d="100"/>
          <a:sy n="107" d="100"/>
        </p:scale>
        <p:origin x="750" y="11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82.xml" /><Relationship Id="rId29" Type="http://schemas.openxmlformats.org/officeDocument/2006/relationships/font" Target="fonts/font1.fntdata" /><Relationship Id="rId3" Type="http://schemas.openxmlformats.org/officeDocument/2006/relationships/slideMaster" Target="slideMasters/slideMaster3.xml" /><Relationship Id="rId30" Type="http://schemas.openxmlformats.org/officeDocument/2006/relationships/font" Target="fonts/font2.fntdata" /><Relationship Id="rId31" Type="http://schemas.openxmlformats.org/officeDocument/2006/relationships/font" Target="fonts/font3.fntdata" /><Relationship Id="rId32" Type="http://schemas.openxmlformats.org/officeDocument/2006/relationships/font" Target="fonts/font4.fntdata" /><Relationship Id="rId33" Type="http://schemas.openxmlformats.org/officeDocument/2006/relationships/font" Target="fonts/font5.fntdata" /><Relationship Id="rId34" Type="http://schemas.openxmlformats.org/officeDocument/2006/relationships/font" Target="fonts/font6.fntdata" /><Relationship Id="rId35" Type="http://schemas.openxmlformats.org/officeDocument/2006/relationships/font" Target="fonts/font7.fntdata" /><Relationship Id="rId36" Type="http://schemas.openxmlformats.org/officeDocument/2006/relationships/font" Target="fonts/font8.fntdata"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plotArea>
      <c:bar3DChart>
        <c:barDir val="col"/>
        <c:grouping val="stack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hape/>
          <c:extLst>
            <c:ext xmlns:c16="http://schemas.microsoft.com/office/drawing/2014/chart" uri="{C3380CC4-5D6E-409C-BE32-E72D297353CC}">
              <c16:uniqueId val="{00000000-83E9-453E-B5D6-640D80BD12A0}"/>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hape/>
          <c:extLst>
            <c:ext xmlns:c16="http://schemas.microsoft.com/office/drawing/2014/chart" uri="{C3380CC4-5D6E-409C-BE32-E72D297353CC}">
              <c16:uniqueId val="{00000001-83E9-453E-B5D6-640D80BD12A0}"/>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hape/>
          <c:extLst>
            <c:ext xmlns:c16="http://schemas.microsoft.com/office/drawing/2014/chart" uri="{C3380CC4-5D6E-409C-BE32-E72D297353CC}">
              <c16:uniqueId val="{00000002-83E9-453E-B5D6-640D80BD12A0}"/>
            </c:ext>
          </c:extLst>
        </c:ser>
        <c:dLbls>
          <c:showLegendKey val="0"/>
          <c:showVal val="0"/>
          <c:showCatName val="0"/>
          <c:showSerName val="0"/>
          <c:showPercent val="0"/>
          <c:showBubbleSize val="0"/>
          <c:showLeaderLines val="0"/>
        </c:dLbls>
        <c:gapWidth/>
        <c:gapDepth/>
        <c:shape/>
        <c:axId val="1439059408"/>
        <c:axId val="823075760"/>
        <c:axId val="0"/>
      </c:bar3DChart>
      <c:catAx>
        <c:axId val="1439059408"/>
        <c:scaling>
          <c:orientation/>
        </c:scaling>
        <c:delete val="0"/>
        <c:axPos val="b"/>
        <c:numFmt formatCode="General" sourceLinked="0"/>
        <c:majorTickMark val="out"/>
        <c:minorTickMark val="none"/>
        <c:crossAx val="823075760"/>
        <c:crosses val="autoZero"/>
        <c:auto val="0"/>
        <c:lblAlgn val="ctr"/>
        <c:lblOffset/>
        <c:noMultiLvlLbl val="0"/>
      </c:catAx>
      <c:valAx>
        <c:axId val="823075760"/>
        <c:scaling>
          <c:orientation/>
        </c:scaling>
        <c:delete val="0"/>
        <c:axPos val="l"/>
        <c:majorGridlines/>
        <c:numFmt formatCode="General" sourceLinked="1"/>
        <c:majorTickMark val="out"/>
        <c:minorTickMark val="none"/>
        <c:crossAx val="1439059408"/>
        <c:crosses val="autoZero"/>
        <c:crossBetween val="between"/>
      </c:valAx>
    </c:plotArea>
    <c:plotVisOnly val="1"/>
    <c:dispBlanksAs val="gap"/>
    <c:showDLblsOverMax val="0"/>
  </c:chart>
  <c:txPr>
    <a:bodyPr/>
    <a:p>
      <a:pPr rtl="0">
        <a:defRPr sz="1800" smtId="4294967295">
          <a:solidFill>
            <a:schemeClr val="tx1">
              <a:lumMod val="75000"/>
              <a:lumOff val="25000"/>
            </a:schemeClr>
          </a:solidFill>
          <a:latin typeface="+mn-lt"/>
          <a:ea typeface="+mn-ea"/>
          <a:cs typeface="+mn-ea"/>
          <a:sym typeface="+mn-lt"/>
        </a:defRPr>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tx>
            <c:strRef>
              <c:f>Sheet1!$B$1</c:f>
              <c:strCache>
                <c:ptCount val="1"/>
                <c:pt idx="0">
                  <c:v>Sales</c:v>
                </c:pt>
              </c:strCache>
            </c:strRef>
          </c:tx>
          <c:dPt>
            <c:idx val="0"/>
            <c:invertIfNegative val="1"/>
            <c:spPr>
              <a:solidFill>
                <a:schemeClr val="accent2"/>
              </a:solidFill>
            </c:spPr>
            <c:extLst>
              <c:ext xmlns:c16="http://schemas.microsoft.com/office/drawing/2014/chart" uri="{C3380CC4-5D6E-409C-BE32-E72D297353CC}">
                <c16:uniqueId val="{00000001-069C-4205-B4C2-231E7ADC32B1}"/>
              </c:ext>
            </c:extLst>
          </c:dPt>
          <c:dPt>
            <c:idx val="1"/>
            <c:invertIfNegative val="1"/>
            <c:spPr>
              <a:solidFill>
                <a:schemeClr val="bg1">
                  <a:lumMod val="85000"/>
                </a:schemeClr>
              </a:solidFill>
            </c:spPr>
            <c:extLst>
              <c:ext xmlns:c16="http://schemas.microsoft.com/office/drawing/2014/chart" uri="{C3380CC4-5D6E-409C-BE32-E72D297353CC}">
                <c16:uniqueId val="{00000003-069C-4205-B4C2-231E7ADC32B1}"/>
              </c:ext>
            </c:extLst>
          </c:dPt>
          <c:cat>
            <c:strRef>
              <c:f>Sheet1!$A$2:$A$3</c:f>
              <c:strCache>
                <c:ptCount val="2"/>
                <c:pt idx="0">
                  <c:v>1st Qtr</c:v>
                </c:pt>
                <c:pt idx="1">
                  <c:v>2nd Qtr</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069C-4205-B4C2-231E7ADC32B1}"/>
            </c:ext>
          </c:extLst>
        </c:ser>
        <c:dLbls>
          <c:showLegendKey val="0"/>
          <c:showVal val="0"/>
          <c:showCatName val="0"/>
          <c:showSerName val="0"/>
          <c:showPercent val="0"/>
          <c:showBubbleSize val="0"/>
          <c:showLeaderLines val="0"/>
        </c:dLbls>
        <c:firstSliceAng/>
      </c:pieChart>
    </c:plotArea>
    <c:plotVisOnly val="1"/>
    <c:dispBlanksAs val="gap"/>
    <c:showDLblsOverMax val="0"/>
  </c:chart>
  <c:txPr>
    <a:bodyPr/>
    <a:p>
      <a:pPr>
        <a:defRPr sz="1800" smtId="4294967295">
          <a:latin typeface="+mn-lt"/>
          <a:ea typeface="+mn-ea"/>
          <a:cs typeface="+mn-ea"/>
          <a:sym typeface="+mn-lt"/>
        </a:defRPr>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tx>
            <c:strRef>
              <c:f>Sheet1!$B$1</c:f>
              <c:strCache>
                <c:ptCount val="1"/>
                <c:pt idx="0">
                  <c:v>Sales</c:v>
                </c:pt>
              </c:strCache>
            </c:strRef>
          </c:tx>
          <c:dPt>
            <c:idx val="0"/>
            <c:invertIfNegative val="1"/>
            <c:spPr>
              <a:solidFill>
                <a:schemeClr val="accent3"/>
              </a:solidFill>
            </c:spPr>
            <c:extLst>
              <c:ext xmlns:c16="http://schemas.microsoft.com/office/drawing/2014/chart" uri="{C3380CC4-5D6E-409C-BE32-E72D297353CC}">
                <c16:uniqueId val="{00000001-B41C-41E8-8A55-8A66AE177883}"/>
              </c:ext>
            </c:extLst>
          </c:dPt>
          <c:dPt>
            <c:idx val="1"/>
            <c:invertIfNegative val="1"/>
            <c:spPr>
              <a:solidFill>
                <a:schemeClr val="bg1">
                  <a:lumMod val="85000"/>
                </a:schemeClr>
              </a:solidFill>
            </c:spPr>
            <c:extLst>
              <c:ext xmlns:c16="http://schemas.microsoft.com/office/drawing/2014/chart" uri="{C3380CC4-5D6E-409C-BE32-E72D297353CC}">
                <c16:uniqueId val="{00000003-B41C-41E8-8A55-8A66AE177883}"/>
              </c:ext>
            </c:extLst>
          </c:dPt>
          <c:cat>
            <c:strRef>
              <c:f>Sheet1!$A$2:$A$3</c:f>
              <c:strCache>
                <c:ptCount val="2"/>
                <c:pt idx="0">
                  <c:v>1st Qtr</c:v>
                </c:pt>
                <c:pt idx="1">
                  <c:v>2nd Qtr</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4-B41C-41E8-8A55-8A66AE177883}"/>
            </c:ext>
          </c:extLst>
        </c:ser>
        <c:dLbls>
          <c:showLegendKey val="0"/>
          <c:showVal val="0"/>
          <c:showCatName val="0"/>
          <c:showSerName val="0"/>
          <c:showPercent val="0"/>
          <c:showBubbleSize val="0"/>
          <c:showLeaderLines val="0"/>
        </c:dLbls>
        <c:firstSliceAng/>
      </c:pieChart>
    </c:plotArea>
    <c:plotVisOnly val="1"/>
    <c:dispBlanksAs val="gap"/>
    <c:showDLblsOverMax val="0"/>
  </c:chart>
  <c:txPr>
    <a:bodyPr/>
    <a:p>
      <a:pPr>
        <a:defRPr sz="1800" smtId="4294967295">
          <a:latin typeface="+mn-lt"/>
          <a:ea typeface="+mn-ea"/>
          <a:cs typeface="+mn-ea"/>
          <a:sym typeface="+mn-lt"/>
        </a:defRPr>
      </a:pPr>
      <a:endParaRPr lang="zh-CN"/>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tx>
            <c:strRef>
              <c:f>Sheet1!$B$1</c:f>
              <c:strCache>
                <c:ptCount val="1"/>
                <c:pt idx="0">
                  <c:v>Sales</c:v>
                </c:pt>
              </c:strCache>
            </c:strRef>
          </c:tx>
          <c:dPt>
            <c:idx val="0"/>
            <c:invertIfNegative val="1"/>
            <c:spPr>
              <a:solidFill>
                <a:schemeClr val="accent1"/>
              </a:solidFill>
            </c:spPr>
            <c:extLst>
              <c:ext xmlns:c16="http://schemas.microsoft.com/office/drawing/2014/chart" uri="{C3380CC4-5D6E-409C-BE32-E72D297353CC}">
                <c16:uniqueId val="{00000001-310C-490F-B371-857CC2D2CC2D}"/>
              </c:ext>
            </c:extLst>
          </c:dPt>
          <c:dPt>
            <c:idx val="1"/>
            <c:invertIfNegative val="1"/>
            <c:spPr>
              <a:solidFill>
                <a:schemeClr val="bg1">
                  <a:lumMod val="85000"/>
                </a:schemeClr>
              </a:solidFill>
            </c:spPr>
            <c:extLst>
              <c:ext xmlns:c16="http://schemas.microsoft.com/office/drawing/2014/chart" uri="{C3380CC4-5D6E-409C-BE32-E72D297353CC}">
                <c16:uniqueId val="{00000003-310C-490F-B371-857CC2D2CC2D}"/>
              </c:ext>
            </c:extLst>
          </c:dPt>
          <c:cat>
            <c:strRef>
              <c:f>Sheet1!$A$2:$A$3</c:f>
              <c:strCache>
                <c:ptCount val="2"/>
                <c:pt idx="0">
                  <c:v>1st Qtr</c:v>
                </c:pt>
                <c:pt idx="1">
                  <c:v>2nd Qtr</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310C-490F-B371-857CC2D2CC2D}"/>
            </c:ext>
          </c:extLst>
        </c:ser>
        <c:dLbls>
          <c:showLegendKey val="0"/>
          <c:showVal val="0"/>
          <c:showCatName val="0"/>
          <c:showSerName val="0"/>
          <c:showPercent val="0"/>
          <c:showBubbleSize val="0"/>
          <c:showLeaderLines val="0"/>
        </c:dLbls>
        <c:firstSliceAng/>
      </c:pieChart>
    </c:plotArea>
    <c:plotVisOnly val="1"/>
    <c:dispBlanksAs val="gap"/>
    <c:showDLblsOverMax val="0"/>
  </c:chart>
  <c:txPr>
    <a:bodyPr/>
    <a:p>
      <a:pPr>
        <a:defRPr sz="1800" smtId="4294967295">
          <a:latin typeface="+mn-lt"/>
          <a:ea typeface="+mn-ea"/>
          <a:cs typeface="+mn-ea"/>
          <a:sym typeface="+mn-lt"/>
        </a:defRPr>
      </a:pPr>
      <a:endParaRPr lang="zh-CN"/>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tx>
            <c:strRef>
              <c:f>Sheet1!$B$1</c:f>
              <c:strCache>
                <c:ptCount val="1"/>
                <c:pt idx="0">
                  <c:v>Sales</c:v>
                </c:pt>
              </c:strCache>
            </c:strRef>
          </c:tx>
          <c:dPt>
            <c:idx val="0"/>
            <c:invertIfNegative val="1"/>
            <c:spPr>
              <a:solidFill>
                <a:schemeClr val="accent4"/>
              </a:solidFill>
            </c:spPr>
            <c:extLst>
              <c:ext xmlns:c16="http://schemas.microsoft.com/office/drawing/2014/chart" uri="{C3380CC4-5D6E-409C-BE32-E72D297353CC}">
                <c16:uniqueId val="{00000001-23C8-44C4-B534-E839DC5CB3B0}"/>
              </c:ext>
            </c:extLst>
          </c:dPt>
          <c:dPt>
            <c:idx val="1"/>
            <c:invertIfNegative val="1"/>
            <c:spPr>
              <a:solidFill>
                <a:schemeClr val="bg1">
                  <a:lumMod val="85000"/>
                </a:schemeClr>
              </a:solidFill>
            </c:spPr>
            <c:extLst>
              <c:ext xmlns:c16="http://schemas.microsoft.com/office/drawing/2014/chart" uri="{C3380CC4-5D6E-409C-BE32-E72D297353CC}">
                <c16:uniqueId val="{00000003-23C8-44C4-B534-E839DC5CB3B0}"/>
              </c:ext>
            </c:extLst>
          </c:dPt>
          <c:cat>
            <c:strRef>
              <c:f>Sheet1!$A$2:$A$3</c:f>
              <c:strCache>
                <c:ptCount val="2"/>
                <c:pt idx="0">
                  <c:v>1st Qtr</c:v>
                </c:pt>
                <c:pt idx="1">
                  <c:v>2nd Qtr</c:v>
                </c:pt>
              </c:strCache>
            </c:strRef>
          </c:cat>
          <c:val>
            <c:numRef>
              <c:f>Sheet1!$B$2:$B$3</c:f>
              <c:numCache>
                <c:formatCode>General</c:formatCode>
                <c:ptCount val="2"/>
                <c:pt idx="0">
                  <c:v>8</c:v>
                </c:pt>
                <c:pt idx="1">
                  <c:v>2</c:v>
                </c:pt>
              </c:numCache>
            </c:numRef>
          </c:val>
          <c:extLst>
            <c:ext xmlns:c16="http://schemas.microsoft.com/office/drawing/2014/chart" uri="{C3380CC4-5D6E-409C-BE32-E72D297353CC}">
              <c16:uniqueId val="{00000004-23C8-44C4-B534-E839DC5CB3B0}"/>
            </c:ext>
          </c:extLst>
        </c:ser>
        <c:dLbls>
          <c:showLegendKey val="0"/>
          <c:showVal val="0"/>
          <c:showCatName val="0"/>
          <c:showSerName val="0"/>
          <c:showPercent val="0"/>
          <c:showBubbleSize val="0"/>
          <c:showLeaderLines val="0"/>
        </c:dLbls>
        <c:firstSliceAng/>
      </c:pieChart>
    </c:plotArea>
    <c:plotVisOnly val="1"/>
    <c:dispBlanksAs val="gap"/>
    <c:showDLblsOverMax val="0"/>
  </c:chart>
  <c:txPr>
    <a:bodyPr/>
    <a:p>
      <a:pPr>
        <a:defRPr sz="1800" smtId="4294967295">
          <a:latin typeface="+mn-lt"/>
          <a:ea typeface="+mn-ea"/>
          <a:cs typeface="+mn-ea"/>
          <a:sym typeface="+mn-lt"/>
        </a:defRPr>
      </a:pPr>
      <a:endParaRPr lang="zh-CN"/>
    </a:p>
  </c:txPr>
  <c:externalData r:id="rId1">
    <c:autoUpdate val="0"/>
  </c:externalData>
</c:chartSpace>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4.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0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0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07.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2.xml" /></Relationships>
</file>

<file path=ppt/slideLayouts/_rels/slideLayout10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2.xml" /></Relationships>
</file>

<file path=ppt/slideLayouts/_rels/slideLayout109.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2.xml" /></Relationships>
</file>

<file path=ppt/slideLayouts/_rels/slideLayout111.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slideMaster" Target="../slideMasters/slideMaster2.xml" /></Relationships>
</file>

<file path=ppt/slideLayouts/_rels/slideLayout112.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2.xml" /></Relationships>
</file>

<file path=ppt/slideLayouts/_rels/slideLayout113.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2.xml" /></Relationships>
</file>

<file path=ppt/slideLayouts/_rels/slideLayout11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19.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7.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2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2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3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31.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32.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33.xml.rels>&#65279;<?xml version="1.0" encoding="utf-8" standalone="yes"?><Relationships xmlns="http://schemas.openxmlformats.org/package/2006/relationships"><Relationship Id="rId1" Type="http://schemas.openxmlformats.org/officeDocument/2006/relationships/image" Target="../media/image12.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134.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image" Target="../media/image13.png" /><Relationship Id="rId3" Type="http://schemas.openxmlformats.org/officeDocument/2006/relationships/tags" Target="../tags/tag12.xml" /><Relationship Id="rId4" Type="http://schemas.openxmlformats.org/officeDocument/2006/relationships/image" Target="../media/image1.png" /><Relationship Id="rId5" Type="http://schemas.openxmlformats.org/officeDocument/2006/relationships/slideMaster" Target="../slideMasters/slideMaster2.xml" /></Relationships>
</file>

<file path=ppt/slideLayouts/_rels/slideLayout135.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13.xml" /><Relationship Id="rId3" Type="http://schemas.openxmlformats.org/officeDocument/2006/relationships/image" Target="../media/image1.png" /><Relationship Id="rId4" Type="http://schemas.openxmlformats.org/officeDocument/2006/relationships/slideMaster" Target="../slideMasters/slideMaster2.xml" /></Relationships>
</file>

<file path=ppt/slideLayouts/_rels/slideLayout13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3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3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3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4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58.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5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3.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6.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8.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6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7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3.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6.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8.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7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8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3.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6.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8.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8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19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3.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5.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6.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7.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8.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199.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slideMaster" Target="../slideMasters/slideMaster2.xml" /></Relationships>
</file>

<file path=ppt/slideLayouts/_rels/slideLayout200.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01.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02.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03.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04.xml.rels>&#65279;<?xml version="1.0" encoding="utf-8" standalone="yes"?><Relationships xmlns="http://schemas.openxmlformats.org/package/2006/relationships"><Relationship Id="rId1" Type="http://schemas.openxmlformats.org/officeDocument/2006/relationships/image" Target="../media/image15.png" /><Relationship Id="rId2" Type="http://schemas.openxmlformats.org/officeDocument/2006/relationships/slideMaster" Target="../slideMasters/slideMaster2.xml" /></Relationships>
</file>

<file path=ppt/slideLayouts/_rels/slideLayout205.xml.rels>&#65279;<?xml version="1.0" encoding="utf-8" standalone="yes"?><Relationships xmlns="http://schemas.openxmlformats.org/package/2006/relationships"><Relationship Id="rId1" Type="http://schemas.openxmlformats.org/officeDocument/2006/relationships/image" Target="../media/image16.png" /><Relationship Id="rId2" Type="http://schemas.openxmlformats.org/officeDocument/2006/relationships/slideMaster" Target="../slideMasters/slideMaster2.xml" /></Relationships>
</file>

<file path=ppt/slideLayouts/_rels/slideLayout20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0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0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1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image" Target="../media/image1.png" /><Relationship Id="rId5"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2.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2.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slideMaster" Target="../slideMasters/slideMaster2.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6.png" /><Relationship Id="rId3" Type="http://schemas.openxmlformats.org/officeDocument/2006/relationships/slideMaster" Target="../slideMasters/slideMaster2.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6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7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image" Target="../media/image1.png" /><Relationship Id="rId8" Type="http://schemas.openxmlformats.org/officeDocument/2006/relationships/slideMaster" Target="../slideMasters/slideMaster2.xml" /></Relationships>
</file>

<file path=ppt/slideLayouts/_rels/slideLayout8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7.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2.xml" /></Relationships>
</file>

<file path=ppt/slideLayouts/_rels/slideLayout8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8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9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extLst>
      <p:ext uri="{BB962C8B-B14F-4D97-AF65-F5344CB8AC3E}">
        <p14:creationId val="3065888911"/>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空白">
    <p:spTree>
      <p:nvGrpSpPr>
        <p:cNvPr id="1" name=""/>
        <p:cNvGrpSpPr/>
        <p:nvPr/>
      </p:nvGrpSpPr>
      <p:grpSpPr>
        <a:xfrm>
          <a:off x="0" y="0"/>
          <a:ext cx="0" cy="0"/>
        </a:xfrm>
      </p:grpSpPr>
      <p:sp>
        <p:nvSpPr>
          <p:cNvPr id="29" name="图片占位符 28"/>
          <p:cNvSpPr>
            <a:spLocks noGrp="1"/>
          </p:cNvSpPr>
          <p:nvPr>
            <p:ph type="pic" sz="quarter" idx="16"/>
          </p:nvPr>
        </p:nvSpPr>
        <p:spPr>
          <a:xfrm>
            <a:off x="6149141" y="3922740"/>
            <a:ext cx="2218448" cy="1528511"/>
          </a:xfrm>
          <a:custGeom>
            <a:gdLst>
              <a:gd name="connsiteX0" fmla="*/ 254757 w 2218448"/>
              <a:gd name="connsiteY0" fmla="*/ 0 h 1528511"/>
              <a:gd name="connsiteX1" fmla="*/ 1963691 w 2218448"/>
              <a:gd name="connsiteY1" fmla="*/ 0 h 1528511"/>
              <a:gd name="connsiteX2" fmla="*/ 2218448 w 2218448"/>
              <a:gd name="connsiteY2" fmla="*/ 254757 h 1528511"/>
              <a:gd name="connsiteX3" fmla="*/ 2218448 w 2218448"/>
              <a:gd name="connsiteY3" fmla="*/ 1273754 h 1528511"/>
              <a:gd name="connsiteX4" fmla="*/ 1963691 w 2218448"/>
              <a:gd name="connsiteY4" fmla="*/ 1528511 h 1528511"/>
              <a:gd name="connsiteX5" fmla="*/ 254757 w 2218448"/>
              <a:gd name="connsiteY5" fmla="*/ 1528511 h 1528511"/>
              <a:gd name="connsiteX6" fmla="*/ 0 w 2218448"/>
              <a:gd name="connsiteY6" fmla="*/ 1273754 h 1528511"/>
              <a:gd name="connsiteX7" fmla="*/ 0 w 2218448"/>
              <a:gd name="connsiteY7" fmla="*/ 254757 h 1528511"/>
              <a:gd name="connsiteX8" fmla="*/ 254757 w 2218448"/>
              <a:gd name="connsiteY8" fmla="*/ 0 h 15285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8448" h="1528511">
                <a:moveTo>
                  <a:pt x="254757" y="0"/>
                </a:moveTo>
                <a:lnTo>
                  <a:pt x="1963691" y="0"/>
                </a:lnTo>
                <a:cubicBezTo>
                  <a:pt x="2104389" y="0"/>
                  <a:pt x="2218448" y="114059"/>
                  <a:pt x="2218448" y="254757"/>
                </a:cubicBezTo>
                <a:lnTo>
                  <a:pt x="2218448" y="1273754"/>
                </a:lnTo>
                <a:cubicBezTo>
                  <a:pt x="2218448" y="1414452"/>
                  <a:pt x="2104389" y="1528511"/>
                  <a:pt x="1963691" y="1528511"/>
                </a:cubicBezTo>
                <a:lnTo>
                  <a:pt x="254757" y="1528511"/>
                </a:lnTo>
                <a:cubicBezTo>
                  <a:pt x="114059" y="1528511"/>
                  <a:pt x="0" y="1414452"/>
                  <a:pt x="0" y="1273754"/>
                </a:cubicBezTo>
                <a:lnTo>
                  <a:pt x="0" y="254757"/>
                </a:lnTo>
                <a:cubicBezTo>
                  <a:pt x="0" y="114059"/>
                  <a:pt x="114059" y="0"/>
                  <a:pt x="254757" y="0"/>
                </a:cubicBezTo>
                <a:close/>
              </a:path>
            </a:pathLst>
          </a:custGeom>
          <a:blipFill dpi="0" rotWithShape="1">
            <a:blip r:embed="rId1"/>
            <a:tile tx="0" ty="0" sx="100000" sy="100000" flip="none" algn="tl"/>
          </a:blipFill>
          <a:effectLst>
            <a:outerShdw blurRad="50800" dist="38100" dir="5400000" algn="t"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0" name="图片占位符 29"/>
          <p:cNvSpPr>
            <a:spLocks noGrp="1"/>
          </p:cNvSpPr>
          <p:nvPr>
            <p:ph type="pic" sz="quarter" idx="17"/>
          </p:nvPr>
        </p:nvSpPr>
        <p:spPr>
          <a:xfrm>
            <a:off x="8540235" y="2270341"/>
            <a:ext cx="2218448" cy="1528512"/>
          </a:xfrm>
          <a:custGeom>
            <a:gdLst>
              <a:gd name="connsiteX0" fmla="*/ 254757 w 2218448"/>
              <a:gd name="connsiteY0" fmla="*/ 0 h 1528512"/>
              <a:gd name="connsiteX1" fmla="*/ 1963691 w 2218448"/>
              <a:gd name="connsiteY1" fmla="*/ 0 h 1528512"/>
              <a:gd name="connsiteX2" fmla="*/ 2218448 w 2218448"/>
              <a:gd name="connsiteY2" fmla="*/ 254757 h 1528512"/>
              <a:gd name="connsiteX3" fmla="*/ 2218448 w 2218448"/>
              <a:gd name="connsiteY3" fmla="*/ 1273755 h 1528512"/>
              <a:gd name="connsiteX4" fmla="*/ 1963691 w 2218448"/>
              <a:gd name="connsiteY4" fmla="*/ 1528512 h 1528512"/>
              <a:gd name="connsiteX5" fmla="*/ 254757 w 2218448"/>
              <a:gd name="connsiteY5" fmla="*/ 1528512 h 1528512"/>
              <a:gd name="connsiteX6" fmla="*/ 0 w 2218448"/>
              <a:gd name="connsiteY6" fmla="*/ 1273755 h 1528512"/>
              <a:gd name="connsiteX7" fmla="*/ 0 w 2218448"/>
              <a:gd name="connsiteY7" fmla="*/ 254757 h 1528512"/>
              <a:gd name="connsiteX8" fmla="*/ 254757 w 2218448"/>
              <a:gd name="connsiteY8" fmla="*/ 0 h 15285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8448" h="1528512">
                <a:moveTo>
                  <a:pt x="254757" y="0"/>
                </a:moveTo>
                <a:lnTo>
                  <a:pt x="1963691" y="0"/>
                </a:lnTo>
                <a:cubicBezTo>
                  <a:pt x="2104389" y="0"/>
                  <a:pt x="2218448" y="114059"/>
                  <a:pt x="2218448" y="254757"/>
                </a:cubicBezTo>
                <a:lnTo>
                  <a:pt x="2218448" y="1273755"/>
                </a:lnTo>
                <a:cubicBezTo>
                  <a:pt x="2218448" y="1414453"/>
                  <a:pt x="2104389" y="1528512"/>
                  <a:pt x="1963691" y="1528512"/>
                </a:cubicBezTo>
                <a:lnTo>
                  <a:pt x="254757" y="1528512"/>
                </a:lnTo>
                <a:cubicBezTo>
                  <a:pt x="114059" y="1528512"/>
                  <a:pt x="0" y="1414453"/>
                  <a:pt x="0" y="1273755"/>
                </a:cubicBezTo>
                <a:lnTo>
                  <a:pt x="0" y="254757"/>
                </a:lnTo>
                <a:cubicBezTo>
                  <a:pt x="0" y="114059"/>
                  <a:pt x="114059" y="0"/>
                  <a:pt x="254757" y="0"/>
                </a:cubicBezTo>
                <a:close/>
              </a:path>
            </a:pathLst>
          </a:custGeom>
          <a:blipFill dpi="0" rotWithShape="1">
            <a:blip r:embed="rId1"/>
            <a:tile tx="0" ty="0" sx="100000" sy="100000" flip="none" algn="tl"/>
          </a:blipFill>
          <a:effectLst>
            <a:outerShdw blurRad="50800" dist="38100" dir="5400000" algn="t"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6" name="图片占位符 25"/>
          <p:cNvSpPr>
            <a:spLocks noGrp="1"/>
          </p:cNvSpPr>
          <p:nvPr>
            <p:ph type="pic" sz="quarter" idx="15"/>
          </p:nvPr>
        </p:nvSpPr>
        <p:spPr>
          <a:xfrm>
            <a:off x="3758048" y="3922740"/>
            <a:ext cx="2218448" cy="1528511"/>
          </a:xfrm>
          <a:custGeom>
            <a:gdLst>
              <a:gd name="connsiteX0" fmla="*/ 254757 w 2218448"/>
              <a:gd name="connsiteY0" fmla="*/ 0 h 1528511"/>
              <a:gd name="connsiteX1" fmla="*/ 1963691 w 2218448"/>
              <a:gd name="connsiteY1" fmla="*/ 0 h 1528511"/>
              <a:gd name="connsiteX2" fmla="*/ 2218448 w 2218448"/>
              <a:gd name="connsiteY2" fmla="*/ 254757 h 1528511"/>
              <a:gd name="connsiteX3" fmla="*/ 2218448 w 2218448"/>
              <a:gd name="connsiteY3" fmla="*/ 1273754 h 1528511"/>
              <a:gd name="connsiteX4" fmla="*/ 1963691 w 2218448"/>
              <a:gd name="connsiteY4" fmla="*/ 1528511 h 1528511"/>
              <a:gd name="connsiteX5" fmla="*/ 254757 w 2218448"/>
              <a:gd name="connsiteY5" fmla="*/ 1528511 h 1528511"/>
              <a:gd name="connsiteX6" fmla="*/ 0 w 2218448"/>
              <a:gd name="connsiteY6" fmla="*/ 1273754 h 1528511"/>
              <a:gd name="connsiteX7" fmla="*/ 0 w 2218448"/>
              <a:gd name="connsiteY7" fmla="*/ 254757 h 1528511"/>
              <a:gd name="connsiteX8" fmla="*/ 254757 w 2218448"/>
              <a:gd name="connsiteY8" fmla="*/ 0 h 15285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8448" h="1528511">
                <a:moveTo>
                  <a:pt x="254757" y="0"/>
                </a:moveTo>
                <a:lnTo>
                  <a:pt x="1963691" y="0"/>
                </a:lnTo>
                <a:cubicBezTo>
                  <a:pt x="2104389" y="0"/>
                  <a:pt x="2218448" y="114059"/>
                  <a:pt x="2218448" y="254757"/>
                </a:cubicBezTo>
                <a:lnTo>
                  <a:pt x="2218448" y="1273754"/>
                </a:lnTo>
                <a:cubicBezTo>
                  <a:pt x="2218448" y="1414452"/>
                  <a:pt x="2104389" y="1528511"/>
                  <a:pt x="1963691" y="1528511"/>
                </a:cubicBezTo>
                <a:lnTo>
                  <a:pt x="254757" y="1528511"/>
                </a:lnTo>
                <a:cubicBezTo>
                  <a:pt x="114059" y="1528511"/>
                  <a:pt x="0" y="1414452"/>
                  <a:pt x="0" y="1273754"/>
                </a:cubicBezTo>
                <a:lnTo>
                  <a:pt x="0" y="254757"/>
                </a:lnTo>
                <a:cubicBezTo>
                  <a:pt x="0" y="114059"/>
                  <a:pt x="114059" y="0"/>
                  <a:pt x="254757" y="0"/>
                </a:cubicBezTo>
                <a:close/>
              </a:path>
            </a:pathLst>
          </a:custGeom>
          <a:blipFill dpi="0" rotWithShape="1">
            <a:blip r:embed="rId1"/>
            <a:tile tx="0" ty="0" sx="100000" sy="100000" flip="none" algn="tl"/>
          </a:blipFill>
          <a:effectLst>
            <a:outerShdw blurRad="50800" dist="38100" dir="5400000" algn="t"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4" name="图片占位符 23"/>
          <p:cNvSpPr>
            <a:spLocks noGrp="1"/>
          </p:cNvSpPr>
          <p:nvPr>
            <p:ph type="pic" sz="quarter" idx="14"/>
          </p:nvPr>
        </p:nvSpPr>
        <p:spPr>
          <a:xfrm>
            <a:off x="1397107" y="2270343"/>
            <a:ext cx="2218448" cy="1528511"/>
          </a:xfrm>
          <a:custGeom>
            <a:gdLst>
              <a:gd name="connsiteX0" fmla="*/ 254757 w 2218448"/>
              <a:gd name="connsiteY0" fmla="*/ 0 h 1528511"/>
              <a:gd name="connsiteX1" fmla="*/ 1963691 w 2218448"/>
              <a:gd name="connsiteY1" fmla="*/ 0 h 1528511"/>
              <a:gd name="connsiteX2" fmla="*/ 2218448 w 2218448"/>
              <a:gd name="connsiteY2" fmla="*/ 254757 h 1528511"/>
              <a:gd name="connsiteX3" fmla="*/ 2218448 w 2218448"/>
              <a:gd name="connsiteY3" fmla="*/ 1273754 h 1528511"/>
              <a:gd name="connsiteX4" fmla="*/ 1963691 w 2218448"/>
              <a:gd name="connsiteY4" fmla="*/ 1528511 h 1528511"/>
              <a:gd name="connsiteX5" fmla="*/ 254757 w 2218448"/>
              <a:gd name="connsiteY5" fmla="*/ 1528511 h 1528511"/>
              <a:gd name="connsiteX6" fmla="*/ 0 w 2218448"/>
              <a:gd name="connsiteY6" fmla="*/ 1273754 h 1528511"/>
              <a:gd name="connsiteX7" fmla="*/ 0 w 2218448"/>
              <a:gd name="connsiteY7" fmla="*/ 254757 h 1528511"/>
              <a:gd name="connsiteX8" fmla="*/ 254757 w 2218448"/>
              <a:gd name="connsiteY8" fmla="*/ 0 h 15285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8448" h="1528511">
                <a:moveTo>
                  <a:pt x="254757" y="0"/>
                </a:moveTo>
                <a:lnTo>
                  <a:pt x="1963691" y="0"/>
                </a:lnTo>
                <a:cubicBezTo>
                  <a:pt x="2104389" y="0"/>
                  <a:pt x="2218448" y="114059"/>
                  <a:pt x="2218448" y="254757"/>
                </a:cubicBezTo>
                <a:lnTo>
                  <a:pt x="2218448" y="1273754"/>
                </a:lnTo>
                <a:cubicBezTo>
                  <a:pt x="2218448" y="1414452"/>
                  <a:pt x="2104389" y="1528511"/>
                  <a:pt x="1963691" y="1528511"/>
                </a:cubicBezTo>
                <a:lnTo>
                  <a:pt x="254757" y="1528511"/>
                </a:lnTo>
                <a:cubicBezTo>
                  <a:pt x="114059" y="1528511"/>
                  <a:pt x="0" y="1414452"/>
                  <a:pt x="0" y="1273754"/>
                </a:cubicBezTo>
                <a:lnTo>
                  <a:pt x="0" y="254757"/>
                </a:lnTo>
                <a:cubicBezTo>
                  <a:pt x="0" y="114059"/>
                  <a:pt x="114059" y="0"/>
                  <a:pt x="254757" y="0"/>
                </a:cubicBezTo>
                <a:close/>
              </a:path>
            </a:pathLst>
          </a:custGeom>
          <a:blipFill dpi="0" rotWithShape="1">
            <a:blip r:embed="rId1"/>
            <a:tile tx="0" ty="0" sx="100000" sy="100000" flip="none" algn="tl"/>
          </a:blipFill>
          <a:effectLst>
            <a:outerShdw blurRad="50800" dist="38100" dir="5400000" algn="t"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013486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7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15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6" grpId="0" animBg="1"/>
      <p:bldP spid="24" grpId="0" animBg="1"/>
    </p:bldLst>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12" name="图片占位符 11"/>
          <p:cNvSpPr>
            <a:spLocks noGrp="1"/>
          </p:cNvSpPr>
          <p:nvPr>
            <p:ph type="pic" sz="quarter" idx="12"/>
          </p:nvPr>
        </p:nvSpPr>
        <p:spPr>
          <a:xfrm>
            <a:off x="4806546" y="1398368"/>
            <a:ext cx="2627576" cy="2576827"/>
          </a:xfrm>
          <a:custGeom>
            <a:gdLst>
              <a:gd name="connsiteX0" fmla="*/ 0 w 2627576"/>
              <a:gd name="connsiteY0" fmla="*/ 0 h 2576827"/>
              <a:gd name="connsiteX1" fmla="*/ 2627576 w 2627576"/>
              <a:gd name="connsiteY1" fmla="*/ 0 h 2576827"/>
              <a:gd name="connsiteX2" fmla="*/ 2627576 w 2627576"/>
              <a:gd name="connsiteY2" fmla="*/ 2576827 h 2576827"/>
              <a:gd name="connsiteX3" fmla="*/ 0 w 2627576"/>
              <a:gd name="connsiteY3" fmla="*/ 2576827 h 2576827"/>
            </a:gdLst>
            <a:cxnLst>
              <a:cxn ang="0">
                <a:pos x="connsiteX0" y="connsiteY0"/>
              </a:cxn>
              <a:cxn ang="0">
                <a:pos x="connsiteX1" y="connsiteY1"/>
              </a:cxn>
              <a:cxn ang="0">
                <a:pos x="connsiteX2" y="connsiteY2"/>
              </a:cxn>
              <a:cxn ang="0">
                <a:pos x="connsiteX3" y="connsiteY3"/>
              </a:cxn>
            </a:cxnLst>
            <a:rect l="l" t="t" r="r" b="b"/>
            <a:pathLst>
              <a:path w="2627576" h="2576827">
                <a:moveTo>
                  <a:pt x="0" y="0"/>
                </a:moveTo>
                <a:lnTo>
                  <a:pt x="2627576" y="0"/>
                </a:lnTo>
                <a:lnTo>
                  <a:pt x="2627576" y="2576827"/>
                </a:lnTo>
                <a:lnTo>
                  <a:pt x="0" y="25768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265462" y="1398368"/>
            <a:ext cx="2627576" cy="2576827"/>
          </a:xfrm>
          <a:custGeom>
            <a:gdLst>
              <a:gd name="connsiteX0" fmla="*/ 0 w 2627576"/>
              <a:gd name="connsiteY0" fmla="*/ 0 h 2576827"/>
              <a:gd name="connsiteX1" fmla="*/ 2627576 w 2627576"/>
              <a:gd name="connsiteY1" fmla="*/ 0 h 2576827"/>
              <a:gd name="connsiteX2" fmla="*/ 2627576 w 2627576"/>
              <a:gd name="connsiteY2" fmla="*/ 2576827 h 2576827"/>
              <a:gd name="connsiteX3" fmla="*/ 0 w 2627576"/>
              <a:gd name="connsiteY3" fmla="*/ 2576827 h 2576827"/>
            </a:gdLst>
            <a:cxnLst>
              <a:cxn ang="0">
                <a:pos x="connsiteX0" y="connsiteY0"/>
              </a:cxn>
              <a:cxn ang="0">
                <a:pos x="connsiteX1" y="connsiteY1"/>
              </a:cxn>
              <a:cxn ang="0">
                <a:pos x="connsiteX2" y="connsiteY2"/>
              </a:cxn>
              <a:cxn ang="0">
                <a:pos x="connsiteX3" y="connsiteY3"/>
              </a:cxn>
            </a:cxnLst>
            <a:rect l="l" t="t" r="r" b="b"/>
            <a:pathLst>
              <a:path w="2627576" h="2576827">
                <a:moveTo>
                  <a:pt x="0" y="0"/>
                </a:moveTo>
                <a:lnTo>
                  <a:pt x="2627576" y="0"/>
                </a:lnTo>
                <a:lnTo>
                  <a:pt x="2627576" y="2576827"/>
                </a:lnTo>
                <a:lnTo>
                  <a:pt x="0" y="25768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1" name="图片占位符 10"/>
          <p:cNvSpPr>
            <a:spLocks noGrp="1"/>
          </p:cNvSpPr>
          <p:nvPr>
            <p:ph type="pic" sz="quarter" idx="11"/>
          </p:nvPr>
        </p:nvSpPr>
        <p:spPr>
          <a:xfrm>
            <a:off x="1347631" y="1398368"/>
            <a:ext cx="2627576" cy="2576827"/>
          </a:xfrm>
          <a:custGeom>
            <a:gdLst>
              <a:gd name="connsiteX0" fmla="*/ 0 w 2627576"/>
              <a:gd name="connsiteY0" fmla="*/ 0 h 2576827"/>
              <a:gd name="connsiteX1" fmla="*/ 2627576 w 2627576"/>
              <a:gd name="connsiteY1" fmla="*/ 0 h 2576827"/>
              <a:gd name="connsiteX2" fmla="*/ 2627576 w 2627576"/>
              <a:gd name="connsiteY2" fmla="*/ 2576827 h 2576827"/>
              <a:gd name="connsiteX3" fmla="*/ 0 w 2627576"/>
              <a:gd name="connsiteY3" fmla="*/ 2576827 h 2576827"/>
            </a:gdLst>
            <a:cxnLst>
              <a:cxn ang="0">
                <a:pos x="connsiteX0" y="connsiteY0"/>
              </a:cxn>
              <a:cxn ang="0">
                <a:pos x="connsiteX1" y="connsiteY1"/>
              </a:cxn>
              <a:cxn ang="0">
                <a:pos x="connsiteX2" y="connsiteY2"/>
              </a:cxn>
              <a:cxn ang="0">
                <a:pos x="connsiteX3" y="connsiteY3"/>
              </a:cxn>
            </a:cxnLst>
            <a:rect l="l" t="t" r="r" b="b"/>
            <a:pathLst>
              <a:path w="2627576" h="2576827">
                <a:moveTo>
                  <a:pt x="0" y="0"/>
                </a:moveTo>
                <a:lnTo>
                  <a:pt x="2627576" y="0"/>
                </a:lnTo>
                <a:lnTo>
                  <a:pt x="2627576" y="2576827"/>
                </a:lnTo>
                <a:lnTo>
                  <a:pt x="0" y="25768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071145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grpId="0" nodeType="with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par>
                                <p:cTn id="11" presetID="22" presetClass="entr" presetSubtype="1" fill="hold" grpId="0" nodeType="withEffect">
                                  <p:stCondLst>
                                    <p:cond delay="275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1" grpId="0" animBg="1"/>
    </p:bldLst>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16" name="图片占位符 15"/>
          <p:cNvSpPr>
            <a:spLocks noGrp="1"/>
          </p:cNvSpPr>
          <p:nvPr>
            <p:ph type="pic" sz="quarter" idx="11"/>
          </p:nvPr>
        </p:nvSpPr>
        <p:spPr>
          <a:xfrm>
            <a:off x="6735974" y="1244977"/>
            <a:ext cx="4703554" cy="4914429"/>
          </a:xfrm>
          <a:custGeom>
            <a:gdLst>
              <a:gd name="connsiteX0" fmla="*/ 0 w 4703554"/>
              <a:gd name="connsiteY0" fmla="*/ 3442336 h 4914429"/>
              <a:gd name="connsiteX1" fmla="*/ 1458791 w 4703554"/>
              <a:gd name="connsiteY1" fmla="*/ 3442336 h 4914429"/>
              <a:gd name="connsiteX2" fmla="*/ 1458791 w 4703554"/>
              <a:gd name="connsiteY2" fmla="*/ 4914429 h 4914429"/>
              <a:gd name="connsiteX3" fmla="*/ 0 w 4703554"/>
              <a:gd name="connsiteY3" fmla="*/ 4914429 h 4914429"/>
              <a:gd name="connsiteX4" fmla="*/ 1630965 w 4703554"/>
              <a:gd name="connsiteY4" fmla="*/ 1601016 h 4914429"/>
              <a:gd name="connsiteX5" fmla="*/ 3089756 w 4703554"/>
              <a:gd name="connsiteY5" fmla="*/ 1601016 h 4914429"/>
              <a:gd name="connsiteX6" fmla="*/ 3089756 w 4703554"/>
              <a:gd name="connsiteY6" fmla="*/ 4914429 h 4914429"/>
              <a:gd name="connsiteX7" fmla="*/ 1630965 w 4703554"/>
              <a:gd name="connsiteY7" fmla="*/ 4914429 h 4914429"/>
              <a:gd name="connsiteX8" fmla="*/ 3244763 w 4703554"/>
              <a:gd name="connsiteY8" fmla="*/ 0 h 4914429"/>
              <a:gd name="connsiteX9" fmla="*/ 4703554 w 4703554"/>
              <a:gd name="connsiteY9" fmla="*/ 0 h 4914429"/>
              <a:gd name="connsiteX10" fmla="*/ 4703554 w 4703554"/>
              <a:gd name="connsiteY10" fmla="*/ 3313413 h 4914429"/>
              <a:gd name="connsiteX11" fmla="*/ 3244763 w 4703554"/>
              <a:gd name="connsiteY11" fmla="*/ 3313413 h 4914429"/>
              <a:gd name="connsiteX12" fmla="*/ 1630965 w 4703554"/>
              <a:gd name="connsiteY12" fmla="*/ 0 h 4914429"/>
              <a:gd name="connsiteX13" fmla="*/ 3089756 w 4703554"/>
              <a:gd name="connsiteY13" fmla="*/ 0 h 4914429"/>
              <a:gd name="connsiteX14" fmla="*/ 3089756 w 4703554"/>
              <a:gd name="connsiteY14" fmla="*/ 1472093 h 4914429"/>
              <a:gd name="connsiteX15" fmla="*/ 1630965 w 4703554"/>
              <a:gd name="connsiteY15" fmla="*/ 1472093 h 4914429"/>
              <a:gd name="connsiteX16" fmla="*/ 0 w 4703554"/>
              <a:gd name="connsiteY16" fmla="*/ 0 h 4914429"/>
              <a:gd name="connsiteX17" fmla="*/ 1458791 w 4703554"/>
              <a:gd name="connsiteY17" fmla="*/ 0 h 4914429"/>
              <a:gd name="connsiteX18" fmla="*/ 1458791 w 4703554"/>
              <a:gd name="connsiteY18" fmla="*/ 3313413 h 4914429"/>
              <a:gd name="connsiteX19" fmla="*/ 0 w 4703554"/>
              <a:gd name="connsiteY19" fmla="*/ 3313413 h 49144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03554" h="4914429">
                <a:moveTo>
                  <a:pt x="0" y="3442336"/>
                </a:moveTo>
                <a:lnTo>
                  <a:pt x="1458791" y="3442336"/>
                </a:lnTo>
                <a:lnTo>
                  <a:pt x="1458791" y="4914429"/>
                </a:lnTo>
                <a:lnTo>
                  <a:pt x="0" y="4914429"/>
                </a:lnTo>
                <a:close/>
                <a:moveTo>
                  <a:pt x="1630965" y="1601016"/>
                </a:moveTo>
                <a:lnTo>
                  <a:pt x="3089756" y="1601016"/>
                </a:lnTo>
                <a:lnTo>
                  <a:pt x="3089756" y="4914429"/>
                </a:lnTo>
                <a:lnTo>
                  <a:pt x="1630965" y="4914429"/>
                </a:lnTo>
                <a:close/>
                <a:moveTo>
                  <a:pt x="3244763" y="0"/>
                </a:moveTo>
                <a:lnTo>
                  <a:pt x="4703554" y="0"/>
                </a:lnTo>
                <a:lnTo>
                  <a:pt x="4703554" y="3313413"/>
                </a:lnTo>
                <a:lnTo>
                  <a:pt x="3244763" y="3313413"/>
                </a:lnTo>
                <a:close/>
                <a:moveTo>
                  <a:pt x="1630965" y="0"/>
                </a:moveTo>
                <a:lnTo>
                  <a:pt x="3089756" y="0"/>
                </a:lnTo>
                <a:lnTo>
                  <a:pt x="3089756" y="1472093"/>
                </a:lnTo>
                <a:lnTo>
                  <a:pt x="1630965" y="1472093"/>
                </a:lnTo>
                <a:close/>
                <a:moveTo>
                  <a:pt x="0" y="0"/>
                </a:moveTo>
                <a:lnTo>
                  <a:pt x="1458791" y="0"/>
                </a:lnTo>
                <a:lnTo>
                  <a:pt x="1458791" y="3313413"/>
                </a:lnTo>
                <a:lnTo>
                  <a:pt x="0" y="331341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702797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1340910" y="1645357"/>
            <a:ext cx="3145837" cy="2193824"/>
          </a:xfrm>
          <a:custGeom>
            <a:gdLst>
              <a:gd name="connsiteX0" fmla="*/ 0 w 3145837"/>
              <a:gd name="connsiteY0" fmla="*/ 0 h 2193824"/>
              <a:gd name="connsiteX1" fmla="*/ 3145837 w 3145837"/>
              <a:gd name="connsiteY1" fmla="*/ 0 h 2193824"/>
              <a:gd name="connsiteX2" fmla="*/ 3145837 w 3145837"/>
              <a:gd name="connsiteY2" fmla="*/ 2193824 h 2193824"/>
              <a:gd name="connsiteX3" fmla="*/ 0 w 3145837"/>
              <a:gd name="connsiteY3" fmla="*/ 2193824 h 2193824"/>
            </a:gdLst>
            <a:cxnLst>
              <a:cxn ang="0">
                <a:pos x="connsiteX0" y="connsiteY0"/>
              </a:cxn>
              <a:cxn ang="0">
                <a:pos x="connsiteX1" y="connsiteY1"/>
              </a:cxn>
              <a:cxn ang="0">
                <a:pos x="connsiteX2" y="connsiteY2"/>
              </a:cxn>
              <a:cxn ang="0">
                <a:pos x="connsiteX3" y="connsiteY3"/>
              </a:cxn>
            </a:cxnLst>
            <a:rect l="l" t="t" r="r" b="b"/>
            <a:pathLst>
              <a:path w="3145837" h="2193824">
                <a:moveTo>
                  <a:pt x="0" y="0"/>
                </a:moveTo>
                <a:lnTo>
                  <a:pt x="3145837" y="0"/>
                </a:lnTo>
                <a:lnTo>
                  <a:pt x="3145837" y="2193824"/>
                </a:lnTo>
                <a:lnTo>
                  <a:pt x="0" y="21938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660769272"/>
      </p:ext>
    </p:extLst>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12" name="图片占位符 11"/>
          <p:cNvSpPr>
            <a:spLocks noGrp="1"/>
          </p:cNvSpPr>
          <p:nvPr>
            <p:ph type="pic" sz="quarter" idx="12"/>
          </p:nvPr>
        </p:nvSpPr>
        <p:spPr>
          <a:xfrm>
            <a:off x="4684412" y="2090551"/>
            <a:ext cx="2844644" cy="2844644"/>
          </a:xfrm>
          <a:custGeom>
            <a:gdLst>
              <a:gd name="connsiteX0" fmla="*/ 1422322 w 2844644"/>
              <a:gd name="connsiteY0" fmla="*/ 0 h 2844644"/>
              <a:gd name="connsiteX1" fmla="*/ 2844644 w 2844644"/>
              <a:gd name="connsiteY1" fmla="*/ 1422322 h 2844644"/>
              <a:gd name="connsiteX2" fmla="*/ 1422322 w 2844644"/>
              <a:gd name="connsiteY2" fmla="*/ 2844644 h 2844644"/>
              <a:gd name="connsiteX3" fmla="*/ 0 w 2844644"/>
              <a:gd name="connsiteY3" fmla="*/ 1422322 h 2844644"/>
              <a:gd name="connsiteX4" fmla="*/ 1422322 w 2844644"/>
              <a:gd name="connsiteY4" fmla="*/ 0 h 284464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844644" h="2844644">
                <a:moveTo>
                  <a:pt x="1422322" y="0"/>
                </a:moveTo>
                <a:cubicBezTo>
                  <a:pt x="2207849" y="0"/>
                  <a:pt x="2844644" y="636795"/>
                  <a:pt x="2844644" y="1422322"/>
                </a:cubicBezTo>
                <a:cubicBezTo>
                  <a:pt x="2844644" y="2207849"/>
                  <a:pt x="2207849" y="2844644"/>
                  <a:pt x="1422322" y="2844644"/>
                </a:cubicBezTo>
                <a:cubicBezTo>
                  <a:pt x="636795" y="2844644"/>
                  <a:pt x="0" y="2207849"/>
                  <a:pt x="0" y="1422322"/>
                </a:cubicBezTo>
                <a:cubicBezTo>
                  <a:pt x="0" y="636795"/>
                  <a:pt x="636795" y="0"/>
                  <a:pt x="142232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075953" y="2090551"/>
            <a:ext cx="2844644" cy="2844644"/>
          </a:xfrm>
          <a:custGeom>
            <a:gdLst>
              <a:gd name="connsiteX0" fmla="*/ 1422322 w 2844644"/>
              <a:gd name="connsiteY0" fmla="*/ 0 h 2844644"/>
              <a:gd name="connsiteX1" fmla="*/ 2844644 w 2844644"/>
              <a:gd name="connsiteY1" fmla="*/ 1422322 h 2844644"/>
              <a:gd name="connsiteX2" fmla="*/ 1422322 w 2844644"/>
              <a:gd name="connsiteY2" fmla="*/ 2844644 h 2844644"/>
              <a:gd name="connsiteX3" fmla="*/ 0 w 2844644"/>
              <a:gd name="connsiteY3" fmla="*/ 1422322 h 2844644"/>
              <a:gd name="connsiteX4" fmla="*/ 1422322 w 2844644"/>
              <a:gd name="connsiteY4" fmla="*/ 0 h 284464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844644" h="2844644">
                <a:moveTo>
                  <a:pt x="1422322" y="0"/>
                </a:moveTo>
                <a:cubicBezTo>
                  <a:pt x="2207849" y="0"/>
                  <a:pt x="2844644" y="636795"/>
                  <a:pt x="2844644" y="1422322"/>
                </a:cubicBezTo>
                <a:cubicBezTo>
                  <a:pt x="2844644" y="2207849"/>
                  <a:pt x="2207849" y="2844644"/>
                  <a:pt x="1422322" y="2844644"/>
                </a:cubicBezTo>
                <a:cubicBezTo>
                  <a:pt x="636795" y="2844644"/>
                  <a:pt x="0" y="2207849"/>
                  <a:pt x="0" y="1422322"/>
                </a:cubicBezTo>
                <a:cubicBezTo>
                  <a:pt x="0" y="636795"/>
                  <a:pt x="636795" y="0"/>
                  <a:pt x="142232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1" name="图片占位符 10"/>
          <p:cNvSpPr>
            <a:spLocks noGrp="1"/>
          </p:cNvSpPr>
          <p:nvPr>
            <p:ph type="pic" sz="quarter" idx="11"/>
          </p:nvPr>
        </p:nvSpPr>
        <p:spPr>
          <a:xfrm>
            <a:off x="1292871" y="2090551"/>
            <a:ext cx="2844644" cy="2844644"/>
          </a:xfrm>
          <a:custGeom>
            <a:gdLst>
              <a:gd name="connsiteX0" fmla="*/ 1422322 w 2844644"/>
              <a:gd name="connsiteY0" fmla="*/ 0 h 2844644"/>
              <a:gd name="connsiteX1" fmla="*/ 2844644 w 2844644"/>
              <a:gd name="connsiteY1" fmla="*/ 1422322 h 2844644"/>
              <a:gd name="connsiteX2" fmla="*/ 1422322 w 2844644"/>
              <a:gd name="connsiteY2" fmla="*/ 2844644 h 2844644"/>
              <a:gd name="connsiteX3" fmla="*/ 0 w 2844644"/>
              <a:gd name="connsiteY3" fmla="*/ 1422322 h 2844644"/>
              <a:gd name="connsiteX4" fmla="*/ 1422322 w 2844644"/>
              <a:gd name="connsiteY4" fmla="*/ 0 h 284464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844644" h="2844644">
                <a:moveTo>
                  <a:pt x="1422322" y="0"/>
                </a:moveTo>
                <a:cubicBezTo>
                  <a:pt x="2207849" y="0"/>
                  <a:pt x="2844644" y="636795"/>
                  <a:pt x="2844644" y="1422322"/>
                </a:cubicBezTo>
                <a:cubicBezTo>
                  <a:pt x="2844644" y="2207849"/>
                  <a:pt x="2207849" y="2844644"/>
                  <a:pt x="1422322" y="2844644"/>
                </a:cubicBezTo>
                <a:cubicBezTo>
                  <a:pt x="636795" y="2844644"/>
                  <a:pt x="0" y="2207849"/>
                  <a:pt x="0" y="1422322"/>
                </a:cubicBezTo>
                <a:cubicBezTo>
                  <a:pt x="0" y="636795"/>
                  <a:pt x="636795" y="0"/>
                  <a:pt x="142232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43516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1" grpId="0" animBg="1"/>
    </p:bldLst>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pic>
        <p:nvPicPr>
          <p:cNvPr id="3"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6064253" y="1673525"/>
            <a:ext cx="6127067" cy="438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图片占位符 8"/>
          <p:cNvSpPr>
            <a:spLocks noGrp="1"/>
          </p:cNvSpPr>
          <p:nvPr userDrawn="1">
            <p:ph type="pic" sz="quarter" idx="11"/>
          </p:nvPr>
        </p:nvSpPr>
        <p:spPr>
          <a:xfrm>
            <a:off x="6915293" y="1890550"/>
            <a:ext cx="5276709" cy="3499637"/>
          </a:xfrm>
          <a:custGeom>
            <a:gdLst>
              <a:gd name="connsiteX0" fmla="*/ 0 w 5276709"/>
              <a:gd name="connsiteY0" fmla="*/ 0 h 3499637"/>
              <a:gd name="connsiteX1" fmla="*/ 5276709 w 5276709"/>
              <a:gd name="connsiteY1" fmla="*/ 0 h 3499637"/>
              <a:gd name="connsiteX2" fmla="*/ 5276709 w 5276709"/>
              <a:gd name="connsiteY2" fmla="*/ 3499637 h 3499637"/>
              <a:gd name="connsiteX3" fmla="*/ 0 w 5276709"/>
              <a:gd name="connsiteY3" fmla="*/ 3499637 h 3499637"/>
            </a:gdLst>
            <a:cxnLst>
              <a:cxn ang="0">
                <a:pos x="connsiteX0" y="connsiteY0"/>
              </a:cxn>
              <a:cxn ang="0">
                <a:pos x="connsiteX1" y="connsiteY1"/>
              </a:cxn>
              <a:cxn ang="0">
                <a:pos x="connsiteX2" y="connsiteY2"/>
              </a:cxn>
              <a:cxn ang="0">
                <a:pos x="connsiteX3" y="connsiteY3"/>
              </a:cxn>
            </a:cxnLst>
            <a:rect l="l" t="t" r="r" b="b"/>
            <a:pathLst>
              <a:path w="5276709" h="3499637">
                <a:moveTo>
                  <a:pt x="0" y="0"/>
                </a:moveTo>
                <a:lnTo>
                  <a:pt x="5276709" y="0"/>
                </a:lnTo>
                <a:lnTo>
                  <a:pt x="5276709" y="3499637"/>
                </a:lnTo>
                <a:lnTo>
                  <a:pt x="0" y="3499637"/>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6145765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pic>
        <p:nvPicPr>
          <p:cNvPr id="3"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4336714" y="1873337"/>
            <a:ext cx="3974882" cy="49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图片占位符 8"/>
          <p:cNvSpPr>
            <a:spLocks noGrp="1"/>
          </p:cNvSpPr>
          <p:nvPr>
            <p:ph type="pic" sz="quarter" idx="11"/>
          </p:nvPr>
        </p:nvSpPr>
        <p:spPr>
          <a:xfrm>
            <a:off x="4857386" y="2286065"/>
            <a:ext cx="2529277" cy="3354733"/>
          </a:xfrm>
          <a:custGeom>
            <a:gdLst>
              <a:gd name="connsiteX0" fmla="*/ 0 w 2529277"/>
              <a:gd name="connsiteY0" fmla="*/ 0 h 3354733"/>
              <a:gd name="connsiteX1" fmla="*/ 2529277 w 2529277"/>
              <a:gd name="connsiteY1" fmla="*/ 0 h 3354733"/>
              <a:gd name="connsiteX2" fmla="*/ 2529277 w 2529277"/>
              <a:gd name="connsiteY2" fmla="*/ 3354733 h 3354733"/>
              <a:gd name="connsiteX3" fmla="*/ 0 w 2529277"/>
              <a:gd name="connsiteY3" fmla="*/ 3354733 h 3354733"/>
            </a:gdLst>
            <a:cxnLst>
              <a:cxn ang="0">
                <a:pos x="connsiteX0" y="connsiteY0"/>
              </a:cxn>
              <a:cxn ang="0">
                <a:pos x="connsiteX1" y="connsiteY1"/>
              </a:cxn>
              <a:cxn ang="0">
                <a:pos x="connsiteX2" y="connsiteY2"/>
              </a:cxn>
              <a:cxn ang="0">
                <a:pos x="connsiteX3" y="connsiteY3"/>
              </a:cxn>
            </a:cxnLst>
            <a:rect l="l" t="t" r="r" b="b"/>
            <a:pathLst>
              <a:path w="2529277" h="3354733">
                <a:moveTo>
                  <a:pt x="0" y="0"/>
                </a:moveTo>
                <a:lnTo>
                  <a:pt x="2529277" y="0"/>
                </a:lnTo>
                <a:lnTo>
                  <a:pt x="2529277" y="3354733"/>
                </a:lnTo>
                <a:lnTo>
                  <a:pt x="0" y="335473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7365631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126" name="图片占位符 125"/>
          <p:cNvSpPr>
            <a:spLocks noGrp="1"/>
          </p:cNvSpPr>
          <p:nvPr>
            <p:ph type="pic" sz="quarter" idx="10"/>
          </p:nvPr>
        </p:nvSpPr>
        <p:spPr>
          <a:xfrm>
            <a:off x="1500798" y="2504860"/>
            <a:ext cx="1593878" cy="1593877"/>
          </a:xfrm>
          <a:custGeom>
            <a:gdLst>
              <a:gd name="connsiteX0" fmla="*/ 796940 w 1593878"/>
              <a:gd name="connsiteY0" fmla="*/ 0 h 1593877"/>
              <a:gd name="connsiteX1" fmla="*/ 1360428 w 1593878"/>
              <a:gd name="connsiteY1" fmla="*/ 233450 h 1593877"/>
              <a:gd name="connsiteX2" fmla="*/ 1360428 w 1593878"/>
              <a:gd name="connsiteY2" fmla="*/ 1360427 h 1593877"/>
              <a:gd name="connsiteX3" fmla="*/ 233451 w 1593878"/>
              <a:gd name="connsiteY3" fmla="*/ 1360427 h 1593877"/>
              <a:gd name="connsiteX4" fmla="*/ 233451 w 1593878"/>
              <a:gd name="connsiteY4" fmla="*/ 233450 h 1593877"/>
              <a:gd name="connsiteX5" fmla="*/ 796940 w 1593878"/>
              <a:gd name="connsiteY5" fmla="*/ 0 h 15938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878" h="1593877">
                <a:moveTo>
                  <a:pt x="796940" y="0"/>
                </a:moveTo>
                <a:cubicBezTo>
                  <a:pt x="1000887" y="0"/>
                  <a:pt x="1204835" y="77817"/>
                  <a:pt x="1360428" y="233450"/>
                </a:cubicBezTo>
                <a:cubicBezTo>
                  <a:pt x="1671695" y="544636"/>
                  <a:pt x="1671695" y="1049241"/>
                  <a:pt x="1360428" y="1360427"/>
                </a:cubicBezTo>
                <a:cubicBezTo>
                  <a:pt x="1049242" y="1671694"/>
                  <a:pt x="544637" y="1671694"/>
                  <a:pt x="233451" y="1360427"/>
                </a:cubicBezTo>
                <a:cubicBezTo>
                  <a:pt x="-77816" y="1049241"/>
                  <a:pt x="-77816" y="544636"/>
                  <a:pt x="233451" y="233450"/>
                </a:cubicBezTo>
                <a:cubicBezTo>
                  <a:pt x="389044" y="77817"/>
                  <a:pt x="592992" y="0"/>
                  <a:pt x="796940" y="0"/>
                </a:cubicBezTo>
                <a:close/>
              </a:path>
            </a:pathLst>
          </a:custGeom>
          <a:blipFill dpi="0" rotWithShape="1">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27" name="图片占位符 126"/>
          <p:cNvSpPr>
            <a:spLocks noGrp="1"/>
          </p:cNvSpPr>
          <p:nvPr>
            <p:ph type="pic" sz="quarter" idx="11"/>
          </p:nvPr>
        </p:nvSpPr>
        <p:spPr>
          <a:xfrm>
            <a:off x="4025492" y="2504860"/>
            <a:ext cx="1593878" cy="1593877"/>
          </a:xfrm>
          <a:custGeom>
            <a:gdLst>
              <a:gd name="connsiteX0" fmla="*/ 796940 w 1593878"/>
              <a:gd name="connsiteY0" fmla="*/ 0 h 1593877"/>
              <a:gd name="connsiteX1" fmla="*/ 1360428 w 1593878"/>
              <a:gd name="connsiteY1" fmla="*/ 233450 h 1593877"/>
              <a:gd name="connsiteX2" fmla="*/ 1360428 w 1593878"/>
              <a:gd name="connsiteY2" fmla="*/ 1360427 h 1593877"/>
              <a:gd name="connsiteX3" fmla="*/ 233451 w 1593878"/>
              <a:gd name="connsiteY3" fmla="*/ 1360427 h 1593877"/>
              <a:gd name="connsiteX4" fmla="*/ 233451 w 1593878"/>
              <a:gd name="connsiteY4" fmla="*/ 233450 h 1593877"/>
              <a:gd name="connsiteX5" fmla="*/ 796940 w 1593878"/>
              <a:gd name="connsiteY5" fmla="*/ 0 h 15938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878" h="1593877">
                <a:moveTo>
                  <a:pt x="796940" y="0"/>
                </a:moveTo>
                <a:cubicBezTo>
                  <a:pt x="1000887" y="0"/>
                  <a:pt x="1204835" y="77817"/>
                  <a:pt x="1360428" y="233450"/>
                </a:cubicBezTo>
                <a:cubicBezTo>
                  <a:pt x="1671695" y="544636"/>
                  <a:pt x="1671695" y="1049241"/>
                  <a:pt x="1360428" y="1360427"/>
                </a:cubicBezTo>
                <a:cubicBezTo>
                  <a:pt x="1049242" y="1671694"/>
                  <a:pt x="544638" y="1671694"/>
                  <a:pt x="233451" y="1360427"/>
                </a:cubicBezTo>
                <a:cubicBezTo>
                  <a:pt x="-77816" y="1049241"/>
                  <a:pt x="-77816" y="544636"/>
                  <a:pt x="233451" y="233450"/>
                </a:cubicBezTo>
                <a:cubicBezTo>
                  <a:pt x="389045" y="77817"/>
                  <a:pt x="592992" y="0"/>
                  <a:pt x="796940" y="0"/>
                </a:cubicBezTo>
                <a:close/>
              </a:path>
            </a:pathLst>
          </a:custGeom>
          <a:blipFill dpi="0" rotWithShape="1">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28" name="图片占位符 127"/>
          <p:cNvSpPr>
            <a:spLocks noGrp="1"/>
          </p:cNvSpPr>
          <p:nvPr>
            <p:ph type="pic" sz="quarter" idx="12"/>
          </p:nvPr>
        </p:nvSpPr>
        <p:spPr>
          <a:xfrm>
            <a:off x="6551404" y="2504860"/>
            <a:ext cx="1593878" cy="1593877"/>
          </a:xfrm>
          <a:custGeom>
            <a:gdLst>
              <a:gd name="connsiteX0" fmla="*/ 796940 w 1593878"/>
              <a:gd name="connsiteY0" fmla="*/ 0 h 1593877"/>
              <a:gd name="connsiteX1" fmla="*/ 1360428 w 1593878"/>
              <a:gd name="connsiteY1" fmla="*/ 233450 h 1593877"/>
              <a:gd name="connsiteX2" fmla="*/ 1360428 w 1593878"/>
              <a:gd name="connsiteY2" fmla="*/ 1360427 h 1593877"/>
              <a:gd name="connsiteX3" fmla="*/ 233451 w 1593878"/>
              <a:gd name="connsiteY3" fmla="*/ 1360427 h 1593877"/>
              <a:gd name="connsiteX4" fmla="*/ 233451 w 1593878"/>
              <a:gd name="connsiteY4" fmla="*/ 233450 h 1593877"/>
              <a:gd name="connsiteX5" fmla="*/ 796940 w 1593878"/>
              <a:gd name="connsiteY5" fmla="*/ 0 h 15938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878" h="1593877">
                <a:moveTo>
                  <a:pt x="796940" y="0"/>
                </a:moveTo>
                <a:cubicBezTo>
                  <a:pt x="1000887" y="0"/>
                  <a:pt x="1204835" y="77817"/>
                  <a:pt x="1360428" y="233450"/>
                </a:cubicBezTo>
                <a:cubicBezTo>
                  <a:pt x="1671695" y="544636"/>
                  <a:pt x="1671695" y="1049241"/>
                  <a:pt x="1360428" y="1360427"/>
                </a:cubicBezTo>
                <a:cubicBezTo>
                  <a:pt x="1049242" y="1671694"/>
                  <a:pt x="544638" y="1671694"/>
                  <a:pt x="233451" y="1360427"/>
                </a:cubicBezTo>
                <a:cubicBezTo>
                  <a:pt x="-77816" y="1049241"/>
                  <a:pt x="-77816" y="544636"/>
                  <a:pt x="233451" y="233450"/>
                </a:cubicBezTo>
                <a:cubicBezTo>
                  <a:pt x="389045" y="77817"/>
                  <a:pt x="592992" y="0"/>
                  <a:pt x="796940" y="0"/>
                </a:cubicBezTo>
                <a:close/>
              </a:path>
            </a:pathLst>
          </a:custGeom>
          <a:blipFill dpi="0" rotWithShape="1">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29" name="图片占位符 128"/>
          <p:cNvSpPr>
            <a:spLocks noGrp="1"/>
          </p:cNvSpPr>
          <p:nvPr>
            <p:ph type="pic" sz="quarter" idx="13"/>
          </p:nvPr>
        </p:nvSpPr>
        <p:spPr>
          <a:xfrm>
            <a:off x="9070963" y="2504860"/>
            <a:ext cx="1593878" cy="1593877"/>
          </a:xfrm>
          <a:custGeom>
            <a:gdLst>
              <a:gd name="connsiteX0" fmla="*/ 796940 w 1593878"/>
              <a:gd name="connsiteY0" fmla="*/ 0 h 1593877"/>
              <a:gd name="connsiteX1" fmla="*/ 1360428 w 1593878"/>
              <a:gd name="connsiteY1" fmla="*/ 233450 h 1593877"/>
              <a:gd name="connsiteX2" fmla="*/ 1360428 w 1593878"/>
              <a:gd name="connsiteY2" fmla="*/ 1360427 h 1593877"/>
              <a:gd name="connsiteX3" fmla="*/ 233451 w 1593878"/>
              <a:gd name="connsiteY3" fmla="*/ 1360427 h 1593877"/>
              <a:gd name="connsiteX4" fmla="*/ 233451 w 1593878"/>
              <a:gd name="connsiteY4" fmla="*/ 233450 h 1593877"/>
              <a:gd name="connsiteX5" fmla="*/ 796940 w 1593878"/>
              <a:gd name="connsiteY5" fmla="*/ 0 h 15938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878" h="1593877">
                <a:moveTo>
                  <a:pt x="796940" y="0"/>
                </a:moveTo>
                <a:cubicBezTo>
                  <a:pt x="1000887" y="0"/>
                  <a:pt x="1204835" y="77817"/>
                  <a:pt x="1360428" y="233450"/>
                </a:cubicBezTo>
                <a:cubicBezTo>
                  <a:pt x="1671695" y="544636"/>
                  <a:pt x="1671695" y="1049241"/>
                  <a:pt x="1360428" y="1360427"/>
                </a:cubicBezTo>
                <a:cubicBezTo>
                  <a:pt x="1049242" y="1671694"/>
                  <a:pt x="544637" y="1671694"/>
                  <a:pt x="233451" y="1360427"/>
                </a:cubicBezTo>
                <a:cubicBezTo>
                  <a:pt x="-77816" y="1049241"/>
                  <a:pt x="-77816" y="544636"/>
                  <a:pt x="233451" y="233450"/>
                </a:cubicBezTo>
                <a:cubicBezTo>
                  <a:pt x="389044" y="77817"/>
                  <a:pt x="592992" y="0"/>
                  <a:pt x="796940" y="0"/>
                </a:cubicBezTo>
                <a:close/>
              </a:path>
            </a:pathLst>
          </a:custGeom>
          <a:blipFill dpi="0" rotWithShape="1">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grpSp>
        <p:nvGrpSpPr>
          <p:cNvPr id="4" name="Group 20"/>
          <p:cNvGrpSpPr/>
          <p:nvPr/>
        </p:nvGrpSpPr>
        <p:grpSpPr>
          <a:xfrm>
            <a:off x="1361273" y="2363421"/>
            <a:ext cx="1867973" cy="1867973"/>
            <a:chOff x="1119258" y="2257147"/>
            <a:chExt cx="1868076" cy="1868076"/>
          </a:xfrm>
          <a:solidFill>
            <a:schemeClr val="accent1"/>
          </a:solidFill>
        </p:grpSpPr>
        <p:sp>
          <p:nvSpPr>
            <p:cNvPr id="5" name="Freeform 6"/>
            <p:cNvSpPr/>
            <p:nvPr/>
          </p:nvSpPr>
          <p:spPr bwMode="auto">
            <a:xfrm>
              <a:off x="2495041" y="2394505"/>
              <a:ext cx="356034" cy="354935"/>
            </a:xfrm>
            <a:custGeom>
              <a:gdLst>
                <a:gd name="T0" fmla="*/ 207 w 207"/>
                <a:gd name="T1" fmla="*/ 181 h 206"/>
                <a:gd name="T2" fmla="*/ 26 w 207"/>
                <a:gd name="T3" fmla="*/ 0 h 206"/>
                <a:gd name="T4" fmla="*/ 0 w 207"/>
                <a:gd name="T5" fmla="*/ 44 h 206"/>
                <a:gd name="T6" fmla="*/ 163 w 207"/>
                <a:gd name="T7" fmla="*/ 206 h 206"/>
                <a:gd name="T8" fmla="*/ 207 w 207"/>
                <a:gd name="T9" fmla="*/ 181 h 206"/>
              </a:gdLst>
              <a:cxnLst>
                <a:cxn ang="0">
                  <a:pos x="T0" y="T1"/>
                </a:cxn>
                <a:cxn ang="0">
                  <a:pos x="T2" y="T3"/>
                </a:cxn>
                <a:cxn ang="0">
                  <a:pos x="T4" y="T5"/>
                </a:cxn>
                <a:cxn ang="0">
                  <a:pos x="T6" y="T7"/>
                </a:cxn>
                <a:cxn ang="0">
                  <a:pos x="T8" y="T9"/>
                </a:cxn>
              </a:cxnLst>
              <a:rect l="0" t="0" r="r" b="b"/>
              <a:pathLst>
                <a:path w="206"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7"/>
            <p:cNvSpPr/>
            <p:nvPr/>
          </p:nvSpPr>
          <p:spPr bwMode="auto">
            <a:xfrm>
              <a:off x="2075273" y="2257147"/>
              <a:ext cx="427460" cy="191203"/>
            </a:xfrm>
            <a:custGeom>
              <a:gdLst>
                <a:gd name="T0" fmla="*/ 0 w 248"/>
                <a:gd name="T1" fmla="*/ 0 h 111"/>
                <a:gd name="T2" fmla="*/ 0 w 248"/>
                <a:gd name="T3" fmla="*/ 51 h 111"/>
                <a:gd name="T4" fmla="*/ 222 w 248"/>
                <a:gd name="T5" fmla="*/ 111 h 111"/>
                <a:gd name="T6" fmla="*/ 248 w 248"/>
                <a:gd name="T7" fmla="*/ 67 h 111"/>
                <a:gd name="T8" fmla="*/ 0 w 248"/>
                <a:gd name="T9" fmla="*/ 0 h 111"/>
              </a:gdLst>
              <a:cxnLst>
                <a:cxn ang="0">
                  <a:pos x="T0" y="T1"/>
                </a:cxn>
                <a:cxn ang="0">
                  <a:pos x="T2" y="T3"/>
                </a:cxn>
                <a:cxn ang="0">
                  <a:pos x="T4" y="T5"/>
                </a:cxn>
                <a:cxn ang="0">
                  <a:pos x="T6" y="T7"/>
                </a:cxn>
                <a:cxn ang="0">
                  <a:pos x="T8" y="T9"/>
                </a:cxn>
              </a:cxnLst>
              <a:rect l="0" t="0" r="r" b="b"/>
              <a:pathLst>
                <a:path w="248" h="110">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8"/>
            <p:cNvSpPr/>
            <p:nvPr/>
          </p:nvSpPr>
          <p:spPr bwMode="auto">
            <a:xfrm>
              <a:off x="2796131" y="2743946"/>
              <a:ext cx="191203" cy="425262"/>
            </a:xfrm>
            <a:custGeom>
              <a:gdLst>
                <a:gd name="T0" fmla="*/ 45 w 111"/>
                <a:gd name="T1" fmla="*/ 0 h 247"/>
                <a:gd name="T2" fmla="*/ 0 w 111"/>
                <a:gd name="T3" fmla="*/ 26 h 247"/>
                <a:gd name="T4" fmla="*/ 60 w 111"/>
                <a:gd name="T5" fmla="*/ 247 h 247"/>
                <a:gd name="T6" fmla="*/ 111 w 111"/>
                <a:gd name="T7" fmla="*/ 247 h 247"/>
                <a:gd name="T8" fmla="*/ 45 w 111"/>
                <a:gd name="T9" fmla="*/ 0 h 247"/>
              </a:gdLst>
              <a:cxnLst>
                <a:cxn ang="0">
                  <a:pos x="T0" y="T1"/>
                </a:cxn>
                <a:cxn ang="0">
                  <a:pos x="T2" y="T3"/>
                </a:cxn>
                <a:cxn ang="0">
                  <a:pos x="T4" y="T5"/>
                </a:cxn>
                <a:cxn ang="0">
                  <a:pos x="T6" y="T7"/>
                </a:cxn>
                <a:cxn ang="0">
                  <a:pos x="T8" y="T9"/>
                </a:cxn>
              </a:cxnLst>
              <a:rect l="0" t="0" r="r" b="b"/>
              <a:pathLst>
                <a:path w="110" h="246">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9"/>
            <p:cNvSpPr/>
            <p:nvPr/>
          </p:nvSpPr>
          <p:spPr bwMode="auto">
            <a:xfrm>
              <a:off x="2796131" y="3213162"/>
              <a:ext cx="191203" cy="427460"/>
            </a:xfrm>
            <a:custGeom>
              <a:gdLst>
                <a:gd name="T0" fmla="*/ 60 w 111"/>
                <a:gd name="T1" fmla="*/ 0 h 248"/>
                <a:gd name="T2" fmla="*/ 0 w 111"/>
                <a:gd name="T3" fmla="*/ 222 h 248"/>
                <a:gd name="T4" fmla="*/ 45 w 111"/>
                <a:gd name="T5" fmla="*/ 248 h 248"/>
                <a:gd name="T6" fmla="*/ 111 w 111"/>
                <a:gd name="T7" fmla="*/ 0 h 248"/>
                <a:gd name="T8" fmla="*/ 60 w 111"/>
                <a:gd name="T9" fmla="*/ 0 h 248"/>
              </a:gdLst>
              <a:cxnLst>
                <a:cxn ang="0">
                  <a:pos x="T0" y="T1"/>
                </a:cxn>
                <a:cxn ang="0">
                  <a:pos x="T2" y="T3"/>
                </a:cxn>
                <a:cxn ang="0">
                  <a:pos x="T4" y="T5"/>
                </a:cxn>
                <a:cxn ang="0">
                  <a:pos x="T6" y="T7"/>
                </a:cxn>
                <a:cxn ang="0">
                  <a:pos x="T8" y="T9"/>
                </a:cxn>
              </a:cxnLst>
              <a:rect l="0" t="0" r="r" b="b"/>
              <a:pathLst>
                <a:path w="110"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0"/>
            <p:cNvSpPr/>
            <p:nvPr/>
          </p:nvSpPr>
          <p:spPr bwMode="auto">
            <a:xfrm>
              <a:off x="2495041" y="3632930"/>
              <a:ext cx="356034" cy="356034"/>
            </a:xfrm>
            <a:custGeom>
              <a:gdLst>
                <a:gd name="T0" fmla="*/ 207 w 207"/>
                <a:gd name="T1" fmla="*/ 26 h 207"/>
                <a:gd name="T2" fmla="*/ 163 w 207"/>
                <a:gd name="T3" fmla="*/ 0 h 207"/>
                <a:gd name="T4" fmla="*/ 0 w 207"/>
                <a:gd name="T5" fmla="*/ 163 h 207"/>
                <a:gd name="T6" fmla="*/ 26 w 207"/>
                <a:gd name="T7" fmla="*/ 207 h 207"/>
                <a:gd name="T8" fmla="*/ 207 w 207"/>
                <a:gd name="T9" fmla="*/ 26 h 207"/>
              </a:gdLst>
              <a:cxnLst>
                <a:cxn ang="0">
                  <a:pos x="T0" y="T1"/>
                </a:cxn>
                <a:cxn ang="0">
                  <a:pos x="T2" y="T3"/>
                </a:cxn>
                <a:cxn ang="0">
                  <a:pos x="T4" y="T5"/>
                </a:cxn>
                <a:cxn ang="0">
                  <a:pos x="T6" y="T7"/>
                </a:cxn>
                <a:cxn ang="0">
                  <a:pos x="T8" y="T9"/>
                </a:cxn>
              </a:cxnLst>
              <a:rect l="0" t="0" r="r" b="b"/>
              <a:pathLst>
                <a:path w="206" h="206">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1"/>
            <p:cNvSpPr/>
            <p:nvPr/>
          </p:nvSpPr>
          <p:spPr bwMode="auto">
            <a:xfrm>
              <a:off x="2075273" y="3936217"/>
              <a:ext cx="427460" cy="189006"/>
            </a:xfrm>
            <a:custGeom>
              <a:gdLst>
                <a:gd name="T0" fmla="*/ 248 w 248"/>
                <a:gd name="T1" fmla="*/ 44 h 110"/>
                <a:gd name="T2" fmla="*/ 222 w 248"/>
                <a:gd name="T3" fmla="*/ 0 h 110"/>
                <a:gd name="T4" fmla="*/ 0 w 248"/>
                <a:gd name="T5" fmla="*/ 59 h 110"/>
                <a:gd name="T6" fmla="*/ 0 w 248"/>
                <a:gd name="T7" fmla="*/ 110 h 110"/>
                <a:gd name="T8" fmla="*/ 248 w 248"/>
                <a:gd name="T9" fmla="*/ 44 h 110"/>
              </a:gd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2"/>
            <p:cNvSpPr/>
            <p:nvPr/>
          </p:nvSpPr>
          <p:spPr bwMode="auto">
            <a:xfrm>
              <a:off x="1606057" y="3936217"/>
              <a:ext cx="425262" cy="189006"/>
            </a:xfrm>
            <a:custGeom>
              <a:gdLst>
                <a:gd name="T0" fmla="*/ 0 w 247"/>
                <a:gd name="T1" fmla="*/ 44 h 110"/>
                <a:gd name="T2" fmla="*/ 247 w 247"/>
                <a:gd name="T3" fmla="*/ 110 h 110"/>
                <a:gd name="T4" fmla="*/ 247 w 247"/>
                <a:gd name="T5" fmla="*/ 59 h 110"/>
                <a:gd name="T6" fmla="*/ 26 w 247"/>
                <a:gd name="T7" fmla="*/ 0 h 110"/>
                <a:gd name="T8" fmla="*/ 0 w 247"/>
                <a:gd name="T9" fmla="*/ 44 h 110"/>
              </a:gdLst>
              <a:cxnLst>
                <a:cxn ang="0">
                  <a:pos x="T0" y="T1"/>
                </a:cxn>
                <a:cxn ang="0">
                  <a:pos x="T2" y="T3"/>
                </a:cxn>
                <a:cxn ang="0">
                  <a:pos x="T4" y="T5"/>
                </a:cxn>
                <a:cxn ang="0">
                  <a:pos x="T6" y="T7"/>
                </a:cxn>
                <a:cxn ang="0">
                  <a:pos x="T8" y="T9"/>
                </a:cxn>
              </a:cxnLst>
              <a:rect l="0" t="0" r="r" b="b"/>
              <a:pathLst>
                <a:path w="246"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3"/>
            <p:cNvSpPr/>
            <p:nvPr/>
          </p:nvSpPr>
          <p:spPr bwMode="auto">
            <a:xfrm>
              <a:off x="1256616" y="3632930"/>
              <a:ext cx="354935" cy="356034"/>
            </a:xfrm>
            <a:custGeom>
              <a:gdLst>
                <a:gd name="T0" fmla="*/ 44 w 206"/>
                <a:gd name="T1" fmla="*/ 0 h 207"/>
                <a:gd name="T2" fmla="*/ 0 w 206"/>
                <a:gd name="T3" fmla="*/ 26 h 207"/>
                <a:gd name="T4" fmla="*/ 181 w 206"/>
                <a:gd name="T5" fmla="*/ 207 h 207"/>
                <a:gd name="T6" fmla="*/ 206 w 206"/>
                <a:gd name="T7" fmla="*/ 163 h 207"/>
                <a:gd name="T8" fmla="*/ 44 w 206"/>
                <a:gd name="T9" fmla="*/ 0 h 207"/>
              </a:gdLst>
              <a:cxnLst>
                <a:cxn ang="0">
                  <a:pos x="T0" y="T1"/>
                </a:cxn>
                <a:cxn ang="0">
                  <a:pos x="T2" y="T3"/>
                </a:cxn>
                <a:cxn ang="0">
                  <a:pos x="T4" y="T5"/>
                </a:cxn>
                <a:cxn ang="0">
                  <a:pos x="T6" y="T7"/>
                </a:cxn>
                <a:cxn ang="0">
                  <a:pos x="T8" y="T9"/>
                </a:cxn>
              </a:cxnLst>
              <a:rect l="0" t="0" r="r" b="b"/>
              <a:pathLst>
                <a:path w="206" h="206">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4"/>
            <p:cNvSpPr/>
            <p:nvPr/>
          </p:nvSpPr>
          <p:spPr bwMode="auto">
            <a:xfrm>
              <a:off x="1119258" y="3213162"/>
              <a:ext cx="191203" cy="427460"/>
            </a:xfrm>
            <a:custGeom>
              <a:gdLst>
                <a:gd name="T0" fmla="*/ 0 w 111"/>
                <a:gd name="T1" fmla="*/ 0 h 248"/>
                <a:gd name="T2" fmla="*/ 67 w 111"/>
                <a:gd name="T3" fmla="*/ 248 h 248"/>
                <a:gd name="T4" fmla="*/ 111 w 111"/>
                <a:gd name="T5" fmla="*/ 222 h 248"/>
                <a:gd name="T6" fmla="*/ 51 w 111"/>
                <a:gd name="T7" fmla="*/ 0 h 248"/>
                <a:gd name="T8" fmla="*/ 0 w 111"/>
                <a:gd name="T9" fmla="*/ 0 h 248"/>
              </a:gdLst>
              <a:cxnLst>
                <a:cxn ang="0">
                  <a:pos x="T0" y="T1"/>
                </a:cxn>
                <a:cxn ang="0">
                  <a:pos x="T2" y="T3"/>
                </a:cxn>
                <a:cxn ang="0">
                  <a:pos x="T4" y="T5"/>
                </a:cxn>
                <a:cxn ang="0">
                  <a:pos x="T6" y="T7"/>
                </a:cxn>
                <a:cxn ang="0">
                  <a:pos x="T8" y="T9"/>
                </a:cxn>
              </a:cxnLst>
              <a:rect l="0" t="0" r="r" b="b"/>
              <a:pathLst>
                <a:path w="110"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5"/>
            <p:cNvSpPr/>
            <p:nvPr/>
          </p:nvSpPr>
          <p:spPr bwMode="auto">
            <a:xfrm>
              <a:off x="1119258" y="2743946"/>
              <a:ext cx="191203" cy="425262"/>
            </a:xfrm>
            <a:custGeom>
              <a:gdLst>
                <a:gd name="T0" fmla="*/ 51 w 111"/>
                <a:gd name="T1" fmla="*/ 247 h 247"/>
                <a:gd name="T2" fmla="*/ 111 w 111"/>
                <a:gd name="T3" fmla="*/ 26 h 247"/>
                <a:gd name="T4" fmla="*/ 67 w 111"/>
                <a:gd name="T5" fmla="*/ 0 h 247"/>
                <a:gd name="T6" fmla="*/ 0 w 111"/>
                <a:gd name="T7" fmla="*/ 247 h 247"/>
                <a:gd name="T8" fmla="*/ 51 w 111"/>
                <a:gd name="T9" fmla="*/ 247 h 247"/>
              </a:gdLst>
              <a:cxnLst>
                <a:cxn ang="0">
                  <a:pos x="T0" y="T1"/>
                </a:cxn>
                <a:cxn ang="0">
                  <a:pos x="T2" y="T3"/>
                </a:cxn>
                <a:cxn ang="0">
                  <a:pos x="T4" y="T5"/>
                </a:cxn>
                <a:cxn ang="0">
                  <a:pos x="T6" y="T7"/>
                </a:cxn>
                <a:cxn ang="0">
                  <a:pos x="T8" y="T9"/>
                </a:cxn>
              </a:cxnLst>
              <a:rect l="0" t="0" r="r" b="b"/>
              <a:pathLst>
                <a:path w="110" h="246">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6"/>
            <p:cNvSpPr/>
            <p:nvPr/>
          </p:nvSpPr>
          <p:spPr bwMode="auto">
            <a:xfrm>
              <a:off x="1256616" y="2394505"/>
              <a:ext cx="354935" cy="354935"/>
            </a:xfrm>
            <a:custGeom>
              <a:gdLst>
                <a:gd name="T0" fmla="*/ 0 w 206"/>
                <a:gd name="T1" fmla="*/ 181 h 206"/>
                <a:gd name="T2" fmla="*/ 44 w 206"/>
                <a:gd name="T3" fmla="*/ 206 h 206"/>
                <a:gd name="T4" fmla="*/ 206 w 206"/>
                <a:gd name="T5" fmla="*/ 44 h 206"/>
                <a:gd name="T6" fmla="*/ 181 w 206"/>
                <a:gd name="T7" fmla="*/ 0 h 206"/>
                <a:gd name="T8" fmla="*/ 0 w 206"/>
                <a:gd name="T9" fmla="*/ 181 h 206"/>
              </a:gd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7"/>
            <p:cNvSpPr/>
            <p:nvPr/>
          </p:nvSpPr>
          <p:spPr bwMode="auto">
            <a:xfrm>
              <a:off x="1606057" y="2257147"/>
              <a:ext cx="425262" cy="191203"/>
            </a:xfrm>
            <a:custGeom>
              <a:gdLst>
                <a:gd name="T0" fmla="*/ 0 w 247"/>
                <a:gd name="T1" fmla="*/ 67 h 111"/>
                <a:gd name="T2" fmla="*/ 25 w 247"/>
                <a:gd name="T3" fmla="*/ 111 h 111"/>
                <a:gd name="T4" fmla="*/ 247 w 247"/>
                <a:gd name="T5" fmla="*/ 51 h 111"/>
                <a:gd name="T6" fmla="*/ 247 w 247"/>
                <a:gd name="T7" fmla="*/ 0 h 111"/>
                <a:gd name="T8" fmla="*/ 0 w 247"/>
                <a:gd name="T9" fmla="*/ 67 h 111"/>
              </a:gdLst>
              <a:cxnLst>
                <a:cxn ang="0">
                  <a:pos x="T0" y="T1"/>
                </a:cxn>
                <a:cxn ang="0">
                  <a:pos x="T2" y="T3"/>
                </a:cxn>
                <a:cxn ang="0">
                  <a:pos x="T4" y="T5"/>
                </a:cxn>
                <a:cxn ang="0">
                  <a:pos x="T6" y="T7"/>
                </a:cxn>
                <a:cxn ang="0">
                  <a:pos x="T8" y="T9"/>
                </a:cxn>
              </a:cxnLst>
              <a:rect l="0" t="0" r="r" b="b"/>
              <a:pathLst>
                <a:path w="246" h="110">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42"/>
          <p:cNvGrpSpPr/>
          <p:nvPr/>
        </p:nvGrpSpPr>
        <p:grpSpPr>
          <a:xfrm>
            <a:off x="3886969" y="2363421"/>
            <a:ext cx="1867973" cy="1867973"/>
            <a:chOff x="1119258" y="2257147"/>
            <a:chExt cx="1868076" cy="1868076"/>
          </a:xfrm>
          <a:solidFill>
            <a:schemeClr val="accent2"/>
          </a:solidFill>
        </p:grpSpPr>
        <p:sp>
          <p:nvSpPr>
            <p:cNvPr id="20" name="Freeform 6"/>
            <p:cNvSpPr/>
            <p:nvPr/>
          </p:nvSpPr>
          <p:spPr bwMode="auto">
            <a:xfrm>
              <a:off x="2495041" y="2394505"/>
              <a:ext cx="356034" cy="354935"/>
            </a:xfrm>
            <a:custGeom>
              <a:gdLst>
                <a:gd name="T0" fmla="*/ 207 w 207"/>
                <a:gd name="T1" fmla="*/ 181 h 206"/>
                <a:gd name="T2" fmla="*/ 26 w 207"/>
                <a:gd name="T3" fmla="*/ 0 h 206"/>
                <a:gd name="T4" fmla="*/ 0 w 207"/>
                <a:gd name="T5" fmla="*/ 44 h 206"/>
                <a:gd name="T6" fmla="*/ 163 w 207"/>
                <a:gd name="T7" fmla="*/ 206 h 206"/>
                <a:gd name="T8" fmla="*/ 207 w 207"/>
                <a:gd name="T9" fmla="*/ 181 h 206"/>
              </a:gdLst>
              <a:cxnLst>
                <a:cxn ang="0">
                  <a:pos x="T0" y="T1"/>
                </a:cxn>
                <a:cxn ang="0">
                  <a:pos x="T2" y="T3"/>
                </a:cxn>
                <a:cxn ang="0">
                  <a:pos x="T4" y="T5"/>
                </a:cxn>
                <a:cxn ang="0">
                  <a:pos x="T6" y="T7"/>
                </a:cxn>
                <a:cxn ang="0">
                  <a:pos x="T8" y="T9"/>
                </a:cxn>
              </a:cxnLst>
              <a:rect l="0" t="0" r="r" b="b"/>
              <a:pathLst>
                <a:path w="206"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
            <p:cNvSpPr/>
            <p:nvPr/>
          </p:nvSpPr>
          <p:spPr bwMode="auto">
            <a:xfrm>
              <a:off x="2075273" y="2257147"/>
              <a:ext cx="427460" cy="191203"/>
            </a:xfrm>
            <a:custGeom>
              <a:gdLst>
                <a:gd name="T0" fmla="*/ 0 w 248"/>
                <a:gd name="T1" fmla="*/ 0 h 111"/>
                <a:gd name="T2" fmla="*/ 0 w 248"/>
                <a:gd name="T3" fmla="*/ 51 h 111"/>
                <a:gd name="T4" fmla="*/ 222 w 248"/>
                <a:gd name="T5" fmla="*/ 111 h 111"/>
                <a:gd name="T6" fmla="*/ 248 w 248"/>
                <a:gd name="T7" fmla="*/ 67 h 111"/>
                <a:gd name="T8" fmla="*/ 0 w 248"/>
                <a:gd name="T9" fmla="*/ 0 h 111"/>
              </a:gdLst>
              <a:cxnLst>
                <a:cxn ang="0">
                  <a:pos x="T0" y="T1"/>
                </a:cxn>
                <a:cxn ang="0">
                  <a:pos x="T2" y="T3"/>
                </a:cxn>
                <a:cxn ang="0">
                  <a:pos x="T4" y="T5"/>
                </a:cxn>
                <a:cxn ang="0">
                  <a:pos x="T6" y="T7"/>
                </a:cxn>
                <a:cxn ang="0">
                  <a:pos x="T8" y="T9"/>
                </a:cxn>
              </a:cxnLst>
              <a:rect l="0" t="0" r="r" b="b"/>
              <a:pathLst>
                <a:path w="248" h="110">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
            <p:cNvSpPr/>
            <p:nvPr/>
          </p:nvSpPr>
          <p:spPr bwMode="auto">
            <a:xfrm>
              <a:off x="2796131" y="2743946"/>
              <a:ext cx="191203" cy="425262"/>
            </a:xfrm>
            <a:custGeom>
              <a:gdLst>
                <a:gd name="T0" fmla="*/ 45 w 111"/>
                <a:gd name="T1" fmla="*/ 0 h 247"/>
                <a:gd name="T2" fmla="*/ 0 w 111"/>
                <a:gd name="T3" fmla="*/ 26 h 247"/>
                <a:gd name="T4" fmla="*/ 60 w 111"/>
                <a:gd name="T5" fmla="*/ 247 h 247"/>
                <a:gd name="T6" fmla="*/ 111 w 111"/>
                <a:gd name="T7" fmla="*/ 247 h 247"/>
                <a:gd name="T8" fmla="*/ 45 w 111"/>
                <a:gd name="T9" fmla="*/ 0 h 247"/>
              </a:gdLst>
              <a:cxnLst>
                <a:cxn ang="0">
                  <a:pos x="T0" y="T1"/>
                </a:cxn>
                <a:cxn ang="0">
                  <a:pos x="T2" y="T3"/>
                </a:cxn>
                <a:cxn ang="0">
                  <a:pos x="T4" y="T5"/>
                </a:cxn>
                <a:cxn ang="0">
                  <a:pos x="T6" y="T7"/>
                </a:cxn>
                <a:cxn ang="0">
                  <a:pos x="T8" y="T9"/>
                </a:cxn>
              </a:cxnLst>
              <a:rect l="0" t="0" r="r" b="b"/>
              <a:pathLst>
                <a:path w="110" h="246">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9"/>
            <p:cNvSpPr/>
            <p:nvPr/>
          </p:nvSpPr>
          <p:spPr bwMode="auto">
            <a:xfrm>
              <a:off x="2796131" y="3213162"/>
              <a:ext cx="191203" cy="427460"/>
            </a:xfrm>
            <a:custGeom>
              <a:gdLst>
                <a:gd name="T0" fmla="*/ 60 w 111"/>
                <a:gd name="T1" fmla="*/ 0 h 248"/>
                <a:gd name="T2" fmla="*/ 0 w 111"/>
                <a:gd name="T3" fmla="*/ 222 h 248"/>
                <a:gd name="T4" fmla="*/ 45 w 111"/>
                <a:gd name="T5" fmla="*/ 248 h 248"/>
                <a:gd name="T6" fmla="*/ 111 w 111"/>
                <a:gd name="T7" fmla="*/ 0 h 248"/>
                <a:gd name="T8" fmla="*/ 60 w 111"/>
                <a:gd name="T9" fmla="*/ 0 h 248"/>
              </a:gdLst>
              <a:cxnLst>
                <a:cxn ang="0">
                  <a:pos x="T0" y="T1"/>
                </a:cxn>
                <a:cxn ang="0">
                  <a:pos x="T2" y="T3"/>
                </a:cxn>
                <a:cxn ang="0">
                  <a:pos x="T4" y="T5"/>
                </a:cxn>
                <a:cxn ang="0">
                  <a:pos x="T6" y="T7"/>
                </a:cxn>
                <a:cxn ang="0">
                  <a:pos x="T8" y="T9"/>
                </a:cxn>
              </a:cxnLst>
              <a:rect l="0" t="0" r="r" b="b"/>
              <a:pathLst>
                <a:path w="110"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
            <p:cNvSpPr/>
            <p:nvPr/>
          </p:nvSpPr>
          <p:spPr bwMode="auto">
            <a:xfrm>
              <a:off x="2495041" y="3632930"/>
              <a:ext cx="356034" cy="356034"/>
            </a:xfrm>
            <a:custGeom>
              <a:gdLst>
                <a:gd name="T0" fmla="*/ 207 w 207"/>
                <a:gd name="T1" fmla="*/ 26 h 207"/>
                <a:gd name="T2" fmla="*/ 163 w 207"/>
                <a:gd name="T3" fmla="*/ 0 h 207"/>
                <a:gd name="T4" fmla="*/ 0 w 207"/>
                <a:gd name="T5" fmla="*/ 163 h 207"/>
                <a:gd name="T6" fmla="*/ 26 w 207"/>
                <a:gd name="T7" fmla="*/ 207 h 207"/>
                <a:gd name="T8" fmla="*/ 207 w 207"/>
                <a:gd name="T9" fmla="*/ 26 h 207"/>
              </a:gdLst>
              <a:cxnLst>
                <a:cxn ang="0">
                  <a:pos x="T0" y="T1"/>
                </a:cxn>
                <a:cxn ang="0">
                  <a:pos x="T2" y="T3"/>
                </a:cxn>
                <a:cxn ang="0">
                  <a:pos x="T4" y="T5"/>
                </a:cxn>
                <a:cxn ang="0">
                  <a:pos x="T6" y="T7"/>
                </a:cxn>
                <a:cxn ang="0">
                  <a:pos x="T8" y="T9"/>
                </a:cxn>
              </a:cxnLst>
              <a:rect l="0" t="0" r="r" b="b"/>
              <a:pathLst>
                <a:path w="206" h="206">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p:cNvSpPr/>
            <p:nvPr/>
          </p:nvSpPr>
          <p:spPr bwMode="auto">
            <a:xfrm>
              <a:off x="2075273" y="3936217"/>
              <a:ext cx="427460" cy="189006"/>
            </a:xfrm>
            <a:custGeom>
              <a:gdLst>
                <a:gd name="T0" fmla="*/ 248 w 248"/>
                <a:gd name="T1" fmla="*/ 44 h 110"/>
                <a:gd name="T2" fmla="*/ 222 w 248"/>
                <a:gd name="T3" fmla="*/ 0 h 110"/>
                <a:gd name="T4" fmla="*/ 0 w 248"/>
                <a:gd name="T5" fmla="*/ 59 h 110"/>
                <a:gd name="T6" fmla="*/ 0 w 248"/>
                <a:gd name="T7" fmla="*/ 110 h 110"/>
                <a:gd name="T8" fmla="*/ 248 w 248"/>
                <a:gd name="T9" fmla="*/ 44 h 110"/>
              </a:gd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2"/>
            <p:cNvSpPr/>
            <p:nvPr/>
          </p:nvSpPr>
          <p:spPr bwMode="auto">
            <a:xfrm>
              <a:off x="1606057" y="3936217"/>
              <a:ext cx="425262" cy="189006"/>
            </a:xfrm>
            <a:custGeom>
              <a:gdLst>
                <a:gd name="T0" fmla="*/ 0 w 247"/>
                <a:gd name="T1" fmla="*/ 44 h 110"/>
                <a:gd name="T2" fmla="*/ 247 w 247"/>
                <a:gd name="T3" fmla="*/ 110 h 110"/>
                <a:gd name="T4" fmla="*/ 247 w 247"/>
                <a:gd name="T5" fmla="*/ 59 h 110"/>
                <a:gd name="T6" fmla="*/ 26 w 247"/>
                <a:gd name="T7" fmla="*/ 0 h 110"/>
                <a:gd name="T8" fmla="*/ 0 w 247"/>
                <a:gd name="T9" fmla="*/ 44 h 110"/>
              </a:gdLst>
              <a:cxnLst>
                <a:cxn ang="0">
                  <a:pos x="T0" y="T1"/>
                </a:cxn>
                <a:cxn ang="0">
                  <a:pos x="T2" y="T3"/>
                </a:cxn>
                <a:cxn ang="0">
                  <a:pos x="T4" y="T5"/>
                </a:cxn>
                <a:cxn ang="0">
                  <a:pos x="T6" y="T7"/>
                </a:cxn>
                <a:cxn ang="0">
                  <a:pos x="T8" y="T9"/>
                </a:cxn>
              </a:cxnLst>
              <a:rect l="0" t="0" r="r" b="b"/>
              <a:pathLst>
                <a:path w="246"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
            <p:cNvSpPr/>
            <p:nvPr/>
          </p:nvSpPr>
          <p:spPr bwMode="auto">
            <a:xfrm>
              <a:off x="1256616" y="3632930"/>
              <a:ext cx="354935" cy="356034"/>
            </a:xfrm>
            <a:custGeom>
              <a:gdLst>
                <a:gd name="T0" fmla="*/ 44 w 206"/>
                <a:gd name="T1" fmla="*/ 0 h 207"/>
                <a:gd name="T2" fmla="*/ 0 w 206"/>
                <a:gd name="T3" fmla="*/ 26 h 207"/>
                <a:gd name="T4" fmla="*/ 181 w 206"/>
                <a:gd name="T5" fmla="*/ 207 h 207"/>
                <a:gd name="T6" fmla="*/ 206 w 206"/>
                <a:gd name="T7" fmla="*/ 163 h 207"/>
                <a:gd name="T8" fmla="*/ 44 w 206"/>
                <a:gd name="T9" fmla="*/ 0 h 207"/>
              </a:gdLst>
              <a:cxnLst>
                <a:cxn ang="0">
                  <a:pos x="T0" y="T1"/>
                </a:cxn>
                <a:cxn ang="0">
                  <a:pos x="T2" y="T3"/>
                </a:cxn>
                <a:cxn ang="0">
                  <a:pos x="T4" y="T5"/>
                </a:cxn>
                <a:cxn ang="0">
                  <a:pos x="T6" y="T7"/>
                </a:cxn>
                <a:cxn ang="0">
                  <a:pos x="T8" y="T9"/>
                </a:cxn>
              </a:cxnLst>
              <a:rect l="0" t="0" r="r" b="b"/>
              <a:pathLst>
                <a:path w="206" h="206">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4"/>
            <p:cNvSpPr/>
            <p:nvPr/>
          </p:nvSpPr>
          <p:spPr bwMode="auto">
            <a:xfrm>
              <a:off x="1119258" y="3213162"/>
              <a:ext cx="191203" cy="427460"/>
            </a:xfrm>
            <a:custGeom>
              <a:gdLst>
                <a:gd name="T0" fmla="*/ 0 w 111"/>
                <a:gd name="T1" fmla="*/ 0 h 248"/>
                <a:gd name="T2" fmla="*/ 67 w 111"/>
                <a:gd name="T3" fmla="*/ 248 h 248"/>
                <a:gd name="T4" fmla="*/ 111 w 111"/>
                <a:gd name="T5" fmla="*/ 222 h 248"/>
                <a:gd name="T6" fmla="*/ 51 w 111"/>
                <a:gd name="T7" fmla="*/ 0 h 248"/>
                <a:gd name="T8" fmla="*/ 0 w 111"/>
                <a:gd name="T9" fmla="*/ 0 h 248"/>
              </a:gdLst>
              <a:cxnLst>
                <a:cxn ang="0">
                  <a:pos x="T0" y="T1"/>
                </a:cxn>
                <a:cxn ang="0">
                  <a:pos x="T2" y="T3"/>
                </a:cxn>
                <a:cxn ang="0">
                  <a:pos x="T4" y="T5"/>
                </a:cxn>
                <a:cxn ang="0">
                  <a:pos x="T6" y="T7"/>
                </a:cxn>
                <a:cxn ang="0">
                  <a:pos x="T8" y="T9"/>
                </a:cxn>
              </a:cxnLst>
              <a:rect l="0" t="0" r="r" b="b"/>
              <a:pathLst>
                <a:path w="110"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5"/>
            <p:cNvSpPr/>
            <p:nvPr/>
          </p:nvSpPr>
          <p:spPr bwMode="auto">
            <a:xfrm>
              <a:off x="1119258" y="2743946"/>
              <a:ext cx="191203" cy="425262"/>
            </a:xfrm>
            <a:custGeom>
              <a:gdLst>
                <a:gd name="T0" fmla="*/ 51 w 111"/>
                <a:gd name="T1" fmla="*/ 247 h 247"/>
                <a:gd name="T2" fmla="*/ 111 w 111"/>
                <a:gd name="T3" fmla="*/ 26 h 247"/>
                <a:gd name="T4" fmla="*/ 67 w 111"/>
                <a:gd name="T5" fmla="*/ 0 h 247"/>
                <a:gd name="T6" fmla="*/ 0 w 111"/>
                <a:gd name="T7" fmla="*/ 247 h 247"/>
                <a:gd name="T8" fmla="*/ 51 w 111"/>
                <a:gd name="T9" fmla="*/ 247 h 247"/>
              </a:gdLst>
              <a:cxnLst>
                <a:cxn ang="0">
                  <a:pos x="T0" y="T1"/>
                </a:cxn>
                <a:cxn ang="0">
                  <a:pos x="T2" y="T3"/>
                </a:cxn>
                <a:cxn ang="0">
                  <a:pos x="T4" y="T5"/>
                </a:cxn>
                <a:cxn ang="0">
                  <a:pos x="T6" y="T7"/>
                </a:cxn>
                <a:cxn ang="0">
                  <a:pos x="T8" y="T9"/>
                </a:cxn>
              </a:cxnLst>
              <a:rect l="0" t="0" r="r" b="b"/>
              <a:pathLst>
                <a:path w="110" h="246">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6"/>
            <p:cNvSpPr/>
            <p:nvPr/>
          </p:nvSpPr>
          <p:spPr bwMode="auto">
            <a:xfrm>
              <a:off x="1256616" y="2394505"/>
              <a:ext cx="354935" cy="354935"/>
            </a:xfrm>
            <a:custGeom>
              <a:gdLst>
                <a:gd name="T0" fmla="*/ 0 w 206"/>
                <a:gd name="T1" fmla="*/ 181 h 206"/>
                <a:gd name="T2" fmla="*/ 44 w 206"/>
                <a:gd name="T3" fmla="*/ 206 h 206"/>
                <a:gd name="T4" fmla="*/ 206 w 206"/>
                <a:gd name="T5" fmla="*/ 44 h 206"/>
                <a:gd name="T6" fmla="*/ 181 w 206"/>
                <a:gd name="T7" fmla="*/ 0 h 206"/>
                <a:gd name="T8" fmla="*/ 0 w 206"/>
                <a:gd name="T9" fmla="*/ 181 h 206"/>
              </a:gd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7"/>
            <p:cNvSpPr/>
            <p:nvPr/>
          </p:nvSpPr>
          <p:spPr bwMode="auto">
            <a:xfrm>
              <a:off x="1606057" y="2257147"/>
              <a:ext cx="425262" cy="191203"/>
            </a:xfrm>
            <a:custGeom>
              <a:gdLst>
                <a:gd name="T0" fmla="*/ 0 w 247"/>
                <a:gd name="T1" fmla="*/ 67 h 111"/>
                <a:gd name="T2" fmla="*/ 25 w 247"/>
                <a:gd name="T3" fmla="*/ 111 h 111"/>
                <a:gd name="T4" fmla="*/ 247 w 247"/>
                <a:gd name="T5" fmla="*/ 51 h 111"/>
                <a:gd name="T6" fmla="*/ 247 w 247"/>
                <a:gd name="T7" fmla="*/ 0 h 111"/>
                <a:gd name="T8" fmla="*/ 0 w 247"/>
                <a:gd name="T9" fmla="*/ 67 h 111"/>
              </a:gdLst>
              <a:cxnLst>
                <a:cxn ang="0">
                  <a:pos x="T0" y="T1"/>
                </a:cxn>
                <a:cxn ang="0">
                  <a:pos x="T2" y="T3"/>
                </a:cxn>
                <a:cxn ang="0">
                  <a:pos x="T4" y="T5"/>
                </a:cxn>
                <a:cxn ang="0">
                  <a:pos x="T6" y="T7"/>
                </a:cxn>
                <a:cxn ang="0">
                  <a:pos x="T8" y="T9"/>
                </a:cxn>
              </a:cxnLst>
              <a:rect l="0" t="0" r="r" b="b"/>
              <a:pathLst>
                <a:path w="246" h="110">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55"/>
          <p:cNvGrpSpPr/>
          <p:nvPr/>
        </p:nvGrpSpPr>
        <p:grpSpPr>
          <a:xfrm>
            <a:off x="6415700" y="2363421"/>
            <a:ext cx="1867973" cy="1867973"/>
            <a:chOff x="1119258" y="2257147"/>
            <a:chExt cx="1868076" cy="1868076"/>
          </a:xfrm>
          <a:solidFill>
            <a:schemeClr val="accent3"/>
          </a:solidFill>
        </p:grpSpPr>
        <p:sp>
          <p:nvSpPr>
            <p:cNvPr id="35" name="Freeform 6"/>
            <p:cNvSpPr/>
            <p:nvPr/>
          </p:nvSpPr>
          <p:spPr bwMode="auto">
            <a:xfrm>
              <a:off x="2495041" y="2394505"/>
              <a:ext cx="356034" cy="354935"/>
            </a:xfrm>
            <a:custGeom>
              <a:gdLst>
                <a:gd name="T0" fmla="*/ 207 w 207"/>
                <a:gd name="T1" fmla="*/ 181 h 206"/>
                <a:gd name="T2" fmla="*/ 26 w 207"/>
                <a:gd name="T3" fmla="*/ 0 h 206"/>
                <a:gd name="T4" fmla="*/ 0 w 207"/>
                <a:gd name="T5" fmla="*/ 44 h 206"/>
                <a:gd name="T6" fmla="*/ 163 w 207"/>
                <a:gd name="T7" fmla="*/ 206 h 206"/>
                <a:gd name="T8" fmla="*/ 207 w 207"/>
                <a:gd name="T9" fmla="*/ 181 h 206"/>
              </a:gdLst>
              <a:cxnLst>
                <a:cxn ang="0">
                  <a:pos x="T0" y="T1"/>
                </a:cxn>
                <a:cxn ang="0">
                  <a:pos x="T2" y="T3"/>
                </a:cxn>
                <a:cxn ang="0">
                  <a:pos x="T4" y="T5"/>
                </a:cxn>
                <a:cxn ang="0">
                  <a:pos x="T6" y="T7"/>
                </a:cxn>
                <a:cxn ang="0">
                  <a:pos x="T8" y="T9"/>
                </a:cxn>
              </a:cxnLst>
              <a:rect l="0" t="0" r="r" b="b"/>
              <a:pathLst>
                <a:path w="206"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
            <p:cNvSpPr/>
            <p:nvPr/>
          </p:nvSpPr>
          <p:spPr bwMode="auto">
            <a:xfrm>
              <a:off x="2075273" y="2257147"/>
              <a:ext cx="427460" cy="191203"/>
            </a:xfrm>
            <a:custGeom>
              <a:gdLst>
                <a:gd name="T0" fmla="*/ 0 w 248"/>
                <a:gd name="T1" fmla="*/ 0 h 111"/>
                <a:gd name="T2" fmla="*/ 0 w 248"/>
                <a:gd name="T3" fmla="*/ 51 h 111"/>
                <a:gd name="T4" fmla="*/ 222 w 248"/>
                <a:gd name="T5" fmla="*/ 111 h 111"/>
                <a:gd name="T6" fmla="*/ 248 w 248"/>
                <a:gd name="T7" fmla="*/ 67 h 111"/>
                <a:gd name="T8" fmla="*/ 0 w 248"/>
                <a:gd name="T9" fmla="*/ 0 h 111"/>
              </a:gdLst>
              <a:cxnLst>
                <a:cxn ang="0">
                  <a:pos x="T0" y="T1"/>
                </a:cxn>
                <a:cxn ang="0">
                  <a:pos x="T2" y="T3"/>
                </a:cxn>
                <a:cxn ang="0">
                  <a:pos x="T4" y="T5"/>
                </a:cxn>
                <a:cxn ang="0">
                  <a:pos x="T6" y="T7"/>
                </a:cxn>
                <a:cxn ang="0">
                  <a:pos x="T8" y="T9"/>
                </a:cxn>
              </a:cxnLst>
              <a:rect l="0" t="0" r="r" b="b"/>
              <a:pathLst>
                <a:path w="248" h="110">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8"/>
            <p:cNvSpPr/>
            <p:nvPr/>
          </p:nvSpPr>
          <p:spPr bwMode="auto">
            <a:xfrm>
              <a:off x="2796131" y="2743946"/>
              <a:ext cx="191203" cy="425262"/>
            </a:xfrm>
            <a:custGeom>
              <a:gdLst>
                <a:gd name="T0" fmla="*/ 45 w 111"/>
                <a:gd name="T1" fmla="*/ 0 h 247"/>
                <a:gd name="T2" fmla="*/ 0 w 111"/>
                <a:gd name="T3" fmla="*/ 26 h 247"/>
                <a:gd name="T4" fmla="*/ 60 w 111"/>
                <a:gd name="T5" fmla="*/ 247 h 247"/>
                <a:gd name="T6" fmla="*/ 111 w 111"/>
                <a:gd name="T7" fmla="*/ 247 h 247"/>
                <a:gd name="T8" fmla="*/ 45 w 111"/>
                <a:gd name="T9" fmla="*/ 0 h 247"/>
              </a:gdLst>
              <a:cxnLst>
                <a:cxn ang="0">
                  <a:pos x="T0" y="T1"/>
                </a:cxn>
                <a:cxn ang="0">
                  <a:pos x="T2" y="T3"/>
                </a:cxn>
                <a:cxn ang="0">
                  <a:pos x="T4" y="T5"/>
                </a:cxn>
                <a:cxn ang="0">
                  <a:pos x="T6" y="T7"/>
                </a:cxn>
                <a:cxn ang="0">
                  <a:pos x="T8" y="T9"/>
                </a:cxn>
              </a:cxnLst>
              <a:rect l="0" t="0" r="r" b="b"/>
              <a:pathLst>
                <a:path w="110" h="246">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9"/>
            <p:cNvSpPr/>
            <p:nvPr/>
          </p:nvSpPr>
          <p:spPr bwMode="auto">
            <a:xfrm>
              <a:off x="2796131" y="3213162"/>
              <a:ext cx="191203" cy="427460"/>
            </a:xfrm>
            <a:custGeom>
              <a:gdLst>
                <a:gd name="T0" fmla="*/ 60 w 111"/>
                <a:gd name="T1" fmla="*/ 0 h 248"/>
                <a:gd name="T2" fmla="*/ 0 w 111"/>
                <a:gd name="T3" fmla="*/ 222 h 248"/>
                <a:gd name="T4" fmla="*/ 45 w 111"/>
                <a:gd name="T5" fmla="*/ 248 h 248"/>
                <a:gd name="T6" fmla="*/ 111 w 111"/>
                <a:gd name="T7" fmla="*/ 0 h 248"/>
                <a:gd name="T8" fmla="*/ 60 w 111"/>
                <a:gd name="T9" fmla="*/ 0 h 248"/>
              </a:gdLst>
              <a:cxnLst>
                <a:cxn ang="0">
                  <a:pos x="T0" y="T1"/>
                </a:cxn>
                <a:cxn ang="0">
                  <a:pos x="T2" y="T3"/>
                </a:cxn>
                <a:cxn ang="0">
                  <a:pos x="T4" y="T5"/>
                </a:cxn>
                <a:cxn ang="0">
                  <a:pos x="T6" y="T7"/>
                </a:cxn>
                <a:cxn ang="0">
                  <a:pos x="T8" y="T9"/>
                </a:cxn>
              </a:cxnLst>
              <a:rect l="0" t="0" r="r" b="b"/>
              <a:pathLst>
                <a:path w="110"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
            <p:cNvSpPr/>
            <p:nvPr/>
          </p:nvSpPr>
          <p:spPr bwMode="auto">
            <a:xfrm>
              <a:off x="2495041" y="3632930"/>
              <a:ext cx="356034" cy="356034"/>
            </a:xfrm>
            <a:custGeom>
              <a:gdLst>
                <a:gd name="T0" fmla="*/ 207 w 207"/>
                <a:gd name="T1" fmla="*/ 26 h 207"/>
                <a:gd name="T2" fmla="*/ 163 w 207"/>
                <a:gd name="T3" fmla="*/ 0 h 207"/>
                <a:gd name="T4" fmla="*/ 0 w 207"/>
                <a:gd name="T5" fmla="*/ 163 h 207"/>
                <a:gd name="T6" fmla="*/ 26 w 207"/>
                <a:gd name="T7" fmla="*/ 207 h 207"/>
                <a:gd name="T8" fmla="*/ 207 w 207"/>
                <a:gd name="T9" fmla="*/ 26 h 207"/>
              </a:gdLst>
              <a:cxnLst>
                <a:cxn ang="0">
                  <a:pos x="T0" y="T1"/>
                </a:cxn>
                <a:cxn ang="0">
                  <a:pos x="T2" y="T3"/>
                </a:cxn>
                <a:cxn ang="0">
                  <a:pos x="T4" y="T5"/>
                </a:cxn>
                <a:cxn ang="0">
                  <a:pos x="T6" y="T7"/>
                </a:cxn>
                <a:cxn ang="0">
                  <a:pos x="T8" y="T9"/>
                </a:cxn>
              </a:cxnLst>
              <a:rect l="0" t="0" r="r" b="b"/>
              <a:pathLst>
                <a:path w="206" h="206">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
            <p:cNvSpPr/>
            <p:nvPr/>
          </p:nvSpPr>
          <p:spPr bwMode="auto">
            <a:xfrm>
              <a:off x="2075273" y="3936217"/>
              <a:ext cx="427460" cy="189006"/>
            </a:xfrm>
            <a:custGeom>
              <a:gdLst>
                <a:gd name="T0" fmla="*/ 248 w 248"/>
                <a:gd name="T1" fmla="*/ 44 h 110"/>
                <a:gd name="T2" fmla="*/ 222 w 248"/>
                <a:gd name="T3" fmla="*/ 0 h 110"/>
                <a:gd name="T4" fmla="*/ 0 w 248"/>
                <a:gd name="T5" fmla="*/ 59 h 110"/>
                <a:gd name="T6" fmla="*/ 0 w 248"/>
                <a:gd name="T7" fmla="*/ 110 h 110"/>
                <a:gd name="T8" fmla="*/ 248 w 248"/>
                <a:gd name="T9" fmla="*/ 44 h 110"/>
              </a:gd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2"/>
            <p:cNvSpPr/>
            <p:nvPr/>
          </p:nvSpPr>
          <p:spPr bwMode="auto">
            <a:xfrm>
              <a:off x="1606057" y="3936217"/>
              <a:ext cx="425262" cy="189006"/>
            </a:xfrm>
            <a:custGeom>
              <a:gdLst>
                <a:gd name="T0" fmla="*/ 0 w 247"/>
                <a:gd name="T1" fmla="*/ 44 h 110"/>
                <a:gd name="T2" fmla="*/ 247 w 247"/>
                <a:gd name="T3" fmla="*/ 110 h 110"/>
                <a:gd name="T4" fmla="*/ 247 w 247"/>
                <a:gd name="T5" fmla="*/ 59 h 110"/>
                <a:gd name="T6" fmla="*/ 26 w 247"/>
                <a:gd name="T7" fmla="*/ 0 h 110"/>
                <a:gd name="T8" fmla="*/ 0 w 247"/>
                <a:gd name="T9" fmla="*/ 44 h 110"/>
              </a:gdLst>
              <a:cxnLst>
                <a:cxn ang="0">
                  <a:pos x="T0" y="T1"/>
                </a:cxn>
                <a:cxn ang="0">
                  <a:pos x="T2" y="T3"/>
                </a:cxn>
                <a:cxn ang="0">
                  <a:pos x="T4" y="T5"/>
                </a:cxn>
                <a:cxn ang="0">
                  <a:pos x="T6" y="T7"/>
                </a:cxn>
                <a:cxn ang="0">
                  <a:pos x="T8" y="T9"/>
                </a:cxn>
              </a:cxnLst>
              <a:rect l="0" t="0" r="r" b="b"/>
              <a:pathLst>
                <a:path w="246"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3"/>
            <p:cNvSpPr/>
            <p:nvPr/>
          </p:nvSpPr>
          <p:spPr bwMode="auto">
            <a:xfrm>
              <a:off x="1256616" y="3632930"/>
              <a:ext cx="354935" cy="356034"/>
            </a:xfrm>
            <a:custGeom>
              <a:gdLst>
                <a:gd name="T0" fmla="*/ 44 w 206"/>
                <a:gd name="T1" fmla="*/ 0 h 207"/>
                <a:gd name="T2" fmla="*/ 0 w 206"/>
                <a:gd name="T3" fmla="*/ 26 h 207"/>
                <a:gd name="T4" fmla="*/ 181 w 206"/>
                <a:gd name="T5" fmla="*/ 207 h 207"/>
                <a:gd name="T6" fmla="*/ 206 w 206"/>
                <a:gd name="T7" fmla="*/ 163 h 207"/>
                <a:gd name="T8" fmla="*/ 44 w 206"/>
                <a:gd name="T9" fmla="*/ 0 h 207"/>
              </a:gdLst>
              <a:cxnLst>
                <a:cxn ang="0">
                  <a:pos x="T0" y="T1"/>
                </a:cxn>
                <a:cxn ang="0">
                  <a:pos x="T2" y="T3"/>
                </a:cxn>
                <a:cxn ang="0">
                  <a:pos x="T4" y="T5"/>
                </a:cxn>
                <a:cxn ang="0">
                  <a:pos x="T6" y="T7"/>
                </a:cxn>
                <a:cxn ang="0">
                  <a:pos x="T8" y="T9"/>
                </a:cxn>
              </a:cxnLst>
              <a:rect l="0" t="0" r="r" b="b"/>
              <a:pathLst>
                <a:path w="206" h="206">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p:nvPr/>
          </p:nvSpPr>
          <p:spPr bwMode="auto">
            <a:xfrm>
              <a:off x="1119258" y="3213162"/>
              <a:ext cx="191203" cy="427460"/>
            </a:xfrm>
            <a:custGeom>
              <a:gdLst>
                <a:gd name="T0" fmla="*/ 0 w 111"/>
                <a:gd name="T1" fmla="*/ 0 h 248"/>
                <a:gd name="T2" fmla="*/ 67 w 111"/>
                <a:gd name="T3" fmla="*/ 248 h 248"/>
                <a:gd name="T4" fmla="*/ 111 w 111"/>
                <a:gd name="T5" fmla="*/ 222 h 248"/>
                <a:gd name="T6" fmla="*/ 51 w 111"/>
                <a:gd name="T7" fmla="*/ 0 h 248"/>
                <a:gd name="T8" fmla="*/ 0 w 111"/>
                <a:gd name="T9" fmla="*/ 0 h 248"/>
              </a:gdLst>
              <a:cxnLst>
                <a:cxn ang="0">
                  <a:pos x="T0" y="T1"/>
                </a:cxn>
                <a:cxn ang="0">
                  <a:pos x="T2" y="T3"/>
                </a:cxn>
                <a:cxn ang="0">
                  <a:pos x="T4" y="T5"/>
                </a:cxn>
                <a:cxn ang="0">
                  <a:pos x="T6" y="T7"/>
                </a:cxn>
                <a:cxn ang="0">
                  <a:pos x="T8" y="T9"/>
                </a:cxn>
              </a:cxnLst>
              <a:rect l="0" t="0" r="r" b="b"/>
              <a:pathLst>
                <a:path w="110"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5"/>
            <p:cNvSpPr/>
            <p:nvPr/>
          </p:nvSpPr>
          <p:spPr bwMode="auto">
            <a:xfrm>
              <a:off x="1119258" y="2743946"/>
              <a:ext cx="191203" cy="425262"/>
            </a:xfrm>
            <a:custGeom>
              <a:gdLst>
                <a:gd name="T0" fmla="*/ 51 w 111"/>
                <a:gd name="T1" fmla="*/ 247 h 247"/>
                <a:gd name="T2" fmla="*/ 111 w 111"/>
                <a:gd name="T3" fmla="*/ 26 h 247"/>
                <a:gd name="T4" fmla="*/ 67 w 111"/>
                <a:gd name="T5" fmla="*/ 0 h 247"/>
                <a:gd name="T6" fmla="*/ 0 w 111"/>
                <a:gd name="T7" fmla="*/ 247 h 247"/>
                <a:gd name="T8" fmla="*/ 51 w 111"/>
                <a:gd name="T9" fmla="*/ 247 h 247"/>
              </a:gdLst>
              <a:cxnLst>
                <a:cxn ang="0">
                  <a:pos x="T0" y="T1"/>
                </a:cxn>
                <a:cxn ang="0">
                  <a:pos x="T2" y="T3"/>
                </a:cxn>
                <a:cxn ang="0">
                  <a:pos x="T4" y="T5"/>
                </a:cxn>
                <a:cxn ang="0">
                  <a:pos x="T6" y="T7"/>
                </a:cxn>
                <a:cxn ang="0">
                  <a:pos x="T8" y="T9"/>
                </a:cxn>
              </a:cxnLst>
              <a:rect l="0" t="0" r="r" b="b"/>
              <a:pathLst>
                <a:path w="110" h="246">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6"/>
            <p:cNvSpPr/>
            <p:nvPr/>
          </p:nvSpPr>
          <p:spPr bwMode="auto">
            <a:xfrm>
              <a:off x="1256616" y="2394505"/>
              <a:ext cx="354935" cy="354935"/>
            </a:xfrm>
            <a:custGeom>
              <a:gdLst>
                <a:gd name="T0" fmla="*/ 0 w 206"/>
                <a:gd name="T1" fmla="*/ 181 h 206"/>
                <a:gd name="T2" fmla="*/ 44 w 206"/>
                <a:gd name="T3" fmla="*/ 206 h 206"/>
                <a:gd name="T4" fmla="*/ 206 w 206"/>
                <a:gd name="T5" fmla="*/ 44 h 206"/>
                <a:gd name="T6" fmla="*/ 181 w 206"/>
                <a:gd name="T7" fmla="*/ 0 h 206"/>
                <a:gd name="T8" fmla="*/ 0 w 206"/>
                <a:gd name="T9" fmla="*/ 181 h 206"/>
              </a:gd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7"/>
            <p:cNvSpPr/>
            <p:nvPr/>
          </p:nvSpPr>
          <p:spPr bwMode="auto">
            <a:xfrm>
              <a:off x="1606057" y="2257147"/>
              <a:ext cx="425262" cy="191203"/>
            </a:xfrm>
            <a:custGeom>
              <a:gdLst>
                <a:gd name="T0" fmla="*/ 0 w 247"/>
                <a:gd name="T1" fmla="*/ 67 h 111"/>
                <a:gd name="T2" fmla="*/ 25 w 247"/>
                <a:gd name="T3" fmla="*/ 111 h 111"/>
                <a:gd name="T4" fmla="*/ 247 w 247"/>
                <a:gd name="T5" fmla="*/ 51 h 111"/>
                <a:gd name="T6" fmla="*/ 247 w 247"/>
                <a:gd name="T7" fmla="*/ 0 h 111"/>
                <a:gd name="T8" fmla="*/ 0 w 247"/>
                <a:gd name="T9" fmla="*/ 67 h 111"/>
              </a:gdLst>
              <a:cxnLst>
                <a:cxn ang="0">
                  <a:pos x="T0" y="T1"/>
                </a:cxn>
                <a:cxn ang="0">
                  <a:pos x="T2" y="T3"/>
                </a:cxn>
                <a:cxn ang="0">
                  <a:pos x="T4" y="T5"/>
                </a:cxn>
                <a:cxn ang="0">
                  <a:pos x="T6" y="T7"/>
                </a:cxn>
                <a:cxn ang="0">
                  <a:pos x="T8" y="T9"/>
                </a:cxn>
              </a:cxnLst>
              <a:rect l="0" t="0" r="r" b="b"/>
              <a:pathLst>
                <a:path w="246" h="110">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Group 68"/>
          <p:cNvGrpSpPr/>
          <p:nvPr/>
        </p:nvGrpSpPr>
        <p:grpSpPr>
          <a:xfrm>
            <a:off x="8933957" y="2363421"/>
            <a:ext cx="1867973" cy="1867973"/>
            <a:chOff x="1119258" y="2257147"/>
            <a:chExt cx="1868076" cy="1868076"/>
          </a:xfrm>
          <a:solidFill>
            <a:schemeClr val="accent4"/>
          </a:solidFill>
        </p:grpSpPr>
        <p:sp>
          <p:nvSpPr>
            <p:cNvPr id="50" name="Freeform 6"/>
            <p:cNvSpPr/>
            <p:nvPr/>
          </p:nvSpPr>
          <p:spPr bwMode="auto">
            <a:xfrm>
              <a:off x="2495041" y="2394505"/>
              <a:ext cx="356034" cy="354935"/>
            </a:xfrm>
            <a:custGeom>
              <a:gdLst>
                <a:gd name="T0" fmla="*/ 207 w 207"/>
                <a:gd name="T1" fmla="*/ 181 h 206"/>
                <a:gd name="T2" fmla="*/ 26 w 207"/>
                <a:gd name="T3" fmla="*/ 0 h 206"/>
                <a:gd name="T4" fmla="*/ 0 w 207"/>
                <a:gd name="T5" fmla="*/ 44 h 206"/>
                <a:gd name="T6" fmla="*/ 163 w 207"/>
                <a:gd name="T7" fmla="*/ 206 h 206"/>
                <a:gd name="T8" fmla="*/ 207 w 207"/>
                <a:gd name="T9" fmla="*/ 181 h 206"/>
              </a:gdLst>
              <a:cxnLst>
                <a:cxn ang="0">
                  <a:pos x="T0" y="T1"/>
                </a:cxn>
                <a:cxn ang="0">
                  <a:pos x="T2" y="T3"/>
                </a:cxn>
                <a:cxn ang="0">
                  <a:pos x="T4" y="T5"/>
                </a:cxn>
                <a:cxn ang="0">
                  <a:pos x="T6" y="T7"/>
                </a:cxn>
                <a:cxn ang="0">
                  <a:pos x="T8" y="T9"/>
                </a:cxn>
              </a:cxnLst>
              <a:rect l="0" t="0" r="r" b="b"/>
              <a:pathLst>
                <a:path w="206"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7"/>
            <p:cNvSpPr/>
            <p:nvPr/>
          </p:nvSpPr>
          <p:spPr bwMode="auto">
            <a:xfrm>
              <a:off x="2075273" y="2257147"/>
              <a:ext cx="427460" cy="191203"/>
            </a:xfrm>
            <a:custGeom>
              <a:gdLst>
                <a:gd name="T0" fmla="*/ 0 w 248"/>
                <a:gd name="T1" fmla="*/ 0 h 111"/>
                <a:gd name="T2" fmla="*/ 0 w 248"/>
                <a:gd name="T3" fmla="*/ 51 h 111"/>
                <a:gd name="T4" fmla="*/ 222 w 248"/>
                <a:gd name="T5" fmla="*/ 111 h 111"/>
                <a:gd name="T6" fmla="*/ 248 w 248"/>
                <a:gd name="T7" fmla="*/ 67 h 111"/>
                <a:gd name="T8" fmla="*/ 0 w 248"/>
                <a:gd name="T9" fmla="*/ 0 h 111"/>
              </a:gdLst>
              <a:cxnLst>
                <a:cxn ang="0">
                  <a:pos x="T0" y="T1"/>
                </a:cxn>
                <a:cxn ang="0">
                  <a:pos x="T2" y="T3"/>
                </a:cxn>
                <a:cxn ang="0">
                  <a:pos x="T4" y="T5"/>
                </a:cxn>
                <a:cxn ang="0">
                  <a:pos x="T6" y="T7"/>
                </a:cxn>
                <a:cxn ang="0">
                  <a:pos x="T8" y="T9"/>
                </a:cxn>
              </a:cxnLst>
              <a:rect l="0" t="0" r="r" b="b"/>
              <a:pathLst>
                <a:path w="248" h="110">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8"/>
            <p:cNvSpPr/>
            <p:nvPr/>
          </p:nvSpPr>
          <p:spPr bwMode="auto">
            <a:xfrm>
              <a:off x="2796131" y="2743946"/>
              <a:ext cx="191203" cy="425262"/>
            </a:xfrm>
            <a:custGeom>
              <a:gdLst>
                <a:gd name="T0" fmla="*/ 45 w 111"/>
                <a:gd name="T1" fmla="*/ 0 h 247"/>
                <a:gd name="T2" fmla="*/ 0 w 111"/>
                <a:gd name="T3" fmla="*/ 26 h 247"/>
                <a:gd name="T4" fmla="*/ 60 w 111"/>
                <a:gd name="T5" fmla="*/ 247 h 247"/>
                <a:gd name="T6" fmla="*/ 111 w 111"/>
                <a:gd name="T7" fmla="*/ 247 h 247"/>
                <a:gd name="T8" fmla="*/ 45 w 111"/>
                <a:gd name="T9" fmla="*/ 0 h 247"/>
              </a:gdLst>
              <a:cxnLst>
                <a:cxn ang="0">
                  <a:pos x="T0" y="T1"/>
                </a:cxn>
                <a:cxn ang="0">
                  <a:pos x="T2" y="T3"/>
                </a:cxn>
                <a:cxn ang="0">
                  <a:pos x="T4" y="T5"/>
                </a:cxn>
                <a:cxn ang="0">
                  <a:pos x="T6" y="T7"/>
                </a:cxn>
                <a:cxn ang="0">
                  <a:pos x="T8" y="T9"/>
                </a:cxn>
              </a:cxnLst>
              <a:rect l="0" t="0" r="r" b="b"/>
              <a:pathLst>
                <a:path w="110" h="246">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9"/>
            <p:cNvSpPr/>
            <p:nvPr/>
          </p:nvSpPr>
          <p:spPr bwMode="auto">
            <a:xfrm>
              <a:off x="2796131" y="3213162"/>
              <a:ext cx="191203" cy="427460"/>
            </a:xfrm>
            <a:custGeom>
              <a:gdLst>
                <a:gd name="T0" fmla="*/ 60 w 111"/>
                <a:gd name="T1" fmla="*/ 0 h 248"/>
                <a:gd name="T2" fmla="*/ 0 w 111"/>
                <a:gd name="T3" fmla="*/ 222 h 248"/>
                <a:gd name="T4" fmla="*/ 45 w 111"/>
                <a:gd name="T5" fmla="*/ 248 h 248"/>
                <a:gd name="T6" fmla="*/ 111 w 111"/>
                <a:gd name="T7" fmla="*/ 0 h 248"/>
                <a:gd name="T8" fmla="*/ 60 w 111"/>
                <a:gd name="T9" fmla="*/ 0 h 248"/>
              </a:gdLst>
              <a:cxnLst>
                <a:cxn ang="0">
                  <a:pos x="T0" y="T1"/>
                </a:cxn>
                <a:cxn ang="0">
                  <a:pos x="T2" y="T3"/>
                </a:cxn>
                <a:cxn ang="0">
                  <a:pos x="T4" y="T5"/>
                </a:cxn>
                <a:cxn ang="0">
                  <a:pos x="T6" y="T7"/>
                </a:cxn>
                <a:cxn ang="0">
                  <a:pos x="T8" y="T9"/>
                </a:cxn>
              </a:cxnLst>
              <a:rect l="0" t="0" r="r" b="b"/>
              <a:pathLst>
                <a:path w="110"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0"/>
            <p:cNvSpPr/>
            <p:nvPr/>
          </p:nvSpPr>
          <p:spPr bwMode="auto">
            <a:xfrm>
              <a:off x="2495041" y="3632930"/>
              <a:ext cx="356034" cy="356034"/>
            </a:xfrm>
            <a:custGeom>
              <a:gdLst>
                <a:gd name="T0" fmla="*/ 207 w 207"/>
                <a:gd name="T1" fmla="*/ 26 h 207"/>
                <a:gd name="T2" fmla="*/ 163 w 207"/>
                <a:gd name="T3" fmla="*/ 0 h 207"/>
                <a:gd name="T4" fmla="*/ 0 w 207"/>
                <a:gd name="T5" fmla="*/ 163 h 207"/>
                <a:gd name="T6" fmla="*/ 26 w 207"/>
                <a:gd name="T7" fmla="*/ 207 h 207"/>
                <a:gd name="T8" fmla="*/ 207 w 207"/>
                <a:gd name="T9" fmla="*/ 26 h 207"/>
              </a:gdLst>
              <a:cxnLst>
                <a:cxn ang="0">
                  <a:pos x="T0" y="T1"/>
                </a:cxn>
                <a:cxn ang="0">
                  <a:pos x="T2" y="T3"/>
                </a:cxn>
                <a:cxn ang="0">
                  <a:pos x="T4" y="T5"/>
                </a:cxn>
                <a:cxn ang="0">
                  <a:pos x="T6" y="T7"/>
                </a:cxn>
                <a:cxn ang="0">
                  <a:pos x="T8" y="T9"/>
                </a:cxn>
              </a:cxnLst>
              <a:rect l="0" t="0" r="r" b="b"/>
              <a:pathLst>
                <a:path w="206" h="206">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
            <p:cNvSpPr/>
            <p:nvPr/>
          </p:nvSpPr>
          <p:spPr bwMode="auto">
            <a:xfrm>
              <a:off x="2075273" y="3936217"/>
              <a:ext cx="427460" cy="189006"/>
            </a:xfrm>
            <a:custGeom>
              <a:gdLst>
                <a:gd name="T0" fmla="*/ 248 w 248"/>
                <a:gd name="T1" fmla="*/ 44 h 110"/>
                <a:gd name="T2" fmla="*/ 222 w 248"/>
                <a:gd name="T3" fmla="*/ 0 h 110"/>
                <a:gd name="T4" fmla="*/ 0 w 248"/>
                <a:gd name="T5" fmla="*/ 59 h 110"/>
                <a:gd name="T6" fmla="*/ 0 w 248"/>
                <a:gd name="T7" fmla="*/ 110 h 110"/>
                <a:gd name="T8" fmla="*/ 248 w 248"/>
                <a:gd name="T9" fmla="*/ 44 h 110"/>
              </a:gd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2"/>
            <p:cNvSpPr/>
            <p:nvPr/>
          </p:nvSpPr>
          <p:spPr bwMode="auto">
            <a:xfrm>
              <a:off x="1606057" y="3936217"/>
              <a:ext cx="425262" cy="189006"/>
            </a:xfrm>
            <a:custGeom>
              <a:gdLst>
                <a:gd name="T0" fmla="*/ 0 w 247"/>
                <a:gd name="T1" fmla="*/ 44 h 110"/>
                <a:gd name="T2" fmla="*/ 247 w 247"/>
                <a:gd name="T3" fmla="*/ 110 h 110"/>
                <a:gd name="T4" fmla="*/ 247 w 247"/>
                <a:gd name="T5" fmla="*/ 59 h 110"/>
                <a:gd name="T6" fmla="*/ 26 w 247"/>
                <a:gd name="T7" fmla="*/ 0 h 110"/>
                <a:gd name="T8" fmla="*/ 0 w 247"/>
                <a:gd name="T9" fmla="*/ 44 h 110"/>
              </a:gdLst>
              <a:cxnLst>
                <a:cxn ang="0">
                  <a:pos x="T0" y="T1"/>
                </a:cxn>
                <a:cxn ang="0">
                  <a:pos x="T2" y="T3"/>
                </a:cxn>
                <a:cxn ang="0">
                  <a:pos x="T4" y="T5"/>
                </a:cxn>
                <a:cxn ang="0">
                  <a:pos x="T6" y="T7"/>
                </a:cxn>
                <a:cxn ang="0">
                  <a:pos x="T8" y="T9"/>
                </a:cxn>
              </a:cxnLst>
              <a:rect l="0" t="0" r="r" b="b"/>
              <a:pathLst>
                <a:path w="246"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3"/>
            <p:cNvSpPr/>
            <p:nvPr/>
          </p:nvSpPr>
          <p:spPr bwMode="auto">
            <a:xfrm>
              <a:off x="1256616" y="3632930"/>
              <a:ext cx="354935" cy="356034"/>
            </a:xfrm>
            <a:custGeom>
              <a:gdLst>
                <a:gd name="T0" fmla="*/ 44 w 206"/>
                <a:gd name="T1" fmla="*/ 0 h 207"/>
                <a:gd name="T2" fmla="*/ 0 w 206"/>
                <a:gd name="T3" fmla="*/ 26 h 207"/>
                <a:gd name="T4" fmla="*/ 181 w 206"/>
                <a:gd name="T5" fmla="*/ 207 h 207"/>
                <a:gd name="T6" fmla="*/ 206 w 206"/>
                <a:gd name="T7" fmla="*/ 163 h 207"/>
                <a:gd name="T8" fmla="*/ 44 w 206"/>
                <a:gd name="T9" fmla="*/ 0 h 207"/>
              </a:gdLst>
              <a:cxnLst>
                <a:cxn ang="0">
                  <a:pos x="T0" y="T1"/>
                </a:cxn>
                <a:cxn ang="0">
                  <a:pos x="T2" y="T3"/>
                </a:cxn>
                <a:cxn ang="0">
                  <a:pos x="T4" y="T5"/>
                </a:cxn>
                <a:cxn ang="0">
                  <a:pos x="T6" y="T7"/>
                </a:cxn>
                <a:cxn ang="0">
                  <a:pos x="T8" y="T9"/>
                </a:cxn>
              </a:cxnLst>
              <a:rect l="0" t="0" r="r" b="b"/>
              <a:pathLst>
                <a:path w="206" h="206">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4"/>
            <p:cNvSpPr/>
            <p:nvPr/>
          </p:nvSpPr>
          <p:spPr bwMode="auto">
            <a:xfrm>
              <a:off x="1119258" y="3213162"/>
              <a:ext cx="191203" cy="427460"/>
            </a:xfrm>
            <a:custGeom>
              <a:gdLst>
                <a:gd name="T0" fmla="*/ 0 w 111"/>
                <a:gd name="T1" fmla="*/ 0 h 248"/>
                <a:gd name="T2" fmla="*/ 67 w 111"/>
                <a:gd name="T3" fmla="*/ 248 h 248"/>
                <a:gd name="T4" fmla="*/ 111 w 111"/>
                <a:gd name="T5" fmla="*/ 222 h 248"/>
                <a:gd name="T6" fmla="*/ 51 w 111"/>
                <a:gd name="T7" fmla="*/ 0 h 248"/>
                <a:gd name="T8" fmla="*/ 0 w 111"/>
                <a:gd name="T9" fmla="*/ 0 h 248"/>
              </a:gdLst>
              <a:cxnLst>
                <a:cxn ang="0">
                  <a:pos x="T0" y="T1"/>
                </a:cxn>
                <a:cxn ang="0">
                  <a:pos x="T2" y="T3"/>
                </a:cxn>
                <a:cxn ang="0">
                  <a:pos x="T4" y="T5"/>
                </a:cxn>
                <a:cxn ang="0">
                  <a:pos x="T6" y="T7"/>
                </a:cxn>
                <a:cxn ang="0">
                  <a:pos x="T8" y="T9"/>
                </a:cxn>
              </a:cxnLst>
              <a:rect l="0" t="0" r="r" b="b"/>
              <a:pathLst>
                <a:path w="110"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5"/>
            <p:cNvSpPr/>
            <p:nvPr/>
          </p:nvSpPr>
          <p:spPr bwMode="auto">
            <a:xfrm>
              <a:off x="1119258" y="2743946"/>
              <a:ext cx="191203" cy="425262"/>
            </a:xfrm>
            <a:custGeom>
              <a:gdLst>
                <a:gd name="T0" fmla="*/ 51 w 111"/>
                <a:gd name="T1" fmla="*/ 247 h 247"/>
                <a:gd name="T2" fmla="*/ 111 w 111"/>
                <a:gd name="T3" fmla="*/ 26 h 247"/>
                <a:gd name="T4" fmla="*/ 67 w 111"/>
                <a:gd name="T5" fmla="*/ 0 h 247"/>
                <a:gd name="T6" fmla="*/ 0 w 111"/>
                <a:gd name="T7" fmla="*/ 247 h 247"/>
                <a:gd name="T8" fmla="*/ 51 w 111"/>
                <a:gd name="T9" fmla="*/ 247 h 247"/>
              </a:gdLst>
              <a:cxnLst>
                <a:cxn ang="0">
                  <a:pos x="T0" y="T1"/>
                </a:cxn>
                <a:cxn ang="0">
                  <a:pos x="T2" y="T3"/>
                </a:cxn>
                <a:cxn ang="0">
                  <a:pos x="T4" y="T5"/>
                </a:cxn>
                <a:cxn ang="0">
                  <a:pos x="T6" y="T7"/>
                </a:cxn>
                <a:cxn ang="0">
                  <a:pos x="T8" y="T9"/>
                </a:cxn>
              </a:cxnLst>
              <a:rect l="0" t="0" r="r" b="b"/>
              <a:pathLst>
                <a:path w="110" h="246">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6"/>
            <p:cNvSpPr/>
            <p:nvPr/>
          </p:nvSpPr>
          <p:spPr bwMode="auto">
            <a:xfrm>
              <a:off x="1256616" y="2394505"/>
              <a:ext cx="354935" cy="354935"/>
            </a:xfrm>
            <a:custGeom>
              <a:gdLst>
                <a:gd name="T0" fmla="*/ 0 w 206"/>
                <a:gd name="T1" fmla="*/ 181 h 206"/>
                <a:gd name="T2" fmla="*/ 44 w 206"/>
                <a:gd name="T3" fmla="*/ 206 h 206"/>
                <a:gd name="T4" fmla="*/ 206 w 206"/>
                <a:gd name="T5" fmla="*/ 44 h 206"/>
                <a:gd name="T6" fmla="*/ 181 w 206"/>
                <a:gd name="T7" fmla="*/ 0 h 206"/>
                <a:gd name="T8" fmla="*/ 0 w 206"/>
                <a:gd name="T9" fmla="*/ 181 h 206"/>
              </a:gd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7"/>
            <p:cNvSpPr/>
            <p:nvPr/>
          </p:nvSpPr>
          <p:spPr bwMode="auto">
            <a:xfrm>
              <a:off x="1606057" y="2257147"/>
              <a:ext cx="425262" cy="191203"/>
            </a:xfrm>
            <a:custGeom>
              <a:gdLst>
                <a:gd name="T0" fmla="*/ 0 w 247"/>
                <a:gd name="T1" fmla="*/ 67 h 111"/>
                <a:gd name="T2" fmla="*/ 25 w 247"/>
                <a:gd name="T3" fmla="*/ 111 h 111"/>
                <a:gd name="T4" fmla="*/ 247 w 247"/>
                <a:gd name="T5" fmla="*/ 51 h 111"/>
                <a:gd name="T6" fmla="*/ 247 w 247"/>
                <a:gd name="T7" fmla="*/ 0 h 111"/>
                <a:gd name="T8" fmla="*/ 0 w 247"/>
                <a:gd name="T9" fmla="*/ 67 h 111"/>
              </a:gdLst>
              <a:cxnLst>
                <a:cxn ang="0">
                  <a:pos x="T0" y="T1"/>
                </a:cxn>
                <a:cxn ang="0">
                  <a:pos x="T2" y="T3"/>
                </a:cxn>
                <a:cxn ang="0">
                  <a:pos x="T4" y="T5"/>
                </a:cxn>
                <a:cxn ang="0">
                  <a:pos x="T6" y="T7"/>
                </a:cxn>
                <a:cxn ang="0">
                  <a:pos x="T8" y="T9"/>
                </a:cxn>
              </a:cxnLst>
              <a:rect l="0" t="0" r="r" b="b"/>
              <a:pathLst>
                <a:path w="246" h="110">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35" tIns="45718" rIns="91435" bIns="45718" numCol="1" anchor="t" anchorCtr="0" compatLnSpc="1">
              <a:prstTxWarp prst="textNoShape">
                <a:avLst/>
              </a:prstTxWarp>
            </a:bodyPr>
            <a:lstStyle/>
            <a:p>
              <a:endParaRPr lang="id-ID" sz="1707">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val="28785540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p:cTn id="7" dur="500" fill="hold"/>
                                        <p:tgtEl>
                                          <p:spTgt spid="126"/>
                                        </p:tgtEl>
                                        <p:attrNameLst>
                                          <p:attrName>ppt_w</p:attrName>
                                        </p:attrNameLst>
                                      </p:cBhvr>
                                      <p:tavLst>
                                        <p:tav tm="0">
                                          <p:val>
                                            <p:fltVal val="0"/>
                                          </p:val>
                                        </p:tav>
                                        <p:tav tm="100000">
                                          <p:val>
                                            <p:strVal val="#ppt_w"/>
                                          </p:val>
                                        </p:tav>
                                      </p:tavLst>
                                    </p:anim>
                                    <p:anim calcmode="lin" valueType="num">
                                      <p:cBhvr>
                                        <p:cTn id="8" dur="500" fill="hold"/>
                                        <p:tgtEl>
                                          <p:spTgt spid="126"/>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15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1500"/>
                                  </p:stCondLst>
                                  <p:childTnLst>
                                    <p:set>
                                      <p:cBhvr>
                                        <p:cTn id="18" dur="1" fill="hold">
                                          <p:stCondLst>
                                            <p:cond delay="0"/>
                                          </p:stCondLst>
                                        </p:cTn>
                                        <p:tgtEl>
                                          <p:spTgt spid="127"/>
                                        </p:tgtEl>
                                        <p:attrNameLst>
                                          <p:attrName>style.visibility</p:attrName>
                                        </p:attrNameLst>
                                      </p:cBhvr>
                                      <p:to>
                                        <p:strVal val="visible"/>
                                      </p:to>
                                    </p:set>
                                    <p:anim calcmode="lin" valueType="num">
                                      <p:cBhvr>
                                        <p:cTn id="19" dur="500" fill="hold"/>
                                        <p:tgtEl>
                                          <p:spTgt spid="127"/>
                                        </p:tgtEl>
                                        <p:attrNameLst>
                                          <p:attrName>ppt_w</p:attrName>
                                        </p:attrNameLst>
                                      </p:cBhvr>
                                      <p:tavLst>
                                        <p:tav tm="0">
                                          <p:val>
                                            <p:fltVal val="0"/>
                                          </p:val>
                                        </p:tav>
                                        <p:tav tm="100000">
                                          <p:val>
                                            <p:strVal val="#ppt_w"/>
                                          </p:val>
                                        </p:tav>
                                      </p:tavLst>
                                    </p:anim>
                                    <p:anim calcmode="lin" valueType="num">
                                      <p:cBhvr>
                                        <p:cTn id="20" dur="500" fill="hold"/>
                                        <p:tgtEl>
                                          <p:spTgt spid="127"/>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30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300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fill="hold"/>
                                        <p:tgtEl>
                                          <p:spTgt spid="128"/>
                                        </p:tgtEl>
                                        <p:attrNameLst>
                                          <p:attrName>ppt_w</p:attrName>
                                        </p:attrNameLst>
                                      </p:cBhvr>
                                      <p:tavLst>
                                        <p:tav tm="0">
                                          <p:val>
                                            <p:fltVal val="0"/>
                                          </p:val>
                                        </p:tav>
                                        <p:tav tm="100000">
                                          <p:val>
                                            <p:strVal val="#ppt_w"/>
                                          </p:val>
                                        </p:tav>
                                      </p:tavLst>
                                    </p:anim>
                                    <p:anim calcmode="lin" valueType="num">
                                      <p:cBhvr>
                                        <p:cTn id="28" dur="500" fill="hold"/>
                                        <p:tgtEl>
                                          <p:spTgt spid="128"/>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450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4500"/>
                                  </p:stCondLst>
                                  <p:childTnLst>
                                    <p:set>
                                      <p:cBhvr>
                                        <p:cTn id="34" dur="1" fill="hold">
                                          <p:stCondLst>
                                            <p:cond delay="0"/>
                                          </p:stCondLst>
                                        </p:cTn>
                                        <p:tgtEl>
                                          <p:spTgt spid="129"/>
                                        </p:tgtEl>
                                        <p:attrNameLst>
                                          <p:attrName>style.visibility</p:attrName>
                                        </p:attrNameLst>
                                      </p:cBhvr>
                                      <p:to>
                                        <p:strVal val="visible"/>
                                      </p:to>
                                    </p:set>
                                    <p:anim calcmode="lin" valueType="num">
                                      <p:cBhvr>
                                        <p:cTn id="35" dur="500" fill="hold"/>
                                        <p:tgtEl>
                                          <p:spTgt spid="129"/>
                                        </p:tgtEl>
                                        <p:attrNameLst>
                                          <p:attrName>ppt_w</p:attrName>
                                        </p:attrNameLst>
                                      </p:cBhvr>
                                      <p:tavLst>
                                        <p:tav tm="0">
                                          <p:val>
                                            <p:fltVal val="0"/>
                                          </p:val>
                                        </p:tav>
                                        <p:tav tm="100000">
                                          <p:val>
                                            <p:strVal val="#ppt_w"/>
                                          </p:val>
                                        </p:tav>
                                      </p:tavLst>
                                    </p:anim>
                                    <p:anim calcmode="lin" valueType="num">
                                      <p:cBhvr>
                                        <p:cTn id="36" dur="500" fill="hold"/>
                                        <p:tgtEl>
                                          <p:spTgt spid="1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Lst>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Team slide 2">
    <p:spTree>
      <p:nvGrpSpPr>
        <p:cNvPr id="1" name=""/>
        <p:cNvGrpSpPr/>
        <p:nvPr/>
      </p:nvGrpSpPr>
      <p:grpSpPr>
        <a:xfrm>
          <a:off x="0" y="0"/>
          <a:ext cx="0" cy="0"/>
        </a:xfrm>
      </p:grpSpPr>
      <p:sp>
        <p:nvSpPr>
          <p:cNvPr id="90" name="Arc 89"/>
          <p:cNvSpPr>
            <a:spLocks noChangeAspect="1"/>
          </p:cNvSpPr>
          <p:nvPr userDrawn="1"/>
        </p:nvSpPr>
        <p:spPr>
          <a:xfrm>
            <a:off x="999955" y="1622326"/>
            <a:ext cx="2112000" cy="1900797"/>
          </a:xfrm>
          <a:prstGeom prst="arc">
            <a:avLst>
              <a:gd name="adj1" fmla="val 11622373"/>
              <a:gd name="adj2" fmla="val 10303517"/>
            </a:avLst>
          </a:prstGeom>
          <a:ln w="127000" cap="sq" cmpd="sng">
            <a:solidFill>
              <a:schemeClr val="accent1"/>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ct val="0"/>
              </a:spcBef>
              <a:buNone/>
              <a:defRPr sz="1920" b="1" baseline="0">
                <a:solidFill>
                  <a:schemeClr val="bg1"/>
                </a:solidFill>
                <a:latin typeface="+mn-lt"/>
                <a:cs typeface="Lato Light"/>
              </a:defRPr>
            </a:lvl1pPr>
          </a:lstStyle>
          <a:p>
            <a:pPr lvl="0"/>
            <a:r>
              <a:rPr lang="es-ES_tradnl" err="1"/>
              <a:t>Name here</a:t>
            </a:r>
            <a:endParaRPr lang="es-ES_tradnl"/>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ct val="0"/>
              </a:spcBef>
              <a:spcAft>
                <a:spcPct val="0"/>
              </a:spcAft>
              <a:buNone/>
              <a:defRPr sz="1440" b="0">
                <a:solidFill>
                  <a:schemeClr val="accent3"/>
                </a:solidFill>
                <a:latin typeface="+mn-lt"/>
                <a:cs typeface="Lato Light"/>
              </a:defRPr>
            </a:lvl1pPr>
          </a:lstStyle>
          <a:p>
            <a:pPr lvl="0"/>
            <a:r>
              <a:rPr lang="es-ES_tradnl" err="1"/>
              <a:t>Subtitle Example</a:t>
            </a:r>
            <a:endParaRPr lang="es-ES_tradnl"/>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Fusce diam tortor, mattis</a:t>
            </a:r>
            <a:endParaRPr lang="en-US"/>
          </a:p>
        </p:txBody>
      </p:sp>
      <p:sp>
        <p:nvSpPr>
          <p:cNvPr id="106" name="Oval 105"/>
          <p:cNvSpPr>
            <a:spLocks noChangeAspect="1"/>
          </p:cNvSpPr>
          <p:nvPr userDrawn="1"/>
        </p:nvSpPr>
        <p:spPr>
          <a:xfrm>
            <a:off x="603253" y="2203998"/>
            <a:ext cx="816001" cy="734399"/>
          </a:xfrm>
          <a:prstGeom prst="ellipse">
            <a:avLst/>
          </a:prstGeom>
          <a:solidFill>
            <a:schemeClr val="accent1"/>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10" name="Text Placeholder 7"/>
          <p:cNvSpPr>
            <a:spLocks noGrp="1"/>
          </p:cNvSpPr>
          <p:nvPr>
            <p:ph type="body" sz="quarter" idx="65" hasCustomPrompt="1"/>
          </p:nvPr>
        </p:nvSpPr>
        <p:spPr>
          <a:xfrm>
            <a:off x="681751" y="2203998"/>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114" name="Picture Placeholder 2"/>
          <p:cNvSpPr>
            <a:spLocks noGrp="1" noChangeAspect="1"/>
          </p:cNvSpPr>
          <p:nvPr>
            <p:ph type="pic" sz="quarter" idx="17"/>
          </p:nvPr>
        </p:nvSpPr>
        <p:spPr>
          <a:xfrm>
            <a:off x="1257796" y="1764020"/>
            <a:ext cx="1692180" cy="1598076"/>
          </a:xfrm>
          <a:custGeom>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118" name="Arc 117"/>
          <p:cNvSpPr>
            <a:spLocks noChangeAspect="1"/>
          </p:cNvSpPr>
          <p:nvPr userDrawn="1"/>
        </p:nvSpPr>
        <p:spPr>
          <a:xfrm>
            <a:off x="6642996" y="1622326"/>
            <a:ext cx="2112000" cy="1900797"/>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ct val="0"/>
              </a:spcBef>
              <a:buNone/>
              <a:defRPr sz="1920" b="1" baseline="0">
                <a:solidFill>
                  <a:schemeClr val="bg1"/>
                </a:solidFill>
                <a:latin typeface="+mn-lt"/>
                <a:cs typeface="Lato Light"/>
              </a:defRPr>
            </a:lvl1pPr>
          </a:lstStyle>
          <a:p>
            <a:pPr lvl="0"/>
            <a:r>
              <a:rPr lang="es-ES_tradnl" err="1"/>
              <a:t>Name here</a:t>
            </a:r>
            <a:endParaRPr lang="es-ES_tradnl"/>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ct val="0"/>
              </a:spcBef>
              <a:spcAft>
                <a:spcPct val="0"/>
              </a:spcAft>
              <a:buNone/>
              <a:defRPr sz="1440" b="0">
                <a:solidFill>
                  <a:schemeClr val="accent3"/>
                </a:solidFill>
                <a:latin typeface="+mn-lt"/>
                <a:cs typeface="Lato Light"/>
              </a:defRPr>
            </a:lvl1pPr>
          </a:lstStyle>
          <a:p>
            <a:pPr lvl="0"/>
            <a:r>
              <a:rPr lang="es-ES_tradnl" err="1"/>
              <a:t>Subtitle Example</a:t>
            </a:r>
            <a:endParaRPr lang="es-ES_tradnl"/>
          </a:p>
        </p:txBody>
      </p:sp>
      <p:sp>
        <p:nvSpPr>
          <p:cNvPr id="123" name="Text Placeholder 2"/>
          <p:cNvSpPr>
            <a:spLocks noGrp="1"/>
          </p:cNvSpPr>
          <p:nvPr>
            <p:ph type="body" sz="quarter" idx="70" hasCustomPrompt="1"/>
          </p:nvPr>
        </p:nvSpPr>
        <p:spPr>
          <a:xfrm>
            <a:off x="9020586"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Fusce diam tortor, mattis</a:t>
            </a:r>
            <a:endParaRPr lang="en-US"/>
          </a:p>
        </p:txBody>
      </p:sp>
      <p:sp>
        <p:nvSpPr>
          <p:cNvPr id="130" name="Oval 129"/>
          <p:cNvSpPr>
            <a:spLocks noChangeAspect="1"/>
          </p:cNvSpPr>
          <p:nvPr userDrawn="1"/>
        </p:nvSpPr>
        <p:spPr>
          <a:xfrm>
            <a:off x="6246296" y="2203998"/>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33" name="Text Placeholder 7"/>
          <p:cNvSpPr>
            <a:spLocks noGrp="1"/>
          </p:cNvSpPr>
          <p:nvPr>
            <p:ph type="body" sz="quarter" idx="67" hasCustomPrompt="1"/>
          </p:nvPr>
        </p:nvSpPr>
        <p:spPr>
          <a:xfrm>
            <a:off x="6324793" y="2203998"/>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136" name="Picture Placeholder 2"/>
          <p:cNvSpPr>
            <a:spLocks noGrp="1" noChangeAspect="1"/>
          </p:cNvSpPr>
          <p:nvPr>
            <p:ph type="pic" sz="quarter" idx="66"/>
          </p:nvPr>
        </p:nvSpPr>
        <p:spPr>
          <a:xfrm>
            <a:off x="6900834" y="1764020"/>
            <a:ext cx="1692180" cy="1598076"/>
          </a:xfrm>
          <a:custGeom>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139" name="Arc 138"/>
          <p:cNvSpPr>
            <a:spLocks noChangeAspect="1"/>
          </p:cNvSpPr>
          <p:nvPr userDrawn="1"/>
        </p:nvSpPr>
        <p:spPr>
          <a:xfrm>
            <a:off x="999955" y="4121685"/>
            <a:ext cx="2112000" cy="1900797"/>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ct val="0"/>
              </a:spcBef>
              <a:buNone/>
              <a:defRPr sz="1920" b="1" baseline="0">
                <a:solidFill>
                  <a:schemeClr val="bg1"/>
                </a:solidFill>
                <a:latin typeface="+mn-lt"/>
                <a:cs typeface="Lato Light"/>
              </a:defRPr>
            </a:lvl1pPr>
          </a:lstStyle>
          <a:p>
            <a:pPr lvl="0"/>
            <a:r>
              <a:rPr lang="es-ES_tradnl" err="1"/>
              <a:t>Name here</a:t>
            </a:r>
            <a:endParaRPr lang="es-ES_tradnl"/>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ct val="0"/>
              </a:spcBef>
              <a:spcAft>
                <a:spcPct val="0"/>
              </a:spcAft>
              <a:buNone/>
              <a:defRPr sz="1440" b="0">
                <a:solidFill>
                  <a:schemeClr val="accent3"/>
                </a:solidFill>
                <a:latin typeface="+mn-lt"/>
                <a:cs typeface="Lato Light"/>
              </a:defRPr>
            </a:lvl1pPr>
          </a:lstStyle>
          <a:p>
            <a:pPr lvl="0"/>
            <a:r>
              <a:rPr lang="es-ES_tradnl" err="1"/>
              <a:t>Subtitle Example</a:t>
            </a:r>
            <a:endParaRPr lang="es-ES_tradnl"/>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Fusce diam tortor, mattis</a:t>
            </a:r>
            <a:endParaRPr lang="en-US"/>
          </a:p>
        </p:txBody>
      </p:sp>
      <p:sp>
        <p:nvSpPr>
          <p:cNvPr id="147" name="Oval 146"/>
          <p:cNvSpPr>
            <a:spLocks noChangeAspect="1"/>
          </p:cNvSpPr>
          <p:nvPr userDrawn="1"/>
        </p:nvSpPr>
        <p:spPr>
          <a:xfrm>
            <a:off x="603253" y="4703358"/>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151" name="Picture Placeholder 2"/>
          <p:cNvSpPr>
            <a:spLocks noGrp="1" noChangeAspect="1"/>
          </p:cNvSpPr>
          <p:nvPr>
            <p:ph type="pic" sz="quarter" idx="71"/>
          </p:nvPr>
        </p:nvSpPr>
        <p:spPr>
          <a:xfrm>
            <a:off x="1257796" y="4263380"/>
            <a:ext cx="1692180" cy="1598076"/>
          </a:xfrm>
          <a:custGeom>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153" name="Arc 152"/>
          <p:cNvSpPr>
            <a:spLocks noChangeAspect="1"/>
          </p:cNvSpPr>
          <p:nvPr userDrawn="1"/>
        </p:nvSpPr>
        <p:spPr>
          <a:xfrm>
            <a:off x="6642996" y="4121685"/>
            <a:ext cx="2112000" cy="1900797"/>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ct val="0"/>
              </a:spcBef>
              <a:buNone/>
              <a:defRPr sz="1920" b="1" baseline="0">
                <a:solidFill>
                  <a:schemeClr val="bg1"/>
                </a:solidFill>
                <a:latin typeface="+mn-lt"/>
                <a:cs typeface="Lato Light"/>
              </a:defRPr>
            </a:lvl1pPr>
          </a:lstStyle>
          <a:p>
            <a:pPr lvl="0"/>
            <a:r>
              <a:rPr lang="es-ES_tradnl" err="1"/>
              <a:t>Name here</a:t>
            </a:r>
            <a:endParaRPr lang="es-ES_tradnl"/>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ct val="0"/>
              </a:spcBef>
              <a:spcAft>
                <a:spcPct val="0"/>
              </a:spcAft>
              <a:buNone/>
              <a:defRPr sz="1440" b="0">
                <a:solidFill>
                  <a:schemeClr val="accent3"/>
                </a:solidFill>
                <a:latin typeface="+mn-lt"/>
                <a:cs typeface="Lato Light"/>
              </a:defRPr>
            </a:lvl1pPr>
          </a:lstStyle>
          <a:p>
            <a:pPr lvl="0"/>
            <a:r>
              <a:rPr lang="es-ES_tradnl" err="1"/>
              <a:t>Subtitle Example</a:t>
            </a:r>
            <a:endParaRPr lang="es-ES_tradnl"/>
          </a:p>
        </p:txBody>
      </p:sp>
      <p:sp>
        <p:nvSpPr>
          <p:cNvPr id="156" name="Text Placeholder 2"/>
          <p:cNvSpPr>
            <a:spLocks noGrp="1"/>
          </p:cNvSpPr>
          <p:nvPr>
            <p:ph type="body" sz="quarter" idx="80" hasCustomPrompt="1"/>
          </p:nvPr>
        </p:nvSpPr>
        <p:spPr>
          <a:xfrm>
            <a:off x="9020586"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Fusce diam tortor, mattis</a:t>
            </a:r>
            <a:endParaRPr lang="en-US"/>
          </a:p>
        </p:txBody>
      </p:sp>
      <p:sp>
        <p:nvSpPr>
          <p:cNvPr id="157" name="Oval 156"/>
          <p:cNvSpPr>
            <a:spLocks noChangeAspect="1"/>
          </p:cNvSpPr>
          <p:nvPr userDrawn="1"/>
        </p:nvSpPr>
        <p:spPr>
          <a:xfrm>
            <a:off x="6246296" y="4703358"/>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840">
              <a:latin typeface="+mn-lt"/>
            </a:endParaRPr>
          </a:p>
        </p:txBody>
      </p:sp>
      <p:sp>
        <p:nvSpPr>
          <p:cNvPr id="158" name="Text Placeholder 7"/>
          <p:cNvSpPr>
            <a:spLocks noGrp="1"/>
          </p:cNvSpPr>
          <p:nvPr>
            <p:ph type="body" sz="quarter" idx="77" hasCustomPrompt="1"/>
          </p:nvPr>
        </p:nvSpPr>
        <p:spPr>
          <a:xfrm>
            <a:off x="6324793" y="4703357"/>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159" name="Picture Placeholder 2"/>
          <p:cNvSpPr>
            <a:spLocks noGrp="1" noChangeAspect="1"/>
          </p:cNvSpPr>
          <p:nvPr>
            <p:ph type="pic" sz="quarter" idx="76"/>
          </p:nvPr>
        </p:nvSpPr>
        <p:spPr>
          <a:xfrm>
            <a:off x="6900834" y="4263380"/>
            <a:ext cx="1692180" cy="1598076"/>
          </a:xfrm>
          <a:custGeom>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Tree>
    <p:extLst>
      <p:ext uri="{BB962C8B-B14F-4D97-AF65-F5344CB8AC3E}">
        <p14:creationId val="4227994270"/>
      </p:ext>
    </p:extLst>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94">
                                            <p:txEl>
                                              <p:pRg st="0" end="0"/>
                                            </p:txEl>
                                          </p:spTgt>
                                        </p:tgtEl>
                                        <p:attrNameLst>
                                          <p:attrName>style.visibility</p:attrName>
                                        </p:attrNameLst>
                                      </p:cBhvr>
                                      <p:to>
                                        <p:strVal val="visible"/>
                                      </p:to>
                                    </p:set>
                                    <p:animEffect transition="in" filter="fade">
                                      <p:cBhvr>
                                        <p:cTn id="7" dur="400"/>
                                        <p:tgtEl>
                                          <p:spTgt spid="94">
                                            <p:txEl>
                                              <p:pRg st="0" end="0"/>
                                            </p:txEl>
                                          </p:spTgt>
                                        </p:tgtEl>
                                      </p:cBhvr>
                                    </p:animEffect>
                                    <p:anim calcmode="lin" valueType="num">
                                      <p:cBhvr>
                                        <p:cTn id="8"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9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95">
                                            <p:txEl>
                                              <p:pRg st="0" end="0"/>
                                            </p:txEl>
                                          </p:spTgt>
                                        </p:tgtEl>
                                        <p:attrNameLst>
                                          <p:attrName>style.visibility</p:attrName>
                                        </p:attrNameLst>
                                      </p:cBhvr>
                                      <p:to>
                                        <p:strVal val="visible"/>
                                      </p:to>
                                    </p:set>
                                    <p:animEffect transition="in" filter="fade">
                                      <p:cBhvr>
                                        <p:cTn id="12" dur="500"/>
                                        <p:tgtEl>
                                          <p:spTgt spid="95">
                                            <p:txEl>
                                              <p:pRg st="0" end="0"/>
                                            </p:txEl>
                                          </p:spTgt>
                                        </p:tgtEl>
                                      </p:cBhvr>
                                    </p:animEffect>
                                    <p:anim calcmode="lin" valueType="num">
                                      <p:cBhvr>
                                        <p:cTn id="13"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6">
                                            <p:txEl>
                                              <p:pRg st="0" end="0"/>
                                            </p:txEl>
                                          </p:spTgt>
                                        </p:tgtEl>
                                        <p:attrNameLst>
                                          <p:attrName>style.visibility</p:attrName>
                                        </p:attrNameLst>
                                      </p:cBhvr>
                                      <p:to>
                                        <p:strVal val="visible"/>
                                      </p:to>
                                    </p:set>
                                    <p:animEffect transition="in" filter="fade">
                                      <p:cBhvr>
                                        <p:cTn id="17" dur="500"/>
                                        <p:tgtEl>
                                          <p:spTgt spid="96">
                                            <p:txEl>
                                              <p:pRg st="0" end="0"/>
                                            </p:txEl>
                                          </p:spTgt>
                                        </p:tgtEl>
                                      </p:cBhvr>
                                    </p:animEffect>
                                  </p:childTnLst>
                                </p:cTn>
                              </p:par>
                            </p:childTnLst>
                          </p:cTn>
                        </p:par>
                        <p:par>
                          <p:cTn id="18" fill="hold" nodeType="afterGroup">
                            <p:stCondLst>
                              <p:cond delay="1300"/>
                            </p:stCondLst>
                            <p:childTnLst>
                              <p:par>
                                <p:cTn id="19" presetID="53" presetClass="entr" presetSubtype="16"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p:cTn id="21" dur="500" fill="hold"/>
                                        <p:tgtEl>
                                          <p:spTgt spid="106"/>
                                        </p:tgtEl>
                                        <p:attrNameLst>
                                          <p:attrName>ppt_w</p:attrName>
                                        </p:attrNameLst>
                                      </p:cBhvr>
                                      <p:tavLst>
                                        <p:tav tm="0">
                                          <p:val>
                                            <p:fltVal val="0"/>
                                          </p:val>
                                        </p:tav>
                                        <p:tav tm="100000">
                                          <p:val>
                                            <p:strVal val="#ppt_w"/>
                                          </p:val>
                                        </p:tav>
                                      </p:tavLst>
                                    </p:anim>
                                    <p:anim calcmode="lin" valueType="num">
                                      <p:cBhvr>
                                        <p:cTn id="22" dur="500" fill="hold"/>
                                        <p:tgtEl>
                                          <p:spTgt spid="106"/>
                                        </p:tgtEl>
                                        <p:attrNameLst>
                                          <p:attrName>ppt_h</p:attrName>
                                        </p:attrNameLst>
                                      </p:cBhvr>
                                      <p:tavLst>
                                        <p:tav tm="0">
                                          <p:val>
                                            <p:fltVal val="0"/>
                                          </p:val>
                                        </p:tav>
                                        <p:tav tm="100000">
                                          <p:val>
                                            <p:strVal val="#ppt_h"/>
                                          </p:val>
                                        </p:tav>
                                      </p:tavLst>
                                    </p:anim>
                                    <p:animEffect transition="in" filter="fade">
                                      <p:cBhvr>
                                        <p:cTn id="23" dur="500"/>
                                        <p:tgtEl>
                                          <p:spTgt spid="106"/>
                                        </p:tgtEl>
                                      </p:cBhvr>
                                    </p:animEffect>
                                  </p:childTnLst>
                                </p:cTn>
                              </p:par>
                            </p:childTnLst>
                          </p:cTn>
                        </p:par>
                        <p:par>
                          <p:cTn id="24" fill="hold" nodeType="afterGroup">
                            <p:stCondLst>
                              <p:cond delay="1800"/>
                            </p:stCondLst>
                            <p:childTnLst>
                              <p:par>
                                <p:cTn id="25" presetID="53" presetClass="entr" presetSubtype="16" fill="hold" grpId="0" nodeType="afterEffect">
                                  <p:stCondLst>
                                    <p:cond delay="0"/>
                                  </p:stCondLst>
                                  <p:childTnLst>
                                    <p:set>
                                      <p:cBhvr>
                                        <p:cTn id="26" dur="1" fill="hold">
                                          <p:stCondLst>
                                            <p:cond delay="0"/>
                                          </p:stCondLst>
                                        </p:cTn>
                                        <p:tgtEl>
                                          <p:spTgt spid="110">
                                            <p:txEl>
                                              <p:pRg st="0" end="0"/>
                                            </p:txEl>
                                          </p:spTgt>
                                        </p:tgtEl>
                                        <p:attrNameLst>
                                          <p:attrName>style.visibility</p:attrName>
                                        </p:attrNameLst>
                                      </p:cBhvr>
                                      <p:to>
                                        <p:strVal val="visible"/>
                                      </p:to>
                                    </p:set>
                                    <p:anim calcmode="lin" valueType="num">
                                      <p:cBhvr>
                                        <p:cTn id="27"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10">
                                            <p:txEl>
                                              <p:pRg st="0" end="0"/>
                                            </p:txEl>
                                          </p:spTgt>
                                        </p:tgtEl>
                                      </p:cBhvr>
                                    </p:animEffect>
                                  </p:childTnLst>
                                </p:cTn>
                              </p:par>
                            </p:childTnLst>
                          </p:cTn>
                        </p:par>
                        <p:par>
                          <p:cTn id="30" fill="hold" nodeType="afterGroup">
                            <p:stCondLst>
                              <p:cond delay="2100"/>
                            </p:stCondLst>
                            <p:childTnLst>
                              <p:par>
                                <p:cTn id="31" presetID="6" presetClass="entr" presetSubtype="16" fill="hold" grpId="0" nodeType="after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circle(in)">
                                      <p:cBhvr>
                                        <p:cTn id="33" dur="1000"/>
                                        <p:tgtEl>
                                          <p:spTgt spid="90"/>
                                        </p:tgtEl>
                                      </p:cBhvr>
                                    </p:animEffect>
                                  </p:childTnLst>
                                </p:cTn>
                              </p:par>
                            </p:childTnLst>
                          </p:cTn>
                        </p:par>
                        <p:par>
                          <p:cTn id="34" fill="hold" nodeType="afterGroup">
                            <p:stCondLst>
                              <p:cond delay="3100"/>
                            </p:stCondLst>
                            <p:childTnLst>
                              <p:par>
                                <p:cTn id="35" presetID="53" presetClass="entr" presetSubtype="16" fill="hold" grpId="0" nodeType="afterEffect">
                                  <p:stCondLst>
                                    <p:cond delay="0"/>
                                  </p:stCondLst>
                                  <p:childTnLst>
                                    <p:set>
                                      <p:cBhvr>
                                        <p:cTn id="36" dur="1" fill="hold">
                                          <p:stCondLst>
                                            <p:cond delay="0"/>
                                          </p:stCondLst>
                                        </p:cTn>
                                        <p:tgtEl>
                                          <p:spTgt spid="114"/>
                                        </p:tgtEl>
                                        <p:attrNameLst>
                                          <p:attrName>style.visibility</p:attrName>
                                        </p:attrNameLst>
                                      </p:cBhvr>
                                      <p:to>
                                        <p:strVal val="visible"/>
                                      </p:to>
                                    </p:set>
                                    <p:anim calcmode="lin" valueType="num">
                                      <p:cBhvr>
                                        <p:cTn id="37" dur="500" fill="hold"/>
                                        <p:tgtEl>
                                          <p:spTgt spid="114"/>
                                        </p:tgtEl>
                                        <p:attrNameLst>
                                          <p:attrName>ppt_w</p:attrName>
                                        </p:attrNameLst>
                                      </p:cBhvr>
                                      <p:tavLst>
                                        <p:tav tm="0">
                                          <p:val>
                                            <p:fltVal val="0"/>
                                          </p:val>
                                        </p:tav>
                                        <p:tav tm="100000">
                                          <p:val>
                                            <p:strVal val="#ppt_w"/>
                                          </p:val>
                                        </p:tav>
                                      </p:tavLst>
                                    </p:anim>
                                    <p:anim calcmode="lin" valueType="num">
                                      <p:cBhvr>
                                        <p:cTn id="38" dur="500" fill="hold"/>
                                        <p:tgtEl>
                                          <p:spTgt spid="114"/>
                                        </p:tgtEl>
                                        <p:attrNameLst>
                                          <p:attrName>ppt_h</p:attrName>
                                        </p:attrNameLst>
                                      </p:cBhvr>
                                      <p:tavLst>
                                        <p:tav tm="0">
                                          <p:val>
                                            <p:fltVal val="0"/>
                                          </p:val>
                                        </p:tav>
                                        <p:tav tm="100000">
                                          <p:val>
                                            <p:strVal val="#ppt_h"/>
                                          </p:val>
                                        </p:tav>
                                      </p:tavLst>
                                    </p:anim>
                                    <p:animEffect transition="in" filter="fade">
                                      <p:cBhvr>
                                        <p:cTn id="39" dur="500"/>
                                        <p:tgtEl>
                                          <p:spTgt spid="114"/>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121">
                                            <p:txEl>
                                              <p:pRg st="0" end="0"/>
                                            </p:txEl>
                                          </p:spTgt>
                                        </p:tgtEl>
                                        <p:attrNameLst>
                                          <p:attrName>style.visibility</p:attrName>
                                        </p:attrNameLst>
                                      </p:cBhvr>
                                      <p:to>
                                        <p:strVal val="visible"/>
                                      </p:to>
                                    </p:set>
                                    <p:animEffect transition="in" filter="fade">
                                      <p:cBhvr>
                                        <p:cTn id="42" dur="400"/>
                                        <p:tgtEl>
                                          <p:spTgt spid="121">
                                            <p:txEl>
                                              <p:pRg st="0" end="0"/>
                                            </p:txEl>
                                          </p:spTgt>
                                        </p:tgtEl>
                                      </p:cBhvr>
                                    </p:animEffect>
                                    <p:anim calcmode="lin" valueType="num">
                                      <p:cBhvr>
                                        <p:cTn id="43"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122">
                                            <p:txEl>
                                              <p:pRg st="0" end="0"/>
                                            </p:txEl>
                                          </p:spTgt>
                                        </p:tgtEl>
                                        <p:attrNameLst>
                                          <p:attrName>style.visibility</p:attrName>
                                        </p:attrNameLst>
                                      </p:cBhvr>
                                      <p:to>
                                        <p:strVal val="visible"/>
                                      </p:to>
                                    </p:set>
                                    <p:animEffect transition="in" filter="fade">
                                      <p:cBhvr>
                                        <p:cTn id="47" dur="500"/>
                                        <p:tgtEl>
                                          <p:spTgt spid="122">
                                            <p:txEl>
                                              <p:pRg st="0" end="0"/>
                                            </p:txEl>
                                          </p:spTgt>
                                        </p:tgtEl>
                                      </p:cBhvr>
                                    </p:animEffect>
                                    <p:anim calcmode="lin" valueType="num">
                                      <p:cBhvr>
                                        <p:cTn id="48"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800"/>
                                  </p:stCondLst>
                                  <p:childTnLst>
                                    <p:set>
                                      <p:cBhvr>
                                        <p:cTn id="51" dur="1" fill="hold">
                                          <p:stCondLst>
                                            <p:cond delay="0"/>
                                          </p:stCondLst>
                                        </p:cTn>
                                        <p:tgtEl>
                                          <p:spTgt spid="123">
                                            <p:txEl>
                                              <p:pRg st="0" end="0"/>
                                            </p:txEl>
                                          </p:spTgt>
                                        </p:tgtEl>
                                        <p:attrNameLst>
                                          <p:attrName>style.visibility</p:attrName>
                                        </p:attrNameLst>
                                      </p:cBhvr>
                                      <p:to>
                                        <p:strVal val="visible"/>
                                      </p:to>
                                    </p:set>
                                    <p:animEffect transition="in" filter="fade">
                                      <p:cBhvr>
                                        <p:cTn id="52" dur="500"/>
                                        <p:tgtEl>
                                          <p:spTgt spid="123">
                                            <p:txEl>
                                              <p:pRg st="0" end="0"/>
                                            </p:txEl>
                                          </p:spTgt>
                                        </p:tgtEl>
                                      </p:cBhvr>
                                    </p:animEffect>
                                  </p:childTnLst>
                                </p:cTn>
                              </p:par>
                            </p:childTnLst>
                          </p:cTn>
                        </p:par>
                        <p:par>
                          <p:cTn id="53" fill="hold" nodeType="afterGroup">
                            <p:stCondLst>
                              <p:cond delay="4400"/>
                            </p:stCondLst>
                            <p:childTnLst>
                              <p:par>
                                <p:cTn id="54" presetID="53" presetClass="entr" presetSubtype="16" fill="hold" grpId="0" nodeType="after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p:cTn id="56" dur="500" fill="hold"/>
                                        <p:tgtEl>
                                          <p:spTgt spid="130"/>
                                        </p:tgtEl>
                                        <p:attrNameLst>
                                          <p:attrName>ppt_w</p:attrName>
                                        </p:attrNameLst>
                                      </p:cBhvr>
                                      <p:tavLst>
                                        <p:tav tm="0">
                                          <p:val>
                                            <p:fltVal val="0"/>
                                          </p:val>
                                        </p:tav>
                                        <p:tav tm="100000">
                                          <p:val>
                                            <p:strVal val="#ppt_w"/>
                                          </p:val>
                                        </p:tav>
                                      </p:tavLst>
                                    </p:anim>
                                    <p:anim calcmode="lin" valueType="num">
                                      <p:cBhvr>
                                        <p:cTn id="57" dur="500" fill="hold"/>
                                        <p:tgtEl>
                                          <p:spTgt spid="130"/>
                                        </p:tgtEl>
                                        <p:attrNameLst>
                                          <p:attrName>ppt_h</p:attrName>
                                        </p:attrNameLst>
                                      </p:cBhvr>
                                      <p:tavLst>
                                        <p:tav tm="0">
                                          <p:val>
                                            <p:fltVal val="0"/>
                                          </p:val>
                                        </p:tav>
                                        <p:tav tm="100000">
                                          <p:val>
                                            <p:strVal val="#ppt_h"/>
                                          </p:val>
                                        </p:tav>
                                      </p:tavLst>
                                    </p:anim>
                                    <p:animEffect transition="in" filter="fade">
                                      <p:cBhvr>
                                        <p:cTn id="58" dur="500"/>
                                        <p:tgtEl>
                                          <p:spTgt spid="130"/>
                                        </p:tgtEl>
                                      </p:cBhvr>
                                    </p:animEffect>
                                  </p:childTnLst>
                                </p:cTn>
                              </p:par>
                            </p:childTnLst>
                          </p:cTn>
                        </p:par>
                        <p:par>
                          <p:cTn id="59" fill="hold" nodeType="afterGroup">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33">
                                            <p:txEl>
                                              <p:pRg st="0" end="0"/>
                                            </p:txEl>
                                          </p:spTgt>
                                        </p:tgtEl>
                                        <p:attrNameLst>
                                          <p:attrName>style.visibility</p:attrName>
                                        </p:attrNameLst>
                                      </p:cBhvr>
                                      <p:to>
                                        <p:strVal val="visible"/>
                                      </p:to>
                                    </p:set>
                                    <p:anim calcmode="lin" valueType="num">
                                      <p:cBhvr>
                                        <p:cTn id="62"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63"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64" dur="300"/>
                                        <p:tgtEl>
                                          <p:spTgt spid="133">
                                            <p:txEl>
                                              <p:pRg st="0" end="0"/>
                                            </p:txEl>
                                          </p:spTgt>
                                        </p:tgtEl>
                                      </p:cBhvr>
                                    </p:animEffect>
                                  </p:childTnLst>
                                </p:cTn>
                              </p:par>
                            </p:childTnLst>
                          </p:cTn>
                        </p:par>
                        <p:par>
                          <p:cTn id="65" fill="hold" nodeType="afterGroup">
                            <p:stCondLst>
                              <p:cond delay="5200"/>
                            </p:stCondLst>
                            <p:childTnLst>
                              <p:par>
                                <p:cTn id="66" presetID="6" presetClass="entr" presetSubtype="16" fill="hold" grpId="0" nodeType="afterEffect">
                                  <p:stCondLst>
                                    <p:cond delay="0"/>
                                  </p:stCondLst>
                                  <p:childTnLst>
                                    <p:set>
                                      <p:cBhvr>
                                        <p:cTn id="67" dur="1" fill="hold">
                                          <p:stCondLst>
                                            <p:cond delay="0"/>
                                          </p:stCondLst>
                                        </p:cTn>
                                        <p:tgtEl>
                                          <p:spTgt spid="118"/>
                                        </p:tgtEl>
                                        <p:attrNameLst>
                                          <p:attrName>style.visibility</p:attrName>
                                        </p:attrNameLst>
                                      </p:cBhvr>
                                      <p:to>
                                        <p:strVal val="visible"/>
                                      </p:to>
                                    </p:set>
                                    <p:animEffect transition="in" filter="circle(in)">
                                      <p:cBhvr>
                                        <p:cTn id="68" dur="1000"/>
                                        <p:tgtEl>
                                          <p:spTgt spid="118"/>
                                        </p:tgtEl>
                                      </p:cBhvr>
                                    </p:animEffect>
                                  </p:childTnLst>
                                </p:cTn>
                              </p:par>
                            </p:childTnLst>
                          </p:cTn>
                        </p:par>
                        <p:par>
                          <p:cTn id="69" fill="hold" nodeType="afterGroup">
                            <p:stCondLst>
                              <p:cond delay="6200"/>
                            </p:stCondLst>
                            <p:childTnLst>
                              <p:par>
                                <p:cTn id="70" presetID="53" presetClass="entr" presetSubtype="16" fill="hold" grpId="0" nodeType="afterEffect">
                                  <p:stCondLst>
                                    <p:cond delay="0"/>
                                  </p:stCondLst>
                                  <p:childTnLst>
                                    <p:set>
                                      <p:cBhvr>
                                        <p:cTn id="71" dur="1" fill="hold">
                                          <p:stCondLst>
                                            <p:cond delay="0"/>
                                          </p:stCondLst>
                                        </p:cTn>
                                        <p:tgtEl>
                                          <p:spTgt spid="136"/>
                                        </p:tgtEl>
                                        <p:attrNameLst>
                                          <p:attrName>style.visibility</p:attrName>
                                        </p:attrNameLst>
                                      </p:cBhvr>
                                      <p:to>
                                        <p:strVal val="visible"/>
                                      </p:to>
                                    </p:set>
                                    <p:anim calcmode="lin" valueType="num">
                                      <p:cBhvr>
                                        <p:cTn id="72" dur="500" fill="hold"/>
                                        <p:tgtEl>
                                          <p:spTgt spid="136"/>
                                        </p:tgtEl>
                                        <p:attrNameLst>
                                          <p:attrName>ppt_w</p:attrName>
                                        </p:attrNameLst>
                                      </p:cBhvr>
                                      <p:tavLst>
                                        <p:tav tm="0">
                                          <p:val>
                                            <p:fltVal val="0"/>
                                          </p:val>
                                        </p:tav>
                                        <p:tav tm="100000">
                                          <p:val>
                                            <p:strVal val="#ppt_w"/>
                                          </p:val>
                                        </p:tav>
                                      </p:tavLst>
                                    </p:anim>
                                    <p:anim calcmode="lin" valueType="num">
                                      <p:cBhvr>
                                        <p:cTn id="73" dur="500" fill="hold"/>
                                        <p:tgtEl>
                                          <p:spTgt spid="136"/>
                                        </p:tgtEl>
                                        <p:attrNameLst>
                                          <p:attrName>ppt_h</p:attrName>
                                        </p:attrNameLst>
                                      </p:cBhvr>
                                      <p:tavLst>
                                        <p:tav tm="0">
                                          <p:val>
                                            <p:fltVal val="0"/>
                                          </p:val>
                                        </p:tav>
                                        <p:tav tm="100000">
                                          <p:val>
                                            <p:strVal val="#ppt_h"/>
                                          </p:val>
                                        </p:tav>
                                      </p:tavLst>
                                    </p:anim>
                                    <p:animEffect transition="in" filter="fade">
                                      <p:cBhvr>
                                        <p:cTn id="74" dur="500"/>
                                        <p:tgtEl>
                                          <p:spTgt spid="136"/>
                                        </p:tgtEl>
                                      </p:cBhvr>
                                    </p:animEffect>
                                  </p:childTnLst>
                                </p:cTn>
                              </p:par>
                              <p:par>
                                <p:cTn id="75" presetID="42" presetClass="entr" presetSubtype="0" fill="hold" grpId="0" nodeType="withEffect">
                                  <p:stCondLst>
                                    <p:cond delay="200"/>
                                  </p:stCondLst>
                                  <p:childTnLst>
                                    <p:set>
                                      <p:cBhvr>
                                        <p:cTn id="76" dur="1" fill="hold">
                                          <p:stCondLst>
                                            <p:cond delay="0"/>
                                          </p:stCondLst>
                                        </p:cTn>
                                        <p:tgtEl>
                                          <p:spTgt spid="141">
                                            <p:txEl>
                                              <p:pRg st="0" end="0"/>
                                            </p:txEl>
                                          </p:spTgt>
                                        </p:tgtEl>
                                        <p:attrNameLst>
                                          <p:attrName>style.visibility</p:attrName>
                                        </p:attrNameLst>
                                      </p:cBhvr>
                                      <p:to>
                                        <p:strVal val="visible"/>
                                      </p:to>
                                    </p:set>
                                    <p:animEffect transition="in" filter="fade">
                                      <p:cBhvr>
                                        <p:cTn id="77" dur="400"/>
                                        <p:tgtEl>
                                          <p:spTgt spid="141">
                                            <p:txEl>
                                              <p:pRg st="0" end="0"/>
                                            </p:txEl>
                                          </p:spTgt>
                                        </p:tgtEl>
                                      </p:cBhvr>
                                    </p:animEffect>
                                    <p:anim calcmode="lin" valueType="num">
                                      <p:cBhvr>
                                        <p:cTn id="78"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79"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200"/>
                                  </p:stCondLst>
                                  <p:childTnLst>
                                    <p:set>
                                      <p:cBhvr>
                                        <p:cTn id="81" dur="1" fill="hold">
                                          <p:stCondLst>
                                            <p:cond delay="0"/>
                                          </p:stCondLst>
                                        </p:cTn>
                                        <p:tgtEl>
                                          <p:spTgt spid="142">
                                            <p:txEl>
                                              <p:pRg st="0" end="0"/>
                                            </p:txEl>
                                          </p:spTgt>
                                        </p:tgtEl>
                                        <p:attrNameLst>
                                          <p:attrName>style.visibility</p:attrName>
                                        </p:attrNameLst>
                                      </p:cBhvr>
                                      <p:to>
                                        <p:strVal val="visible"/>
                                      </p:to>
                                    </p:set>
                                    <p:animEffect transition="in" filter="fade">
                                      <p:cBhvr>
                                        <p:cTn id="82" dur="500"/>
                                        <p:tgtEl>
                                          <p:spTgt spid="142">
                                            <p:txEl>
                                              <p:pRg st="0" end="0"/>
                                            </p:txEl>
                                          </p:spTgt>
                                        </p:tgtEl>
                                      </p:cBhvr>
                                    </p:animEffect>
                                    <p:anim calcmode="lin" valueType="num">
                                      <p:cBhvr>
                                        <p:cTn id="83"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84"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800"/>
                                  </p:stCondLst>
                                  <p:childTnLst>
                                    <p:set>
                                      <p:cBhvr>
                                        <p:cTn id="86" dur="1" fill="hold">
                                          <p:stCondLst>
                                            <p:cond delay="0"/>
                                          </p:stCondLst>
                                        </p:cTn>
                                        <p:tgtEl>
                                          <p:spTgt spid="143">
                                            <p:txEl>
                                              <p:pRg st="0" end="0"/>
                                            </p:txEl>
                                          </p:spTgt>
                                        </p:tgtEl>
                                        <p:attrNameLst>
                                          <p:attrName>style.visibility</p:attrName>
                                        </p:attrNameLst>
                                      </p:cBhvr>
                                      <p:to>
                                        <p:strVal val="visible"/>
                                      </p:to>
                                    </p:set>
                                    <p:animEffect transition="in" filter="fade">
                                      <p:cBhvr>
                                        <p:cTn id="87" dur="500"/>
                                        <p:tgtEl>
                                          <p:spTgt spid="143">
                                            <p:txEl>
                                              <p:pRg st="0" end="0"/>
                                            </p:txEl>
                                          </p:spTgt>
                                        </p:tgtEl>
                                      </p:cBhvr>
                                    </p:animEffect>
                                  </p:childTnLst>
                                </p:cTn>
                              </p:par>
                            </p:childTnLst>
                          </p:cTn>
                        </p:par>
                        <p:par>
                          <p:cTn id="88" fill="hold" nodeType="afterGroup">
                            <p:stCondLst>
                              <p:cond delay="7500"/>
                            </p:stCondLst>
                            <p:childTnLst>
                              <p:par>
                                <p:cTn id="89" presetID="53" presetClass="entr" presetSubtype="16" fill="hold" grpId="0" nodeType="afterEffect">
                                  <p:stCondLst>
                                    <p:cond delay="0"/>
                                  </p:stCondLst>
                                  <p:childTnLst>
                                    <p:set>
                                      <p:cBhvr>
                                        <p:cTn id="90" dur="1" fill="hold">
                                          <p:stCondLst>
                                            <p:cond delay="0"/>
                                          </p:stCondLst>
                                        </p:cTn>
                                        <p:tgtEl>
                                          <p:spTgt spid="147"/>
                                        </p:tgtEl>
                                        <p:attrNameLst>
                                          <p:attrName>style.visibility</p:attrName>
                                        </p:attrNameLst>
                                      </p:cBhvr>
                                      <p:to>
                                        <p:strVal val="visible"/>
                                      </p:to>
                                    </p:set>
                                    <p:anim calcmode="lin" valueType="num">
                                      <p:cBhvr>
                                        <p:cTn id="91" dur="500" fill="hold"/>
                                        <p:tgtEl>
                                          <p:spTgt spid="147"/>
                                        </p:tgtEl>
                                        <p:attrNameLst>
                                          <p:attrName>ppt_w</p:attrName>
                                        </p:attrNameLst>
                                      </p:cBhvr>
                                      <p:tavLst>
                                        <p:tav tm="0">
                                          <p:val>
                                            <p:fltVal val="0"/>
                                          </p:val>
                                        </p:tav>
                                        <p:tav tm="100000">
                                          <p:val>
                                            <p:strVal val="#ppt_w"/>
                                          </p:val>
                                        </p:tav>
                                      </p:tavLst>
                                    </p:anim>
                                    <p:anim calcmode="lin" valueType="num">
                                      <p:cBhvr>
                                        <p:cTn id="92" dur="500" fill="hold"/>
                                        <p:tgtEl>
                                          <p:spTgt spid="147"/>
                                        </p:tgtEl>
                                        <p:attrNameLst>
                                          <p:attrName>ppt_h</p:attrName>
                                        </p:attrNameLst>
                                      </p:cBhvr>
                                      <p:tavLst>
                                        <p:tav tm="0">
                                          <p:val>
                                            <p:fltVal val="0"/>
                                          </p:val>
                                        </p:tav>
                                        <p:tav tm="100000">
                                          <p:val>
                                            <p:strVal val="#ppt_h"/>
                                          </p:val>
                                        </p:tav>
                                      </p:tavLst>
                                    </p:anim>
                                    <p:animEffect transition="in" filter="fade">
                                      <p:cBhvr>
                                        <p:cTn id="93" dur="500"/>
                                        <p:tgtEl>
                                          <p:spTgt spid="147"/>
                                        </p:tgtEl>
                                      </p:cBhvr>
                                    </p:animEffect>
                                  </p:childTnLst>
                                </p:cTn>
                              </p:par>
                            </p:childTnLst>
                          </p:cTn>
                        </p:par>
                        <p:par>
                          <p:cTn id="94" fill="hold" nodeType="afterGroup">
                            <p:stCondLst>
                              <p:cond delay="8000"/>
                            </p:stCondLst>
                            <p:childTnLst>
                              <p:par>
                                <p:cTn id="95" presetID="53" presetClass="entr" presetSubtype="16" fill="hold" grpId="0" nodeType="afterEffect">
                                  <p:stCondLst>
                                    <p:cond delay="0"/>
                                  </p:stCondLst>
                                  <p:childTnLst>
                                    <p:set>
                                      <p:cBhvr>
                                        <p:cTn id="96" dur="1" fill="hold">
                                          <p:stCondLst>
                                            <p:cond delay="0"/>
                                          </p:stCondLst>
                                        </p:cTn>
                                        <p:tgtEl>
                                          <p:spTgt spid="149">
                                            <p:txEl>
                                              <p:pRg st="0" end="0"/>
                                            </p:txEl>
                                          </p:spTgt>
                                        </p:tgtEl>
                                        <p:attrNameLst>
                                          <p:attrName>style.visibility</p:attrName>
                                        </p:attrNameLst>
                                      </p:cBhvr>
                                      <p:to>
                                        <p:strVal val="visible"/>
                                      </p:to>
                                    </p:set>
                                    <p:anim calcmode="lin" valueType="num">
                                      <p:cBhvr>
                                        <p:cTn id="97"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98"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99" dur="300"/>
                                        <p:tgtEl>
                                          <p:spTgt spid="149">
                                            <p:txEl>
                                              <p:pRg st="0" end="0"/>
                                            </p:txEl>
                                          </p:spTgt>
                                        </p:tgtEl>
                                      </p:cBhvr>
                                    </p:animEffect>
                                  </p:childTnLst>
                                </p:cTn>
                              </p:par>
                            </p:childTnLst>
                          </p:cTn>
                        </p:par>
                        <p:par>
                          <p:cTn id="100" fill="hold" nodeType="afterGroup">
                            <p:stCondLst>
                              <p:cond delay="8300"/>
                            </p:stCondLst>
                            <p:childTnLst>
                              <p:par>
                                <p:cTn id="101" presetID="6" presetClass="entr" presetSubtype="16" fill="hold" grpId="0" nodeType="afterEffect">
                                  <p:stCondLst>
                                    <p:cond delay="0"/>
                                  </p:stCondLst>
                                  <p:childTnLst>
                                    <p:set>
                                      <p:cBhvr>
                                        <p:cTn id="102" dur="1" fill="hold">
                                          <p:stCondLst>
                                            <p:cond delay="0"/>
                                          </p:stCondLst>
                                        </p:cTn>
                                        <p:tgtEl>
                                          <p:spTgt spid="139"/>
                                        </p:tgtEl>
                                        <p:attrNameLst>
                                          <p:attrName>style.visibility</p:attrName>
                                        </p:attrNameLst>
                                      </p:cBhvr>
                                      <p:to>
                                        <p:strVal val="visible"/>
                                      </p:to>
                                    </p:set>
                                    <p:animEffect transition="in" filter="circle(in)">
                                      <p:cBhvr>
                                        <p:cTn id="103" dur="1000"/>
                                        <p:tgtEl>
                                          <p:spTgt spid="139"/>
                                        </p:tgtEl>
                                      </p:cBhvr>
                                    </p:animEffect>
                                  </p:childTnLst>
                                </p:cTn>
                              </p:par>
                            </p:childTnLst>
                          </p:cTn>
                        </p:par>
                        <p:par>
                          <p:cTn id="104" fill="hold" nodeType="afterGroup">
                            <p:stCondLst>
                              <p:cond delay="9300"/>
                            </p:stCondLst>
                            <p:childTnLst>
                              <p:par>
                                <p:cTn id="105" presetID="53" presetClass="entr" presetSubtype="16" fill="hold" grpId="0" nodeType="afterEffect">
                                  <p:stCondLst>
                                    <p:cond delay="0"/>
                                  </p:stCondLst>
                                  <p:childTnLst>
                                    <p:set>
                                      <p:cBhvr>
                                        <p:cTn id="106" dur="1" fill="hold">
                                          <p:stCondLst>
                                            <p:cond delay="0"/>
                                          </p:stCondLst>
                                        </p:cTn>
                                        <p:tgtEl>
                                          <p:spTgt spid="151"/>
                                        </p:tgtEl>
                                        <p:attrNameLst>
                                          <p:attrName>style.visibility</p:attrName>
                                        </p:attrNameLst>
                                      </p:cBhvr>
                                      <p:to>
                                        <p:strVal val="visible"/>
                                      </p:to>
                                    </p:set>
                                    <p:anim calcmode="lin" valueType="num">
                                      <p:cBhvr>
                                        <p:cTn id="107" dur="500" fill="hold"/>
                                        <p:tgtEl>
                                          <p:spTgt spid="151"/>
                                        </p:tgtEl>
                                        <p:attrNameLst>
                                          <p:attrName>ppt_w</p:attrName>
                                        </p:attrNameLst>
                                      </p:cBhvr>
                                      <p:tavLst>
                                        <p:tav tm="0">
                                          <p:val>
                                            <p:fltVal val="0"/>
                                          </p:val>
                                        </p:tav>
                                        <p:tav tm="100000">
                                          <p:val>
                                            <p:strVal val="#ppt_w"/>
                                          </p:val>
                                        </p:tav>
                                      </p:tavLst>
                                    </p:anim>
                                    <p:anim calcmode="lin" valueType="num">
                                      <p:cBhvr>
                                        <p:cTn id="108" dur="500" fill="hold"/>
                                        <p:tgtEl>
                                          <p:spTgt spid="151"/>
                                        </p:tgtEl>
                                        <p:attrNameLst>
                                          <p:attrName>ppt_h</p:attrName>
                                        </p:attrNameLst>
                                      </p:cBhvr>
                                      <p:tavLst>
                                        <p:tav tm="0">
                                          <p:val>
                                            <p:fltVal val="0"/>
                                          </p:val>
                                        </p:tav>
                                        <p:tav tm="100000">
                                          <p:val>
                                            <p:strVal val="#ppt_h"/>
                                          </p:val>
                                        </p:tav>
                                      </p:tavLst>
                                    </p:anim>
                                    <p:animEffect transition="in" filter="fade">
                                      <p:cBhvr>
                                        <p:cTn id="109" dur="500"/>
                                        <p:tgtEl>
                                          <p:spTgt spid="151"/>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154">
                                            <p:txEl>
                                              <p:pRg st="0" end="0"/>
                                            </p:txEl>
                                          </p:spTgt>
                                        </p:tgtEl>
                                        <p:attrNameLst>
                                          <p:attrName>style.visibility</p:attrName>
                                        </p:attrNameLst>
                                      </p:cBhvr>
                                      <p:to>
                                        <p:strVal val="visible"/>
                                      </p:to>
                                    </p:set>
                                    <p:animEffect transition="in" filter="fade">
                                      <p:cBhvr>
                                        <p:cTn id="112" dur="400"/>
                                        <p:tgtEl>
                                          <p:spTgt spid="154">
                                            <p:txEl>
                                              <p:pRg st="0" end="0"/>
                                            </p:txEl>
                                          </p:spTgt>
                                        </p:tgtEl>
                                      </p:cBhvr>
                                    </p:animEffect>
                                    <p:anim calcmode="lin" valueType="num">
                                      <p:cBhvr>
                                        <p:cTn id="113"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14"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00"/>
                                  </p:stCondLst>
                                  <p:childTnLst>
                                    <p:set>
                                      <p:cBhvr>
                                        <p:cTn id="116" dur="1" fill="hold">
                                          <p:stCondLst>
                                            <p:cond delay="0"/>
                                          </p:stCondLst>
                                        </p:cTn>
                                        <p:tgtEl>
                                          <p:spTgt spid="155">
                                            <p:txEl>
                                              <p:pRg st="0" end="0"/>
                                            </p:txEl>
                                          </p:spTgt>
                                        </p:tgtEl>
                                        <p:attrNameLst>
                                          <p:attrName>style.visibility</p:attrName>
                                        </p:attrNameLst>
                                      </p:cBhvr>
                                      <p:to>
                                        <p:strVal val="visible"/>
                                      </p:to>
                                    </p:set>
                                    <p:animEffect transition="in" filter="fade">
                                      <p:cBhvr>
                                        <p:cTn id="117" dur="500"/>
                                        <p:tgtEl>
                                          <p:spTgt spid="155">
                                            <p:txEl>
                                              <p:pRg st="0" end="0"/>
                                            </p:txEl>
                                          </p:spTgt>
                                        </p:tgtEl>
                                      </p:cBhvr>
                                    </p:animEffect>
                                    <p:anim calcmode="lin" valueType="num">
                                      <p:cBhvr>
                                        <p:cTn id="118"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19"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20" presetID="10" presetClass="entr" presetSubtype="0" fill="hold" grpId="0" nodeType="withEffect">
                                  <p:stCondLst>
                                    <p:cond delay="800"/>
                                  </p:stCondLst>
                                  <p:childTnLst>
                                    <p:set>
                                      <p:cBhvr>
                                        <p:cTn id="121" dur="1" fill="hold">
                                          <p:stCondLst>
                                            <p:cond delay="0"/>
                                          </p:stCondLst>
                                        </p:cTn>
                                        <p:tgtEl>
                                          <p:spTgt spid="156">
                                            <p:txEl>
                                              <p:pRg st="0" end="0"/>
                                            </p:txEl>
                                          </p:spTgt>
                                        </p:tgtEl>
                                        <p:attrNameLst>
                                          <p:attrName>style.visibility</p:attrName>
                                        </p:attrNameLst>
                                      </p:cBhvr>
                                      <p:to>
                                        <p:strVal val="visible"/>
                                      </p:to>
                                    </p:set>
                                    <p:animEffect transition="in" filter="fade">
                                      <p:cBhvr>
                                        <p:cTn id="122" dur="500"/>
                                        <p:tgtEl>
                                          <p:spTgt spid="156">
                                            <p:txEl>
                                              <p:pRg st="0" end="0"/>
                                            </p:txEl>
                                          </p:spTgt>
                                        </p:tgtEl>
                                      </p:cBhvr>
                                    </p:animEffect>
                                  </p:childTnLst>
                                </p:cTn>
                              </p:par>
                            </p:childTnLst>
                          </p:cTn>
                        </p:par>
                        <p:par>
                          <p:cTn id="123" fill="hold" nodeType="afterGroup">
                            <p:stCondLst>
                              <p:cond delay="10600"/>
                            </p:stCondLst>
                            <p:childTnLst>
                              <p:par>
                                <p:cTn id="124" presetID="53" presetClass="entr" presetSubtype="16" fill="hold" grpId="0" nodeType="afterEffect">
                                  <p:stCondLst>
                                    <p:cond delay="0"/>
                                  </p:stCondLst>
                                  <p:childTnLst>
                                    <p:set>
                                      <p:cBhvr>
                                        <p:cTn id="125" dur="1" fill="hold">
                                          <p:stCondLst>
                                            <p:cond delay="0"/>
                                          </p:stCondLst>
                                        </p:cTn>
                                        <p:tgtEl>
                                          <p:spTgt spid="157"/>
                                        </p:tgtEl>
                                        <p:attrNameLst>
                                          <p:attrName>style.visibility</p:attrName>
                                        </p:attrNameLst>
                                      </p:cBhvr>
                                      <p:to>
                                        <p:strVal val="visible"/>
                                      </p:to>
                                    </p:set>
                                    <p:anim calcmode="lin" valueType="num">
                                      <p:cBhvr>
                                        <p:cTn id="126" dur="500" fill="hold"/>
                                        <p:tgtEl>
                                          <p:spTgt spid="157"/>
                                        </p:tgtEl>
                                        <p:attrNameLst>
                                          <p:attrName>ppt_w</p:attrName>
                                        </p:attrNameLst>
                                      </p:cBhvr>
                                      <p:tavLst>
                                        <p:tav tm="0">
                                          <p:val>
                                            <p:fltVal val="0"/>
                                          </p:val>
                                        </p:tav>
                                        <p:tav tm="100000">
                                          <p:val>
                                            <p:strVal val="#ppt_w"/>
                                          </p:val>
                                        </p:tav>
                                      </p:tavLst>
                                    </p:anim>
                                    <p:anim calcmode="lin" valueType="num">
                                      <p:cBhvr>
                                        <p:cTn id="127" dur="500" fill="hold"/>
                                        <p:tgtEl>
                                          <p:spTgt spid="157"/>
                                        </p:tgtEl>
                                        <p:attrNameLst>
                                          <p:attrName>ppt_h</p:attrName>
                                        </p:attrNameLst>
                                      </p:cBhvr>
                                      <p:tavLst>
                                        <p:tav tm="0">
                                          <p:val>
                                            <p:fltVal val="0"/>
                                          </p:val>
                                        </p:tav>
                                        <p:tav tm="100000">
                                          <p:val>
                                            <p:strVal val="#ppt_h"/>
                                          </p:val>
                                        </p:tav>
                                      </p:tavLst>
                                    </p:anim>
                                    <p:animEffect transition="in" filter="fade">
                                      <p:cBhvr>
                                        <p:cTn id="128" dur="500"/>
                                        <p:tgtEl>
                                          <p:spTgt spid="157"/>
                                        </p:tgtEl>
                                      </p:cBhvr>
                                    </p:animEffect>
                                  </p:childTnLst>
                                </p:cTn>
                              </p:par>
                            </p:childTnLst>
                          </p:cTn>
                        </p:par>
                        <p:par>
                          <p:cTn id="129" fill="hold" nodeType="afterGroup">
                            <p:stCondLst>
                              <p:cond delay="11100"/>
                            </p:stCondLst>
                            <p:childTnLst>
                              <p:par>
                                <p:cTn id="130" presetID="53" presetClass="entr" presetSubtype="16" fill="hold" grpId="0" nodeType="afterEffect">
                                  <p:stCondLst>
                                    <p:cond delay="0"/>
                                  </p:stCondLst>
                                  <p:childTnLst>
                                    <p:set>
                                      <p:cBhvr>
                                        <p:cTn id="131" dur="1" fill="hold">
                                          <p:stCondLst>
                                            <p:cond delay="0"/>
                                          </p:stCondLst>
                                        </p:cTn>
                                        <p:tgtEl>
                                          <p:spTgt spid="158">
                                            <p:txEl>
                                              <p:pRg st="0" end="0"/>
                                            </p:txEl>
                                          </p:spTgt>
                                        </p:tgtEl>
                                        <p:attrNameLst>
                                          <p:attrName>style.visibility</p:attrName>
                                        </p:attrNameLst>
                                      </p:cBhvr>
                                      <p:to>
                                        <p:strVal val="visible"/>
                                      </p:to>
                                    </p:set>
                                    <p:anim calcmode="lin" valueType="num">
                                      <p:cBhvr>
                                        <p:cTn id="132"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33"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34" dur="300"/>
                                        <p:tgtEl>
                                          <p:spTgt spid="158">
                                            <p:txEl>
                                              <p:pRg st="0" end="0"/>
                                            </p:txEl>
                                          </p:spTgt>
                                        </p:tgtEl>
                                      </p:cBhvr>
                                    </p:animEffect>
                                  </p:childTnLst>
                                </p:cTn>
                              </p:par>
                            </p:childTnLst>
                          </p:cTn>
                        </p:par>
                        <p:par>
                          <p:cTn id="135" fill="hold" nodeType="afterGroup">
                            <p:stCondLst>
                              <p:cond delay="11400"/>
                            </p:stCondLst>
                            <p:childTnLst>
                              <p:par>
                                <p:cTn id="136" presetID="6" presetClass="entr" presetSubtype="16" fill="hold" grpId="0" nodeType="afterEffect">
                                  <p:stCondLst>
                                    <p:cond delay="0"/>
                                  </p:stCondLst>
                                  <p:childTnLst>
                                    <p:set>
                                      <p:cBhvr>
                                        <p:cTn id="137" dur="1" fill="hold">
                                          <p:stCondLst>
                                            <p:cond delay="0"/>
                                          </p:stCondLst>
                                        </p:cTn>
                                        <p:tgtEl>
                                          <p:spTgt spid="153"/>
                                        </p:tgtEl>
                                        <p:attrNameLst>
                                          <p:attrName>style.visibility</p:attrName>
                                        </p:attrNameLst>
                                      </p:cBhvr>
                                      <p:to>
                                        <p:strVal val="visible"/>
                                      </p:to>
                                    </p:set>
                                    <p:animEffect transition="in" filter="circle(in)">
                                      <p:cBhvr>
                                        <p:cTn id="138" dur="1000"/>
                                        <p:tgtEl>
                                          <p:spTgt spid="153"/>
                                        </p:tgtEl>
                                      </p:cBhvr>
                                    </p:animEffect>
                                  </p:childTnLst>
                                </p:cTn>
                              </p:par>
                            </p:childTnLst>
                          </p:cTn>
                        </p:par>
                        <p:par>
                          <p:cTn id="139" fill="hold" nodeType="afterGroup">
                            <p:stCondLst>
                              <p:cond delay="12400"/>
                            </p:stCondLst>
                            <p:childTnLst>
                              <p:par>
                                <p:cTn id="140" presetID="53" presetClass="entr" presetSubtype="16" fill="hold" grpId="0" nodeType="afterEffect">
                                  <p:stCondLst>
                                    <p:cond delay="0"/>
                                  </p:stCondLst>
                                  <p:childTnLst>
                                    <p:set>
                                      <p:cBhvr>
                                        <p:cTn id="141" dur="1" fill="hold">
                                          <p:stCondLst>
                                            <p:cond delay="0"/>
                                          </p:stCondLst>
                                        </p:cTn>
                                        <p:tgtEl>
                                          <p:spTgt spid="159"/>
                                        </p:tgtEl>
                                        <p:attrNameLst>
                                          <p:attrName>style.visibility</p:attrName>
                                        </p:attrNameLst>
                                      </p:cBhvr>
                                      <p:to>
                                        <p:strVal val="visible"/>
                                      </p:to>
                                    </p:set>
                                    <p:anim calcmode="lin" valueType="num">
                                      <p:cBhvr>
                                        <p:cTn id="142" dur="500" fill="hold"/>
                                        <p:tgtEl>
                                          <p:spTgt spid="159"/>
                                        </p:tgtEl>
                                        <p:attrNameLst>
                                          <p:attrName>ppt_w</p:attrName>
                                        </p:attrNameLst>
                                      </p:cBhvr>
                                      <p:tavLst>
                                        <p:tav tm="0">
                                          <p:val>
                                            <p:fltVal val="0"/>
                                          </p:val>
                                        </p:tav>
                                        <p:tav tm="100000">
                                          <p:val>
                                            <p:strVal val="#ppt_w"/>
                                          </p:val>
                                        </p:tav>
                                      </p:tavLst>
                                    </p:anim>
                                    <p:anim calcmode="lin" valueType="num">
                                      <p:cBhvr>
                                        <p:cTn id="143" dur="500" fill="hold"/>
                                        <p:tgtEl>
                                          <p:spTgt spid="159"/>
                                        </p:tgtEl>
                                        <p:attrNameLst>
                                          <p:attrName>ppt_h</p:attrName>
                                        </p:attrNameLst>
                                      </p:cBhvr>
                                      <p:tavLst>
                                        <p:tav tm="0">
                                          <p:val>
                                            <p:fltVal val="0"/>
                                          </p:val>
                                        </p:tav>
                                        <p:tav tm="100000">
                                          <p:val>
                                            <p:strVal val="#ppt_h"/>
                                          </p:val>
                                        </p:tav>
                                      </p:tavLst>
                                    </p:anim>
                                    <p:animEffect transition="in" filter="fade">
                                      <p:cBhvr>
                                        <p:cTn id="144"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animBg="1"/>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animBg="1"/>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animBg="1"/>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animBg="1"/>
    </p:bldLst>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Five images with description">
    <p:spTree>
      <p:nvGrpSpPr>
        <p:cNvPr id="1" name=""/>
        <p:cNvGrpSpPr/>
        <p:nvPr/>
      </p:nvGrpSpPr>
      <p:grpSpPr>
        <a:xfrm>
          <a:off x="0" y="0"/>
          <a:ext cx="0" cy="0"/>
        </a:xfrm>
      </p:grpSpPr>
      <p:sp>
        <p:nvSpPr>
          <p:cNvPr id="25" name="Picture Placeholder 2"/>
          <p:cNvSpPr>
            <a:spLocks noGrp="1"/>
          </p:cNvSpPr>
          <p:nvPr>
            <p:ph type="pic" sz="quarter" idx="48"/>
          </p:nvPr>
        </p:nvSpPr>
        <p:spPr>
          <a:xfrm>
            <a:off x="632885" y="1356361"/>
            <a:ext cx="1940982" cy="3249925"/>
          </a:xfrm>
          <a:custGeom>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31" name="Rounded Rectangle 30"/>
          <p:cNvSpPr/>
          <p:nvPr userDrawn="1"/>
        </p:nvSpPr>
        <p:spPr>
          <a:xfrm>
            <a:off x="622448" y="4606286"/>
            <a:ext cx="1938573" cy="243840"/>
          </a:xfrm>
          <a:custGeom>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36" name="Picture Placeholder 2"/>
          <p:cNvSpPr>
            <a:spLocks noGrp="1"/>
          </p:cNvSpPr>
          <p:nvPr>
            <p:ph type="pic" sz="quarter" idx="65"/>
          </p:nvPr>
        </p:nvSpPr>
        <p:spPr>
          <a:xfrm>
            <a:off x="2800352" y="1356361"/>
            <a:ext cx="1940982" cy="3249925"/>
          </a:xfrm>
          <a:custGeom>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37" name="Rounded Rectangle 30"/>
          <p:cNvSpPr/>
          <p:nvPr userDrawn="1"/>
        </p:nvSpPr>
        <p:spPr>
          <a:xfrm>
            <a:off x="2789914" y="4606286"/>
            <a:ext cx="1938573" cy="243840"/>
          </a:xfrm>
          <a:custGeom>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38" name="Picture Placeholder 2"/>
          <p:cNvSpPr>
            <a:spLocks noGrp="1"/>
          </p:cNvSpPr>
          <p:nvPr>
            <p:ph type="pic" sz="quarter" idx="66"/>
          </p:nvPr>
        </p:nvSpPr>
        <p:spPr>
          <a:xfrm>
            <a:off x="5065332" y="1356361"/>
            <a:ext cx="1940982" cy="3249925"/>
          </a:xfrm>
          <a:custGeom>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39" name="Rounded Rectangle 30"/>
          <p:cNvSpPr/>
          <p:nvPr userDrawn="1"/>
        </p:nvSpPr>
        <p:spPr>
          <a:xfrm>
            <a:off x="5054894" y="4606286"/>
            <a:ext cx="1938573" cy="243840"/>
          </a:xfrm>
          <a:custGeom>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40" name="Picture Placeholder 2"/>
          <p:cNvSpPr>
            <a:spLocks noGrp="1"/>
          </p:cNvSpPr>
          <p:nvPr>
            <p:ph type="pic" sz="quarter" idx="67"/>
          </p:nvPr>
        </p:nvSpPr>
        <p:spPr>
          <a:xfrm>
            <a:off x="7351332" y="1356361"/>
            <a:ext cx="1940982" cy="3249925"/>
          </a:xfrm>
          <a:custGeom>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41" name="Rounded Rectangle 30"/>
          <p:cNvSpPr/>
          <p:nvPr userDrawn="1"/>
        </p:nvSpPr>
        <p:spPr>
          <a:xfrm>
            <a:off x="7340894" y="4606286"/>
            <a:ext cx="1938573" cy="243840"/>
          </a:xfrm>
          <a:custGeom>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42" name="Picture Placeholder 2"/>
          <p:cNvSpPr>
            <a:spLocks noGrp="1"/>
          </p:cNvSpPr>
          <p:nvPr>
            <p:ph type="pic" sz="quarter" idx="68"/>
          </p:nvPr>
        </p:nvSpPr>
        <p:spPr>
          <a:xfrm>
            <a:off x="9624485" y="1356361"/>
            <a:ext cx="1940982" cy="3249925"/>
          </a:xfrm>
          <a:custGeom>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mn-lt"/>
                <a:cs typeface="Lato Regular"/>
              </a:defRPr>
            </a:lvl1pPr>
          </a:lstStyle>
          <a:p>
            <a:endParaRPr lang="en-US"/>
          </a:p>
        </p:txBody>
      </p:sp>
      <p:sp>
        <p:nvSpPr>
          <p:cNvPr id="43" name="Rounded Rectangle 30"/>
          <p:cNvSpPr/>
          <p:nvPr userDrawn="1"/>
        </p:nvSpPr>
        <p:spPr>
          <a:xfrm>
            <a:off x="9614047" y="4606286"/>
            <a:ext cx="1938573" cy="243840"/>
          </a:xfrm>
          <a:custGeom>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44" name="Text Placeholder 2"/>
          <p:cNvSpPr>
            <a:spLocks noGrp="1"/>
          </p:cNvSpPr>
          <p:nvPr>
            <p:ph type="body" sz="quarter" idx="64" hasCustomPrompt="1"/>
          </p:nvPr>
        </p:nvSpPr>
        <p:spPr>
          <a:xfrm>
            <a:off x="591966"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Fusce diam tortor, mattis quis dapibus vitae, euismod non purus. Maecenas ut lacus nec mauris feugiat tristique et in metus.is congue eros vel lectus semper semper. Nullam finibus nisl ut ligula vestibulum, ut semper ex suscipit. Cras fringilla suscipit cursus. Aenean accumsan malesuada hendrerit. Morbi sit amet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ct val="0"/>
              </a:spcBef>
              <a:buNone/>
              <a:defRPr sz="1920" b="1" baseline="0">
                <a:solidFill>
                  <a:schemeClr val="bg1"/>
                </a:solidFill>
                <a:latin typeface="+mn-lt"/>
                <a:cs typeface="Lato Light"/>
              </a:defRPr>
            </a:lvl1pPr>
          </a:lstStyle>
          <a:p>
            <a:pPr lvl="0"/>
            <a:r>
              <a:rPr lang="es-ES_tradnl" err="1"/>
              <a:t>Put your title here</a:t>
            </a:r>
            <a:endParaRPr lang="es-ES_tradnl"/>
          </a:p>
        </p:txBody>
      </p:sp>
    </p:spTree>
    <p:extLst>
      <p:ext uri="{BB962C8B-B14F-4D97-AF65-F5344CB8AC3E}">
        <p14:creationId val="1017845780"/>
      </p:ext>
    </p:extLst>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80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Effect transition="in" filter="fade">
                                      <p:cBhvr>
                                        <p:cTn id="9" dur="1000"/>
                                        <p:tgtEl>
                                          <p:spTgt spid="25"/>
                                        </p:tgtEl>
                                      </p:cBhvr>
                                    </p:animEffect>
                                  </p:childTnLst>
                                </p:cTn>
                              </p:par>
                            </p:childTnLst>
                          </p:cTn>
                        </p:par>
                        <p:par>
                          <p:cTn id="10" fill="hold" nodeType="afterGroup">
                            <p:stCondLst>
                              <p:cond delay="1800"/>
                            </p:stCondLst>
                            <p:childTnLst>
                              <p:par>
                                <p:cTn id="11" presetID="22" presetClass="entr" presetSubtype="4"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53" presetClass="entr" presetSubtype="16" fill="hold" grpId="0" nodeType="withEffect">
                                  <p:stCondLst>
                                    <p:cond delay="800"/>
                                  </p:stCondLst>
                                  <p:childTnLst>
                                    <p:set>
                                      <p:cBhvr>
                                        <p:cTn id="15" dur="1" fill="hold">
                                          <p:stCondLst>
                                            <p:cond delay="0"/>
                                          </p:stCondLst>
                                        </p:cTn>
                                        <p:tgtEl>
                                          <p:spTgt spid="36"/>
                                        </p:tgtEl>
                                        <p:attrNameLst>
                                          <p:attrName>style.visibility</p:attrName>
                                        </p:attrNameLst>
                                      </p:cBhvr>
                                      <p:to>
                                        <p:strVal val="visible"/>
                                      </p:to>
                                    </p:set>
                                    <p:anim calcmode="lin" valueType="num">
                                      <p:cBhvr>
                                        <p:cTn id="16" dur="1000" fill="hold"/>
                                        <p:tgtEl>
                                          <p:spTgt spid="36"/>
                                        </p:tgtEl>
                                        <p:attrNameLst>
                                          <p:attrName>ppt_w</p:attrName>
                                        </p:attrNameLst>
                                      </p:cBhvr>
                                      <p:tavLst>
                                        <p:tav tm="0">
                                          <p:val>
                                            <p:fltVal val="0"/>
                                          </p:val>
                                        </p:tav>
                                        <p:tav tm="100000">
                                          <p:val>
                                            <p:strVal val="#ppt_w"/>
                                          </p:val>
                                        </p:tav>
                                      </p:tavLst>
                                    </p:anim>
                                    <p:anim calcmode="lin" valueType="num">
                                      <p:cBhvr>
                                        <p:cTn id="17" dur="1000" fill="hold"/>
                                        <p:tgtEl>
                                          <p:spTgt spid="36"/>
                                        </p:tgtEl>
                                        <p:attrNameLst>
                                          <p:attrName>ppt_h</p:attrName>
                                        </p:attrNameLst>
                                      </p:cBhvr>
                                      <p:tavLst>
                                        <p:tav tm="0">
                                          <p:val>
                                            <p:fltVal val="0"/>
                                          </p:val>
                                        </p:tav>
                                        <p:tav tm="100000">
                                          <p:val>
                                            <p:strVal val="#ppt_h"/>
                                          </p:val>
                                        </p:tav>
                                      </p:tavLst>
                                    </p:anim>
                                    <p:animEffect transition="in" filter="fade">
                                      <p:cBhvr>
                                        <p:cTn id="18" dur="1000"/>
                                        <p:tgtEl>
                                          <p:spTgt spid="36"/>
                                        </p:tgtEl>
                                      </p:cBhvr>
                                    </p:animEffect>
                                  </p:childTnLst>
                                </p:cTn>
                              </p:par>
                            </p:childTnLst>
                          </p:cTn>
                        </p:par>
                        <p:par>
                          <p:cTn id="19" fill="hold" nodeType="afterGroup">
                            <p:stCondLst>
                              <p:cond delay="3600"/>
                            </p:stCondLst>
                            <p:childTnLst>
                              <p:par>
                                <p:cTn id="20" presetID="22" presetClass="entr" presetSubtype="4"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down)">
                                      <p:cBhvr>
                                        <p:cTn id="22" dur="500"/>
                                        <p:tgtEl>
                                          <p:spTgt spid="37"/>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1000" fill="hold"/>
                                        <p:tgtEl>
                                          <p:spTgt spid="38"/>
                                        </p:tgtEl>
                                        <p:attrNameLst>
                                          <p:attrName>ppt_w</p:attrName>
                                        </p:attrNameLst>
                                      </p:cBhvr>
                                      <p:tavLst>
                                        <p:tav tm="0">
                                          <p:val>
                                            <p:fltVal val="0"/>
                                          </p:val>
                                        </p:tav>
                                        <p:tav tm="100000">
                                          <p:val>
                                            <p:strVal val="#ppt_w"/>
                                          </p:val>
                                        </p:tav>
                                      </p:tavLst>
                                    </p:anim>
                                    <p:anim calcmode="lin" valueType="num">
                                      <p:cBhvr>
                                        <p:cTn id="26" dur="1000" fill="hold"/>
                                        <p:tgtEl>
                                          <p:spTgt spid="38"/>
                                        </p:tgtEl>
                                        <p:attrNameLst>
                                          <p:attrName>ppt_h</p:attrName>
                                        </p:attrNameLst>
                                      </p:cBhvr>
                                      <p:tavLst>
                                        <p:tav tm="0">
                                          <p:val>
                                            <p:fltVal val="0"/>
                                          </p:val>
                                        </p:tav>
                                        <p:tav tm="100000">
                                          <p:val>
                                            <p:strVal val="#ppt_h"/>
                                          </p:val>
                                        </p:tav>
                                      </p:tavLst>
                                    </p:anim>
                                    <p:animEffect transition="in" filter="fade">
                                      <p:cBhvr>
                                        <p:cTn id="27" dur="1000"/>
                                        <p:tgtEl>
                                          <p:spTgt spid="38"/>
                                        </p:tgtEl>
                                      </p:cBhvr>
                                    </p:animEffect>
                                  </p:childTnLst>
                                </p:cTn>
                              </p:par>
                            </p:childTnLst>
                          </p:cTn>
                        </p:par>
                        <p:par>
                          <p:cTn id="28" fill="hold" nodeType="afterGroup">
                            <p:stCondLst>
                              <p:cond delay="5400"/>
                            </p:stCondLst>
                            <p:childTnLst>
                              <p:par>
                                <p:cTn id="29" presetID="2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500"/>
                                        <p:tgtEl>
                                          <p:spTgt spid="39"/>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40"/>
                                        </p:tgtEl>
                                        <p:attrNameLst>
                                          <p:attrName>style.visibility</p:attrName>
                                        </p:attrNameLst>
                                      </p:cBhvr>
                                      <p:to>
                                        <p:strVal val="visible"/>
                                      </p:to>
                                    </p:set>
                                    <p:anim calcmode="lin" valueType="num">
                                      <p:cBhvr>
                                        <p:cTn id="34" dur="1000" fill="hold"/>
                                        <p:tgtEl>
                                          <p:spTgt spid="40"/>
                                        </p:tgtEl>
                                        <p:attrNameLst>
                                          <p:attrName>ppt_w</p:attrName>
                                        </p:attrNameLst>
                                      </p:cBhvr>
                                      <p:tavLst>
                                        <p:tav tm="0">
                                          <p:val>
                                            <p:fltVal val="0"/>
                                          </p:val>
                                        </p:tav>
                                        <p:tav tm="100000">
                                          <p:val>
                                            <p:strVal val="#ppt_w"/>
                                          </p:val>
                                        </p:tav>
                                      </p:tavLst>
                                    </p:anim>
                                    <p:anim calcmode="lin" valueType="num">
                                      <p:cBhvr>
                                        <p:cTn id="35" dur="1000" fill="hold"/>
                                        <p:tgtEl>
                                          <p:spTgt spid="40"/>
                                        </p:tgtEl>
                                        <p:attrNameLst>
                                          <p:attrName>ppt_h</p:attrName>
                                        </p:attrNameLst>
                                      </p:cBhvr>
                                      <p:tavLst>
                                        <p:tav tm="0">
                                          <p:val>
                                            <p:fltVal val="0"/>
                                          </p:val>
                                        </p:tav>
                                        <p:tav tm="100000">
                                          <p:val>
                                            <p:strVal val="#ppt_h"/>
                                          </p:val>
                                        </p:tav>
                                      </p:tavLst>
                                    </p:anim>
                                    <p:animEffect transition="in" filter="fade">
                                      <p:cBhvr>
                                        <p:cTn id="36" dur="1000"/>
                                        <p:tgtEl>
                                          <p:spTgt spid="40"/>
                                        </p:tgtEl>
                                      </p:cBhvr>
                                    </p:animEffect>
                                  </p:childTnLst>
                                </p:cTn>
                              </p:par>
                            </p:childTnLst>
                          </p:cTn>
                        </p:par>
                        <p:par>
                          <p:cTn id="37" fill="hold" nodeType="afterGroup">
                            <p:stCondLst>
                              <p:cond delay="7200"/>
                            </p:stCondLst>
                            <p:childTnLst>
                              <p:par>
                                <p:cTn id="38" presetID="22" presetClass="entr" presetSubtype="4"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down)">
                                      <p:cBhvr>
                                        <p:cTn id="40" dur="500"/>
                                        <p:tgtEl>
                                          <p:spTgt spid="41"/>
                                        </p:tgtEl>
                                      </p:cBhvr>
                                    </p:animEffect>
                                  </p:childTnLst>
                                </p:cTn>
                              </p:par>
                              <p:par>
                                <p:cTn id="41" presetID="53" presetClass="entr" presetSubtype="16" fill="hold" grpId="0" nodeType="withEffect">
                                  <p:stCondLst>
                                    <p:cond delay="800"/>
                                  </p:stCondLst>
                                  <p:childTnLst>
                                    <p:set>
                                      <p:cBhvr>
                                        <p:cTn id="42" dur="1" fill="hold">
                                          <p:stCondLst>
                                            <p:cond delay="0"/>
                                          </p:stCondLst>
                                        </p:cTn>
                                        <p:tgtEl>
                                          <p:spTgt spid="42"/>
                                        </p:tgtEl>
                                        <p:attrNameLst>
                                          <p:attrName>style.visibility</p:attrName>
                                        </p:attrNameLst>
                                      </p:cBhvr>
                                      <p:to>
                                        <p:strVal val="visible"/>
                                      </p:to>
                                    </p:set>
                                    <p:anim calcmode="lin" valueType="num">
                                      <p:cBhvr>
                                        <p:cTn id="43" dur="1000" fill="hold"/>
                                        <p:tgtEl>
                                          <p:spTgt spid="42"/>
                                        </p:tgtEl>
                                        <p:attrNameLst>
                                          <p:attrName>ppt_w</p:attrName>
                                        </p:attrNameLst>
                                      </p:cBhvr>
                                      <p:tavLst>
                                        <p:tav tm="0">
                                          <p:val>
                                            <p:fltVal val="0"/>
                                          </p:val>
                                        </p:tav>
                                        <p:tav tm="100000">
                                          <p:val>
                                            <p:strVal val="#ppt_w"/>
                                          </p:val>
                                        </p:tav>
                                      </p:tavLst>
                                    </p:anim>
                                    <p:anim calcmode="lin" valueType="num">
                                      <p:cBhvr>
                                        <p:cTn id="44" dur="1000" fill="hold"/>
                                        <p:tgtEl>
                                          <p:spTgt spid="42"/>
                                        </p:tgtEl>
                                        <p:attrNameLst>
                                          <p:attrName>ppt_h</p:attrName>
                                        </p:attrNameLst>
                                      </p:cBhvr>
                                      <p:tavLst>
                                        <p:tav tm="0">
                                          <p:val>
                                            <p:fltVal val="0"/>
                                          </p:val>
                                        </p:tav>
                                        <p:tav tm="100000">
                                          <p:val>
                                            <p:strVal val="#ppt_h"/>
                                          </p:val>
                                        </p:tav>
                                      </p:tavLst>
                                    </p:anim>
                                    <p:animEffect transition="in" filter="fade">
                                      <p:cBhvr>
                                        <p:cTn id="45" dur="1000"/>
                                        <p:tgtEl>
                                          <p:spTgt spid="42"/>
                                        </p:tgtEl>
                                      </p:cBhvr>
                                    </p:animEffect>
                                  </p:childTnLst>
                                </p:cTn>
                              </p:par>
                            </p:childTnLst>
                          </p:cTn>
                        </p:par>
                        <p:par>
                          <p:cTn id="46" fill="hold" nodeType="afterGroup">
                            <p:stCondLst>
                              <p:cond delay="9000"/>
                            </p:stCondLst>
                            <p:childTnLst>
                              <p:par>
                                <p:cTn id="47" presetID="22" presetClass="entr" presetSubtype="4"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down)">
                                      <p:cBhvr>
                                        <p:cTn id="49" dur="500"/>
                                        <p:tgtEl>
                                          <p:spTgt spid="43"/>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44">
                                            <p:txEl>
                                              <p:pRg st="0" end="0"/>
                                            </p:txEl>
                                          </p:spTgt>
                                        </p:tgtEl>
                                        <p:attrNameLst>
                                          <p:attrName>style.visibility</p:attrName>
                                        </p:attrNameLst>
                                      </p:cBhvr>
                                      <p:to>
                                        <p:strVal val="visible"/>
                                      </p:to>
                                    </p:set>
                                    <p:animEffect transition="in" filter="fade">
                                      <p:cBhvr>
                                        <p:cTn id="52" dur="500"/>
                                        <p:tgtEl>
                                          <p:spTgt spid="44">
                                            <p:txEl>
                                              <p:pRg st="0" end="0"/>
                                            </p:txEl>
                                          </p:spTgt>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45">
                                            <p:txEl>
                                              <p:pRg st="0" end="0"/>
                                            </p:txEl>
                                          </p:spTgt>
                                        </p:tgtEl>
                                        <p:attrNameLst>
                                          <p:attrName>style.visibility</p:attrName>
                                        </p:attrNameLst>
                                      </p:cBhvr>
                                      <p:to>
                                        <p:strVal val="visible"/>
                                      </p:to>
                                    </p:set>
                                    <p:animEffect transition="in" filter="fade">
                                      <p:cBhvr>
                                        <p:cTn id="55" dur="400"/>
                                        <p:tgtEl>
                                          <p:spTgt spid="45">
                                            <p:txEl>
                                              <p:pRg st="0" end="0"/>
                                            </p:txEl>
                                          </p:spTgt>
                                        </p:tgtEl>
                                      </p:cBhvr>
                                    </p:animEffect>
                                    <p:anim calcmode="lin" valueType="num">
                                      <p:cBhvr>
                                        <p:cTn id="56"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7"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1" grpId="0" animBg="1"/>
      <p:bldP spid="36" grpId="0" animBg="1"/>
      <p:bldP spid="37" grpId="0" animBg="1"/>
      <p:bldP spid="38" grpId="0" animBg="1"/>
      <p:bldP spid="39" grpId="0" animBg="1"/>
      <p:bldP spid="40" grpId="0" animBg="1"/>
      <p:bldP spid="41" grpId="0" animBg="1"/>
      <p:bldP spid="42" grpId="0" animBg="1"/>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Iconic list 4">
    <p:spTree>
      <p:nvGrpSpPr>
        <p:cNvPr id="1" name=""/>
        <p:cNvGrpSpPr/>
        <p:nvPr/>
      </p:nvGrpSpPr>
      <p:grpSpPr>
        <a:xfrm>
          <a:off x="0" y="0"/>
          <a:ext cx="0" cy="0"/>
        </a:xfrm>
      </p:grpSpPr>
      <p:sp>
        <p:nvSpPr>
          <p:cNvPr id="42" name="Picture Placeholder 2"/>
          <p:cNvSpPr>
            <a:spLocks noGrp="1"/>
          </p:cNvSpPr>
          <p:nvPr>
            <p:ph type="pic" sz="quarter" idx="17"/>
          </p:nvPr>
        </p:nvSpPr>
        <p:spPr>
          <a:xfrm>
            <a:off x="684393" y="1482278"/>
            <a:ext cx="2990142" cy="2642687"/>
          </a:xfrm>
          <a:custGeom>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3" name="Rounded Rectangle 2"/>
          <p:cNvSpPr/>
          <p:nvPr userDrawn="1"/>
        </p:nvSpPr>
        <p:spPr>
          <a:xfrm>
            <a:off x="603251" y="4447916"/>
            <a:ext cx="869950"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13" name="Text Placeholder 7"/>
          <p:cNvSpPr>
            <a:spLocks noGrp="1"/>
          </p:cNvSpPr>
          <p:nvPr>
            <p:ph type="body" sz="quarter" idx="39" hasCustomPrompt="1"/>
          </p:nvPr>
        </p:nvSpPr>
        <p:spPr>
          <a:xfrm>
            <a:off x="684393" y="4493636"/>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tx1">
                    <a:lumMod val="50000"/>
                    <a:lumOff val="50000"/>
                  </a:schemeClr>
                </a:solidFill>
                <a:latin typeface="+mn-lt"/>
                <a:cs typeface="Lato Regular"/>
              </a:defRPr>
            </a:lvl1pPr>
          </a:lstStyle>
          <a:p>
            <a:pPr lvl="0"/>
            <a:r>
              <a:rPr lang="es-ES_tradnl" err="1"/>
              <a:t>Subtitle Example</a:t>
            </a:r>
            <a:endParaRPr lang="es-ES_tradnl"/>
          </a:p>
        </p:txBody>
      </p:sp>
      <p:sp>
        <p:nvSpPr>
          <p:cNvPr id="27" name="Text Placeholder 2"/>
          <p:cNvSpPr>
            <a:spLocks noGrp="1"/>
          </p:cNvSpPr>
          <p:nvPr>
            <p:ph type="body" sz="quarter" idx="16" hasCustomPrompt="1"/>
          </p:nvPr>
        </p:nvSpPr>
        <p:spPr>
          <a:xfrm>
            <a:off x="603256" y="5357393"/>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mn-lt"/>
                <a:cs typeface="Lato Regular"/>
              </a:defRPr>
            </a:lvl1pPr>
          </a:lstStyle>
          <a:p>
            <a:pPr lvl="0"/>
            <a:r>
              <a:rPr lang="en-US" err="1"/>
              <a:t>Lorem ipsum dolor sit amet, consectetur adipiscing elit. Fusce diam tortor, mattis quis dapibus vitae, euismod  purusaece.</a:t>
            </a:r>
          </a:p>
        </p:txBody>
      </p:sp>
      <p:sp>
        <p:nvSpPr>
          <p:cNvPr id="72" name="Rounded Rectangle 71"/>
          <p:cNvSpPr/>
          <p:nvPr userDrawn="1"/>
        </p:nvSpPr>
        <p:spPr>
          <a:xfrm>
            <a:off x="4535315" y="4447916"/>
            <a:ext cx="869950"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73" name="Text Placeholder 7"/>
          <p:cNvSpPr>
            <a:spLocks noGrp="1"/>
          </p:cNvSpPr>
          <p:nvPr>
            <p:ph type="body" sz="quarter" idx="40" hasCustomPrompt="1"/>
          </p:nvPr>
        </p:nvSpPr>
        <p:spPr>
          <a:xfrm>
            <a:off x="4616456" y="4493636"/>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tx1">
                    <a:lumMod val="50000"/>
                    <a:lumOff val="50000"/>
                  </a:schemeClr>
                </a:solidFill>
                <a:latin typeface="+mn-lt"/>
                <a:cs typeface="Lato Regular"/>
              </a:defRPr>
            </a:lvl1pPr>
          </a:lstStyle>
          <a:p>
            <a:pPr lvl="0"/>
            <a:r>
              <a:rPr lang="es-ES_tradnl" err="1"/>
              <a:t>Subtitle Example</a:t>
            </a:r>
            <a:endParaRPr lang="es-ES_tradnl"/>
          </a:p>
        </p:txBody>
      </p:sp>
      <p:sp>
        <p:nvSpPr>
          <p:cNvPr id="75" name="Text Placeholder 2"/>
          <p:cNvSpPr>
            <a:spLocks noGrp="1"/>
          </p:cNvSpPr>
          <p:nvPr>
            <p:ph type="body" sz="quarter" idx="42" hasCustomPrompt="1"/>
          </p:nvPr>
        </p:nvSpPr>
        <p:spPr>
          <a:xfrm>
            <a:off x="4548722" y="5357393"/>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mn-lt"/>
                <a:cs typeface="Lato Regular"/>
              </a:defRPr>
            </a:lvl1pPr>
          </a:lstStyle>
          <a:p>
            <a:pPr lvl="0"/>
            <a:r>
              <a:rPr lang="en-US" err="1"/>
              <a:t>Lorem ipsum dolor sit amet, consectetur adipiscing elit. Fusce diam tortor, mattis quis dapibus vitae, euismod  purusaece.</a:t>
            </a:r>
          </a:p>
        </p:txBody>
      </p:sp>
      <p:sp>
        <p:nvSpPr>
          <p:cNvPr id="76" name="Rounded Rectangle 75"/>
          <p:cNvSpPr/>
          <p:nvPr userDrawn="1"/>
        </p:nvSpPr>
        <p:spPr>
          <a:xfrm>
            <a:off x="8504770" y="4447916"/>
            <a:ext cx="869950"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77" name="Text Placeholder 7"/>
          <p:cNvSpPr>
            <a:spLocks noGrp="1"/>
          </p:cNvSpPr>
          <p:nvPr>
            <p:ph type="body" sz="quarter" idx="43" hasCustomPrompt="1"/>
          </p:nvPr>
        </p:nvSpPr>
        <p:spPr>
          <a:xfrm>
            <a:off x="8585912" y="4493636"/>
            <a:ext cx="704141" cy="674519"/>
          </a:xfrm>
          <a:prstGeom prst="rect">
            <a:avLst/>
          </a:prstGeom>
        </p:spPr>
        <p:txBody>
          <a:bodyPr vert="horz" lIns="0" tIns="103884" rIns="0" bIns="103884" anchor="ctr"/>
          <a:lstStyle>
            <a:lvl1pPr marL="0" indent="0" algn="ctr">
              <a:lnSpc>
                <a:spcPct val="100000"/>
              </a:lnSpc>
              <a:spcBef>
                <a:spcPct val="0"/>
              </a:spcBef>
              <a:buNone/>
              <a:defRPr sz="2400" b="1">
                <a:solidFill>
                  <a:schemeClr val="bg1"/>
                </a:solidFill>
                <a:latin typeface="+mn-lt"/>
                <a:cs typeface="FontAwesome"/>
              </a:defRPr>
            </a:lvl1pPr>
          </a:lstStyle>
          <a:p>
            <a:pPr lvl="0"/>
            <a:r>
              <a:rPr lang="es-ES_tradnl" err="1"/>
              <a:t>icon</a:t>
            </a:r>
            <a:endParaRPr lang="es-ES_tradnl"/>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tx1">
                    <a:lumMod val="50000"/>
                    <a:lumOff val="50000"/>
                  </a:schemeClr>
                </a:solidFill>
                <a:latin typeface="+mn-lt"/>
                <a:cs typeface="Lato Regular"/>
              </a:defRPr>
            </a:lvl1pPr>
          </a:lstStyle>
          <a:p>
            <a:pPr lvl="0"/>
            <a:r>
              <a:rPr lang="es-ES_tradnl" err="1"/>
              <a:t>Subtitle Example</a:t>
            </a:r>
            <a:endParaRPr lang="es-ES_tradnl"/>
          </a:p>
        </p:txBody>
      </p:sp>
      <p:sp>
        <p:nvSpPr>
          <p:cNvPr id="79" name="Text Placeholder 2"/>
          <p:cNvSpPr>
            <a:spLocks noGrp="1"/>
          </p:cNvSpPr>
          <p:nvPr>
            <p:ph type="body" sz="quarter" idx="45" hasCustomPrompt="1"/>
          </p:nvPr>
        </p:nvSpPr>
        <p:spPr>
          <a:xfrm>
            <a:off x="8504772" y="5357393"/>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mn-lt"/>
                <a:cs typeface="Lato Regular"/>
              </a:defRPr>
            </a:lvl1pPr>
          </a:lstStyle>
          <a:p>
            <a:pPr lvl="0"/>
            <a:r>
              <a:rPr lang="en-US" err="1"/>
              <a:t>Lorem ipsum dolor sit amet, consectetur adipiscing elit. Fusce diam tortor, mattis quis dapibus vitae, euismod  purusaece.</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ct val="0"/>
              </a:spcBef>
              <a:buNone/>
              <a:defRPr sz="3000" b="1">
                <a:solidFill>
                  <a:schemeClr val="accent1">
                    <a:lumMod val="60000"/>
                    <a:lumOff val="40000"/>
                  </a:schemeClr>
                </a:solidFill>
                <a:latin typeface="+mn-lt"/>
                <a:cs typeface="Lato Light"/>
              </a:defRPr>
            </a:lvl1pPr>
          </a:lstStyle>
          <a:p>
            <a:pPr lvl="0"/>
            <a:r>
              <a:rPr lang="es-ES_tradnl"/>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ct val="0"/>
              </a:spcBef>
              <a:buNone/>
              <a:defRPr sz="3000" b="1">
                <a:solidFill>
                  <a:schemeClr val="accent2"/>
                </a:solidFill>
                <a:latin typeface="+mn-lt"/>
                <a:cs typeface="Lato Light"/>
              </a:defRPr>
            </a:lvl1pPr>
          </a:lstStyle>
          <a:p>
            <a:pPr lvl="0"/>
            <a:r>
              <a:rPr lang="es-ES_tradnl"/>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ct val="0"/>
              </a:spcBef>
              <a:buNone/>
              <a:defRPr sz="3000" b="1">
                <a:solidFill>
                  <a:schemeClr val="accent3"/>
                </a:solidFill>
                <a:latin typeface="+mn-lt"/>
                <a:cs typeface="Lato Light"/>
              </a:defRPr>
            </a:lvl1pPr>
          </a:lstStyle>
          <a:p>
            <a:pPr lvl="0"/>
            <a:r>
              <a:rPr lang="es-ES_tradnl"/>
              <a:t>80%</a:t>
            </a:r>
          </a:p>
        </p:txBody>
      </p:sp>
      <p:sp>
        <p:nvSpPr>
          <p:cNvPr id="43" name="Picture Placeholder 2"/>
          <p:cNvSpPr>
            <a:spLocks noGrp="1"/>
          </p:cNvSpPr>
          <p:nvPr>
            <p:ph type="pic" sz="quarter" idx="58"/>
          </p:nvPr>
        </p:nvSpPr>
        <p:spPr>
          <a:xfrm>
            <a:off x="4588233" y="1482278"/>
            <a:ext cx="2990142" cy="2642687"/>
          </a:xfrm>
          <a:custGeom>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44" name="Picture Placeholder 2"/>
          <p:cNvSpPr>
            <a:spLocks noGrp="1"/>
          </p:cNvSpPr>
          <p:nvPr>
            <p:ph type="pic" sz="quarter" idx="59"/>
          </p:nvPr>
        </p:nvSpPr>
        <p:spPr>
          <a:xfrm>
            <a:off x="8504770" y="1482278"/>
            <a:ext cx="2990142" cy="2642687"/>
          </a:xfrm>
          <a:custGeom>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Tree>
    <p:extLst>
      <p:ext uri="{BB962C8B-B14F-4D97-AF65-F5344CB8AC3E}">
        <p14:creationId val="2027199100"/>
      </p:ext>
    </p:extLst>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900"/>
                                        <p:tgtEl>
                                          <p:spTgt spid="42"/>
                                        </p:tgtEl>
                                      </p:cBhvr>
                                    </p:animEffect>
                                  </p:childTnLst>
                                </p:cTn>
                              </p:par>
                            </p:childTnLst>
                          </p:cTn>
                        </p:par>
                        <p:par>
                          <p:cTn id="8" fill="hold" nodeType="afterGroup">
                            <p:stCondLst>
                              <p:cond delay="9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Effect transition="in" filter="fade">
                                      <p:cBhvr>
                                        <p:cTn id="13" dur="400"/>
                                        <p:tgtEl>
                                          <p:spTgt spid="3"/>
                                        </p:tgtEl>
                                      </p:cBhvr>
                                    </p:animEffect>
                                  </p:childTnLst>
                                </p:cTn>
                              </p:par>
                            </p:childTnLst>
                          </p:cTn>
                        </p:par>
                        <p:par>
                          <p:cTn id="14" fill="hold" nodeType="afterGroup">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 calcmode="lin" valueType="num">
                                      <p:cBhvr>
                                        <p:cTn id="1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9" dur="300"/>
                                        <p:tgtEl>
                                          <p:spTgt spid="13">
                                            <p:txEl>
                                              <p:pRg st="0" end="0"/>
                                            </p:txEl>
                                          </p:spTgt>
                                        </p:tgtEl>
                                      </p:cBhvr>
                                    </p:animEffect>
                                  </p:childTnLst>
                                </p:cTn>
                              </p:par>
                              <p:par>
                                <p:cTn id="20" presetID="42" presetClass="entr" presetSubtype="0" fill="hold" grpId="0" nodeType="withEffect">
                                  <p:stCondLst>
                                    <p:cond delay="20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400"/>
                                        <p:tgtEl>
                                          <p:spTgt spid="28">
                                            <p:txEl>
                                              <p:pRg st="0" end="0"/>
                                            </p:txEl>
                                          </p:spTgt>
                                        </p:tgtEl>
                                      </p:cBhvr>
                                    </p:animEffect>
                                    <p:anim calcmode="lin" valueType="num">
                                      <p:cBhvr>
                                        <p:cTn id="23"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4" dur="400" fill="hold"/>
                                        <p:tgtEl>
                                          <p:spTgt spid="28">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26">
                                            <p:txEl>
                                              <p:pRg st="0" end="0"/>
                                            </p:txEl>
                                          </p:spTgt>
                                        </p:tgtEl>
                                        <p:attrNameLst>
                                          <p:attrName>style.visibility</p:attrName>
                                        </p:attrNameLst>
                                      </p:cBhvr>
                                      <p:to>
                                        <p:strVal val="visible"/>
                                      </p:to>
                                    </p:set>
                                    <p:animEffect transition="in" filter="fade">
                                      <p:cBhvr>
                                        <p:cTn id="27" dur="500"/>
                                        <p:tgtEl>
                                          <p:spTgt spid="26">
                                            <p:txEl>
                                              <p:pRg st="0" end="0"/>
                                            </p:txEl>
                                          </p:spTgt>
                                        </p:tgtEl>
                                      </p:cBhvr>
                                    </p:animEffect>
                                    <p:anim calcmode="lin" valueType="num">
                                      <p:cBhvr>
                                        <p:cTn id="2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800"/>
                                  </p:stCondLst>
                                  <p:childTnLst>
                                    <p:set>
                                      <p:cBhvr>
                                        <p:cTn id="31" dur="1" fill="hold">
                                          <p:stCondLst>
                                            <p:cond delay="0"/>
                                          </p:stCondLst>
                                        </p:cTn>
                                        <p:tgtEl>
                                          <p:spTgt spid="27">
                                            <p:txEl>
                                              <p:pRg st="0" end="0"/>
                                            </p:txEl>
                                          </p:spTgt>
                                        </p:tgtEl>
                                        <p:attrNameLst>
                                          <p:attrName>style.visibility</p:attrName>
                                        </p:attrNameLst>
                                      </p:cBhvr>
                                      <p:to>
                                        <p:strVal val="visible"/>
                                      </p:to>
                                    </p:set>
                                    <p:animEffect transition="in" filter="fade">
                                      <p:cBhvr>
                                        <p:cTn id="32" dur="500"/>
                                        <p:tgtEl>
                                          <p:spTgt spid="27">
                                            <p:txEl>
                                              <p:pRg st="0" end="0"/>
                                            </p:txEl>
                                          </p:spTgt>
                                        </p:tgtEl>
                                      </p:cBhvr>
                                    </p:animEffect>
                                  </p:childTnLst>
                                </p:cTn>
                              </p:par>
                            </p:childTnLst>
                          </p:cTn>
                        </p:par>
                        <p:par>
                          <p:cTn id="33" fill="hold" nodeType="afterGroup">
                            <p:stCondLst>
                              <p:cond delay="2600"/>
                            </p:stCondLst>
                            <p:childTnLst>
                              <p:par>
                                <p:cTn id="34" presetID="22" presetClass="entr" presetSubtype="8"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900"/>
                                        <p:tgtEl>
                                          <p:spTgt spid="43"/>
                                        </p:tgtEl>
                                      </p:cBhvr>
                                    </p:animEffect>
                                  </p:childTnLst>
                                </p:cTn>
                              </p:par>
                            </p:childTnLst>
                          </p:cTn>
                        </p:par>
                        <p:par>
                          <p:cTn id="37" fill="hold" nodeType="afterGroup">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p:cTn id="40" dur="400" fill="hold"/>
                                        <p:tgtEl>
                                          <p:spTgt spid="72"/>
                                        </p:tgtEl>
                                        <p:attrNameLst>
                                          <p:attrName>ppt_w</p:attrName>
                                        </p:attrNameLst>
                                      </p:cBhvr>
                                      <p:tavLst>
                                        <p:tav tm="0">
                                          <p:val>
                                            <p:fltVal val="0"/>
                                          </p:val>
                                        </p:tav>
                                        <p:tav tm="100000">
                                          <p:val>
                                            <p:strVal val="#ppt_w"/>
                                          </p:val>
                                        </p:tav>
                                      </p:tavLst>
                                    </p:anim>
                                    <p:anim calcmode="lin" valueType="num">
                                      <p:cBhvr>
                                        <p:cTn id="41" dur="400" fill="hold"/>
                                        <p:tgtEl>
                                          <p:spTgt spid="72"/>
                                        </p:tgtEl>
                                        <p:attrNameLst>
                                          <p:attrName>ppt_h</p:attrName>
                                        </p:attrNameLst>
                                      </p:cBhvr>
                                      <p:tavLst>
                                        <p:tav tm="0">
                                          <p:val>
                                            <p:fltVal val="0"/>
                                          </p:val>
                                        </p:tav>
                                        <p:tav tm="100000">
                                          <p:val>
                                            <p:strVal val="#ppt_h"/>
                                          </p:val>
                                        </p:tav>
                                      </p:tavLst>
                                    </p:anim>
                                    <p:animEffect transition="in" filter="fade">
                                      <p:cBhvr>
                                        <p:cTn id="42" dur="400"/>
                                        <p:tgtEl>
                                          <p:spTgt spid="72"/>
                                        </p:tgtEl>
                                      </p:cBhvr>
                                    </p:animEffect>
                                  </p:childTnLst>
                                </p:cTn>
                              </p:par>
                            </p:childTnLst>
                          </p:cTn>
                        </p:par>
                        <p:par>
                          <p:cTn id="43" fill="hold" nodeType="afterGroup">
                            <p:stCondLst>
                              <p:cond delay="3900"/>
                            </p:stCondLst>
                            <p:childTnLst>
                              <p:par>
                                <p:cTn id="44" presetID="53" presetClass="entr" presetSubtype="16" fill="hold" grpId="0" nodeType="afterEffect">
                                  <p:stCondLst>
                                    <p:cond delay="0"/>
                                  </p:stCondLst>
                                  <p:childTnLst>
                                    <p:set>
                                      <p:cBhvr>
                                        <p:cTn id="45" dur="1" fill="hold">
                                          <p:stCondLst>
                                            <p:cond delay="0"/>
                                          </p:stCondLst>
                                        </p:cTn>
                                        <p:tgtEl>
                                          <p:spTgt spid="73">
                                            <p:txEl>
                                              <p:pRg st="0" end="0"/>
                                            </p:txEl>
                                          </p:spTgt>
                                        </p:tgtEl>
                                        <p:attrNameLst>
                                          <p:attrName>style.visibility</p:attrName>
                                        </p:attrNameLst>
                                      </p:cBhvr>
                                      <p:to>
                                        <p:strVal val="visible"/>
                                      </p:to>
                                    </p:set>
                                    <p:anim calcmode="lin" valueType="num">
                                      <p:cBhvr>
                                        <p:cTn id="46"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47"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48" dur="300"/>
                                        <p:tgtEl>
                                          <p:spTgt spid="73">
                                            <p:txEl>
                                              <p:pRg st="0" end="0"/>
                                            </p:txEl>
                                          </p:spTgt>
                                        </p:tgtEl>
                                      </p:cBhvr>
                                    </p:animEffect>
                                  </p:childTnLst>
                                </p:cTn>
                              </p:par>
                              <p:par>
                                <p:cTn id="49" presetID="42" presetClass="entr" presetSubtype="0" fill="hold" grpId="0" nodeType="withEffect">
                                  <p:stCondLst>
                                    <p:cond delay="200"/>
                                  </p:stCondLst>
                                  <p:childTnLst>
                                    <p:set>
                                      <p:cBhvr>
                                        <p:cTn id="50" dur="1" fill="hold">
                                          <p:stCondLst>
                                            <p:cond delay="0"/>
                                          </p:stCondLst>
                                        </p:cTn>
                                        <p:tgtEl>
                                          <p:spTgt spid="29">
                                            <p:txEl>
                                              <p:pRg st="0" end="0"/>
                                            </p:txEl>
                                          </p:spTgt>
                                        </p:tgtEl>
                                        <p:attrNameLst>
                                          <p:attrName>style.visibility</p:attrName>
                                        </p:attrNameLst>
                                      </p:cBhvr>
                                      <p:to>
                                        <p:strVal val="visible"/>
                                      </p:to>
                                    </p:set>
                                    <p:animEffect transition="in" filter="fade">
                                      <p:cBhvr>
                                        <p:cTn id="51" dur="400"/>
                                        <p:tgtEl>
                                          <p:spTgt spid="29">
                                            <p:txEl>
                                              <p:pRg st="0" end="0"/>
                                            </p:txEl>
                                          </p:spTgt>
                                        </p:tgtEl>
                                      </p:cBhvr>
                                    </p:animEffect>
                                    <p:anim calcmode="lin" valueType="num">
                                      <p:cBhvr>
                                        <p:cTn id="52"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53" dur="400" fill="hold"/>
                                        <p:tgtEl>
                                          <p:spTgt spid="29">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74">
                                            <p:txEl>
                                              <p:pRg st="0" end="0"/>
                                            </p:txEl>
                                          </p:spTgt>
                                        </p:tgtEl>
                                        <p:attrNameLst>
                                          <p:attrName>style.visibility</p:attrName>
                                        </p:attrNameLst>
                                      </p:cBhvr>
                                      <p:to>
                                        <p:strVal val="visible"/>
                                      </p:to>
                                    </p:set>
                                    <p:animEffect transition="in" filter="fade">
                                      <p:cBhvr>
                                        <p:cTn id="56" dur="500"/>
                                        <p:tgtEl>
                                          <p:spTgt spid="74">
                                            <p:txEl>
                                              <p:pRg st="0" end="0"/>
                                            </p:txEl>
                                          </p:spTgt>
                                        </p:tgtEl>
                                      </p:cBhvr>
                                    </p:animEffect>
                                    <p:anim calcmode="lin" valueType="num">
                                      <p:cBhvr>
                                        <p:cTn id="57"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74">
                                            <p:txEl>
                                              <p:pRg st="0" end="0"/>
                                            </p:txEl>
                                          </p:spTgt>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800"/>
                                  </p:stCondLst>
                                  <p:childTnLst>
                                    <p:set>
                                      <p:cBhvr>
                                        <p:cTn id="60" dur="1" fill="hold">
                                          <p:stCondLst>
                                            <p:cond delay="0"/>
                                          </p:stCondLst>
                                        </p:cTn>
                                        <p:tgtEl>
                                          <p:spTgt spid="75">
                                            <p:txEl>
                                              <p:pRg st="0" end="0"/>
                                            </p:txEl>
                                          </p:spTgt>
                                        </p:tgtEl>
                                        <p:attrNameLst>
                                          <p:attrName>style.visibility</p:attrName>
                                        </p:attrNameLst>
                                      </p:cBhvr>
                                      <p:to>
                                        <p:strVal val="visible"/>
                                      </p:to>
                                    </p:set>
                                    <p:animEffect transition="in" filter="fade">
                                      <p:cBhvr>
                                        <p:cTn id="61" dur="500"/>
                                        <p:tgtEl>
                                          <p:spTgt spid="75">
                                            <p:txEl>
                                              <p:pRg st="0" end="0"/>
                                            </p:txEl>
                                          </p:spTgt>
                                        </p:tgtEl>
                                      </p:cBhvr>
                                    </p:animEffect>
                                  </p:childTnLst>
                                </p:cTn>
                              </p:par>
                            </p:childTnLst>
                          </p:cTn>
                        </p:par>
                        <p:par>
                          <p:cTn id="62" fill="hold" nodeType="afterGroup">
                            <p:stCondLst>
                              <p:cond delay="5200"/>
                            </p:stCondLst>
                            <p:childTnLst>
                              <p:par>
                                <p:cTn id="63" presetID="22" presetClass="entr" presetSubtype="8"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900"/>
                                        <p:tgtEl>
                                          <p:spTgt spid="44"/>
                                        </p:tgtEl>
                                      </p:cBhvr>
                                    </p:animEffect>
                                  </p:childTnLst>
                                </p:cTn>
                              </p:par>
                            </p:childTnLst>
                          </p:cTn>
                        </p:par>
                        <p:par>
                          <p:cTn id="66" fill="hold" nodeType="afterGroup">
                            <p:stCondLst>
                              <p:cond delay="6100"/>
                            </p:stCondLst>
                            <p:childTnLst>
                              <p:par>
                                <p:cTn id="67" presetID="53" presetClass="entr" presetSubtype="16"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400" fill="hold"/>
                                        <p:tgtEl>
                                          <p:spTgt spid="76"/>
                                        </p:tgtEl>
                                        <p:attrNameLst>
                                          <p:attrName>ppt_w</p:attrName>
                                        </p:attrNameLst>
                                      </p:cBhvr>
                                      <p:tavLst>
                                        <p:tav tm="0">
                                          <p:val>
                                            <p:fltVal val="0"/>
                                          </p:val>
                                        </p:tav>
                                        <p:tav tm="100000">
                                          <p:val>
                                            <p:strVal val="#ppt_w"/>
                                          </p:val>
                                        </p:tav>
                                      </p:tavLst>
                                    </p:anim>
                                    <p:anim calcmode="lin" valueType="num">
                                      <p:cBhvr>
                                        <p:cTn id="70" dur="400" fill="hold"/>
                                        <p:tgtEl>
                                          <p:spTgt spid="76"/>
                                        </p:tgtEl>
                                        <p:attrNameLst>
                                          <p:attrName>ppt_h</p:attrName>
                                        </p:attrNameLst>
                                      </p:cBhvr>
                                      <p:tavLst>
                                        <p:tav tm="0">
                                          <p:val>
                                            <p:fltVal val="0"/>
                                          </p:val>
                                        </p:tav>
                                        <p:tav tm="100000">
                                          <p:val>
                                            <p:strVal val="#ppt_h"/>
                                          </p:val>
                                        </p:tav>
                                      </p:tavLst>
                                    </p:anim>
                                    <p:animEffect transition="in" filter="fade">
                                      <p:cBhvr>
                                        <p:cTn id="71" dur="400"/>
                                        <p:tgtEl>
                                          <p:spTgt spid="76"/>
                                        </p:tgtEl>
                                      </p:cBhvr>
                                    </p:animEffect>
                                  </p:childTnLst>
                                </p:cTn>
                              </p:par>
                            </p:childTnLst>
                          </p:cTn>
                        </p:par>
                        <p:par>
                          <p:cTn id="72" fill="hold" nodeType="afterGroup">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77">
                                            <p:txEl>
                                              <p:pRg st="0" end="0"/>
                                            </p:txEl>
                                          </p:spTgt>
                                        </p:tgtEl>
                                        <p:attrNameLst>
                                          <p:attrName>style.visibility</p:attrName>
                                        </p:attrNameLst>
                                      </p:cBhvr>
                                      <p:to>
                                        <p:strVal val="visible"/>
                                      </p:to>
                                    </p:set>
                                    <p:anim calcmode="lin" valueType="num">
                                      <p:cBhvr>
                                        <p:cTn id="75"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76"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77" dur="300"/>
                                        <p:tgtEl>
                                          <p:spTgt spid="77">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30">
                                            <p:txEl>
                                              <p:pRg st="0" end="0"/>
                                            </p:txEl>
                                          </p:spTgt>
                                        </p:tgtEl>
                                        <p:attrNameLst>
                                          <p:attrName>style.visibility</p:attrName>
                                        </p:attrNameLst>
                                      </p:cBhvr>
                                      <p:to>
                                        <p:strVal val="visible"/>
                                      </p:to>
                                    </p:set>
                                    <p:animEffect transition="in" filter="fade">
                                      <p:cBhvr>
                                        <p:cTn id="80" dur="400"/>
                                        <p:tgtEl>
                                          <p:spTgt spid="30">
                                            <p:txEl>
                                              <p:pRg st="0" end="0"/>
                                            </p:txEl>
                                          </p:spTgt>
                                        </p:tgtEl>
                                      </p:cBhvr>
                                    </p:animEffect>
                                    <p:anim calcmode="lin" valueType="num">
                                      <p:cBhvr>
                                        <p:cTn id="81"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30">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78">
                                            <p:txEl>
                                              <p:pRg st="0" end="0"/>
                                            </p:txEl>
                                          </p:spTgt>
                                        </p:tgtEl>
                                        <p:attrNameLst>
                                          <p:attrName>style.visibility</p:attrName>
                                        </p:attrNameLst>
                                      </p:cBhvr>
                                      <p:to>
                                        <p:strVal val="visible"/>
                                      </p:to>
                                    </p:set>
                                    <p:animEffect transition="in" filter="fade">
                                      <p:cBhvr>
                                        <p:cTn id="85" dur="500"/>
                                        <p:tgtEl>
                                          <p:spTgt spid="78">
                                            <p:txEl>
                                              <p:pRg st="0" end="0"/>
                                            </p:txEl>
                                          </p:spTgt>
                                        </p:tgtEl>
                                      </p:cBhvr>
                                    </p:animEffect>
                                    <p:anim calcmode="lin" valueType="num">
                                      <p:cBhvr>
                                        <p:cTn id="86"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87" dur="500" fill="hold"/>
                                        <p:tgtEl>
                                          <p:spTgt spid="78">
                                            <p:txEl>
                                              <p:pRg st="0" end="0"/>
                                            </p:txEl>
                                          </p:spTgt>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800"/>
                                  </p:stCondLst>
                                  <p:childTnLst>
                                    <p:set>
                                      <p:cBhvr>
                                        <p:cTn id="89" dur="1" fill="hold">
                                          <p:stCondLst>
                                            <p:cond delay="0"/>
                                          </p:stCondLst>
                                        </p:cTn>
                                        <p:tgtEl>
                                          <p:spTgt spid="79">
                                            <p:txEl>
                                              <p:pRg st="0" end="0"/>
                                            </p:txEl>
                                          </p:spTgt>
                                        </p:tgtEl>
                                        <p:attrNameLst>
                                          <p:attrName>style.visibility</p:attrName>
                                        </p:attrNameLst>
                                      </p:cBhvr>
                                      <p:to>
                                        <p:strVal val="visible"/>
                                      </p:to>
                                    </p:set>
                                    <p:animEffect transition="in" filter="fade">
                                      <p:cBhvr>
                                        <p:cTn id="90"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animBg="1"/>
      <p:bldP spid="44" grpId="0" animBg="1"/>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空白">
    <p:spTree>
      <p:nvGrpSpPr>
        <p:cNvPr id="1" name=""/>
        <p:cNvGrpSpPr/>
        <p:nvPr/>
      </p:nvGrpSpPr>
      <p:grpSpPr>
        <a:xfrm>
          <a:off x="0" y="0"/>
          <a:ext cx="0" cy="0"/>
        </a:xfrm>
      </p:grpSpPr>
      <p:sp>
        <p:nvSpPr>
          <p:cNvPr id="5" name="图片占位符 4"/>
          <p:cNvSpPr>
            <a:spLocks noGrp="1"/>
          </p:cNvSpPr>
          <p:nvPr>
            <p:ph type="pic" sz="quarter" idx="13"/>
          </p:nvPr>
        </p:nvSpPr>
        <p:spPr>
          <a:xfrm>
            <a:off x="6161884" y="2049866"/>
            <a:ext cx="4055511" cy="1789679"/>
          </a:xfrm>
          <a:custGeom>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0" h="1789679">
                <a:moveTo>
                  <a:pt x="298286" y="0"/>
                </a:moveTo>
                <a:lnTo>
                  <a:pt x="4055511" y="0"/>
                </a:lnTo>
                <a:lnTo>
                  <a:pt x="4055511" y="1491393"/>
                </a:lnTo>
                <a:lnTo>
                  <a:pt x="3757225" y="1789679"/>
                </a:lnTo>
                <a:lnTo>
                  <a:pt x="0" y="1789679"/>
                </a:lnTo>
                <a:lnTo>
                  <a:pt x="0" y="298286"/>
                </a:lnTo>
                <a:close/>
              </a:path>
            </a:pathLst>
          </a:custGeom>
          <a:blipFill dpi="0" rotWithShape="1">
            <a:blip r:embed="rId1"/>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937193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Three images with results">
    <p:spTree>
      <p:nvGrpSpPr>
        <p:cNvPr id="1" name=""/>
        <p:cNvGrpSpPr/>
        <p:nvPr/>
      </p:nvGrpSpPr>
      <p:grpSpPr>
        <a:xfrm>
          <a:off x="0" y="0"/>
          <a:ext cx="0" cy="0"/>
        </a:xfrm>
      </p:grpSpPr>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a:t>
            </a:r>
          </a:p>
        </p:txBody>
      </p:sp>
      <p:sp>
        <p:nvSpPr>
          <p:cNvPr id="27" name="Picture Placeholder 2"/>
          <p:cNvSpPr>
            <a:spLocks noGrp="1"/>
          </p:cNvSpPr>
          <p:nvPr>
            <p:ph type="pic" sz="quarter" idx="48"/>
          </p:nvPr>
        </p:nvSpPr>
        <p:spPr>
          <a:xfrm>
            <a:off x="603251" y="1579886"/>
            <a:ext cx="3260269" cy="2108197"/>
          </a:xfrm>
          <a:custGeom>
            <a:rect l="l" t="t" r="r" b="b"/>
            <a:pathLst>
              <a:path w="2445202" h="1756830">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29" name="Rounded Rectangle 28"/>
          <p:cNvSpPr/>
          <p:nvPr userDrawn="1"/>
        </p:nvSpPr>
        <p:spPr>
          <a:xfrm>
            <a:off x="603251" y="3703322"/>
            <a:ext cx="3260269" cy="777238"/>
          </a:xfrm>
          <a:custGeom>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77" name="Text Placeholder 7"/>
          <p:cNvSpPr>
            <a:spLocks noGrp="1"/>
          </p:cNvSpPr>
          <p:nvPr>
            <p:ph type="body" sz="quarter" idx="18" hasCustomPrompt="1"/>
          </p:nvPr>
        </p:nvSpPr>
        <p:spPr>
          <a:xfrm>
            <a:off x="1110171" y="3778347"/>
            <a:ext cx="2259187" cy="345380"/>
          </a:xfrm>
          <a:prstGeom prst="rect">
            <a:avLst/>
          </a:prstGeom>
        </p:spPr>
        <p:txBody>
          <a:bodyPr vert="horz" lIns="0" tIns="40504" rIns="0" bIns="40504" anchor="ctr"/>
          <a:lstStyle>
            <a:lvl1pPr marL="0" indent="0" algn="l">
              <a:lnSpc>
                <a:spcPct val="100000"/>
              </a:lnSpc>
              <a:spcBef>
                <a:spcPct val="0"/>
              </a:spcBef>
              <a:buNone/>
              <a:defRPr sz="2400" b="1" baseline="0">
                <a:solidFill>
                  <a:schemeClr val="bg1"/>
                </a:solidFill>
                <a:latin typeface="+mn-lt"/>
                <a:cs typeface="Lato Light"/>
              </a:defRPr>
            </a:lvl1pPr>
          </a:lstStyle>
          <a:p>
            <a:pPr lvl="0"/>
            <a:r>
              <a:rPr lang="es-ES_tradnl"/>
              <a:t>RESULT 1</a:t>
            </a:r>
          </a:p>
        </p:txBody>
      </p:sp>
      <p:sp>
        <p:nvSpPr>
          <p:cNvPr id="78" name="Text Placeholder 7"/>
          <p:cNvSpPr>
            <a:spLocks noGrp="1"/>
          </p:cNvSpPr>
          <p:nvPr>
            <p:ph type="body" sz="quarter" idx="65" hasCustomPrompt="1"/>
          </p:nvPr>
        </p:nvSpPr>
        <p:spPr>
          <a:xfrm>
            <a:off x="1110171" y="4153138"/>
            <a:ext cx="225918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accent2">
                    <a:lumMod val="50000"/>
                  </a:schemeClr>
                </a:solidFill>
                <a:latin typeface="+mn-lt"/>
                <a:cs typeface="Lato Light"/>
              </a:defRPr>
            </a:lvl1pPr>
          </a:lstStyle>
          <a:p>
            <a:pPr lvl="0"/>
            <a:r>
              <a:rPr lang="es-ES_tradnl" err="1"/>
              <a:t>Subtitle Example</a:t>
            </a:r>
            <a:endParaRPr lang="es-ES_tradnl"/>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a:t>
            </a:r>
          </a:p>
        </p:txBody>
      </p:sp>
      <p:sp>
        <p:nvSpPr>
          <p:cNvPr id="32" name="Picture Placeholder 2"/>
          <p:cNvSpPr>
            <a:spLocks noGrp="1"/>
          </p:cNvSpPr>
          <p:nvPr>
            <p:ph type="pic" sz="quarter" idx="67"/>
          </p:nvPr>
        </p:nvSpPr>
        <p:spPr>
          <a:xfrm>
            <a:off x="4345518" y="1579886"/>
            <a:ext cx="3260269" cy="2108197"/>
          </a:xfrm>
          <a:custGeom>
            <a:rect l="l" t="t" r="r" b="b"/>
            <a:pathLst>
              <a:path w="2445202" h="1756830">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33" name="Rounded Rectangle 28"/>
          <p:cNvSpPr/>
          <p:nvPr userDrawn="1"/>
        </p:nvSpPr>
        <p:spPr>
          <a:xfrm>
            <a:off x="4345518" y="3703322"/>
            <a:ext cx="3260269" cy="777238"/>
          </a:xfrm>
          <a:custGeom>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35" name="Text Placeholder 7"/>
          <p:cNvSpPr>
            <a:spLocks noGrp="1"/>
          </p:cNvSpPr>
          <p:nvPr>
            <p:ph type="body" sz="quarter" idx="69" hasCustomPrompt="1"/>
          </p:nvPr>
        </p:nvSpPr>
        <p:spPr>
          <a:xfrm>
            <a:off x="4852438" y="3778347"/>
            <a:ext cx="2259187" cy="345380"/>
          </a:xfrm>
          <a:prstGeom prst="rect">
            <a:avLst/>
          </a:prstGeom>
        </p:spPr>
        <p:txBody>
          <a:bodyPr vert="horz" lIns="0" tIns="40504" rIns="0" bIns="40504" anchor="ctr"/>
          <a:lstStyle>
            <a:lvl1pPr marL="0" indent="0" algn="l">
              <a:lnSpc>
                <a:spcPct val="100000"/>
              </a:lnSpc>
              <a:spcBef>
                <a:spcPct val="0"/>
              </a:spcBef>
              <a:buNone/>
              <a:defRPr sz="2400" b="1" baseline="0">
                <a:solidFill>
                  <a:schemeClr val="bg1"/>
                </a:solidFill>
                <a:latin typeface="+mn-lt"/>
                <a:cs typeface="Lato Light"/>
              </a:defRPr>
            </a:lvl1pPr>
          </a:lstStyle>
          <a:p>
            <a:pPr lvl="0"/>
            <a:r>
              <a:rPr lang="es-ES_tradnl"/>
              <a:t>RESULT 1</a:t>
            </a:r>
          </a:p>
        </p:txBody>
      </p:sp>
      <p:sp>
        <p:nvSpPr>
          <p:cNvPr id="36" name="Text Placeholder 7"/>
          <p:cNvSpPr>
            <a:spLocks noGrp="1"/>
          </p:cNvSpPr>
          <p:nvPr>
            <p:ph type="body" sz="quarter" idx="70" hasCustomPrompt="1"/>
          </p:nvPr>
        </p:nvSpPr>
        <p:spPr>
          <a:xfrm>
            <a:off x="4852438" y="4153138"/>
            <a:ext cx="225918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accent3">
                    <a:lumMod val="50000"/>
                  </a:schemeClr>
                </a:solidFill>
                <a:latin typeface="+mn-lt"/>
                <a:cs typeface="Lato Light"/>
              </a:defRPr>
            </a:lvl1pPr>
          </a:lstStyle>
          <a:p>
            <a:pPr lvl="0"/>
            <a:r>
              <a:rPr lang="es-ES_tradnl" err="1"/>
              <a:t>Subtitle Example</a:t>
            </a:r>
            <a:endParaRPr lang="es-ES_tradnl"/>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mn-lt"/>
                <a:cs typeface="Lato Regular"/>
              </a:defRPr>
            </a:lvl1pPr>
          </a:lstStyle>
          <a:p>
            <a:pPr lvl="0"/>
            <a:r>
              <a:rPr lang="en-US" err="1"/>
              <a:t>Lorem ipsum dolor sit amet, consectetur adipiscing elit. </a:t>
            </a:r>
          </a:p>
        </p:txBody>
      </p:sp>
      <p:sp>
        <p:nvSpPr>
          <p:cNvPr id="38" name="Picture Placeholder 2"/>
          <p:cNvSpPr>
            <a:spLocks noGrp="1"/>
          </p:cNvSpPr>
          <p:nvPr>
            <p:ph type="pic" sz="quarter" idx="72"/>
          </p:nvPr>
        </p:nvSpPr>
        <p:spPr>
          <a:xfrm>
            <a:off x="8315782" y="1579886"/>
            <a:ext cx="3260269" cy="2108197"/>
          </a:xfrm>
          <a:custGeom>
            <a:rect l="l" t="t" r="r" b="b"/>
            <a:pathLst>
              <a:path w="2445202" h="1756830">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39" name="Rounded Rectangle 28"/>
          <p:cNvSpPr/>
          <p:nvPr userDrawn="1"/>
        </p:nvSpPr>
        <p:spPr>
          <a:xfrm>
            <a:off x="8315782" y="3703322"/>
            <a:ext cx="3260269" cy="777238"/>
          </a:xfrm>
          <a:custGeom>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latin typeface="+mn-lt"/>
            </a:endParaRPr>
          </a:p>
        </p:txBody>
      </p:sp>
      <p:sp>
        <p:nvSpPr>
          <p:cNvPr id="41" name="Text Placeholder 7"/>
          <p:cNvSpPr>
            <a:spLocks noGrp="1"/>
          </p:cNvSpPr>
          <p:nvPr>
            <p:ph type="body" sz="quarter" idx="74" hasCustomPrompt="1"/>
          </p:nvPr>
        </p:nvSpPr>
        <p:spPr>
          <a:xfrm>
            <a:off x="8822702" y="3778347"/>
            <a:ext cx="2259187" cy="345380"/>
          </a:xfrm>
          <a:prstGeom prst="rect">
            <a:avLst/>
          </a:prstGeom>
        </p:spPr>
        <p:txBody>
          <a:bodyPr vert="horz" lIns="0" tIns="40504" rIns="0" bIns="40504" anchor="ctr"/>
          <a:lstStyle>
            <a:lvl1pPr marL="0" indent="0" algn="l">
              <a:lnSpc>
                <a:spcPct val="100000"/>
              </a:lnSpc>
              <a:spcBef>
                <a:spcPct val="0"/>
              </a:spcBef>
              <a:buNone/>
              <a:defRPr sz="2400" b="1" baseline="0">
                <a:solidFill>
                  <a:schemeClr val="bg1"/>
                </a:solidFill>
                <a:latin typeface="+mn-lt"/>
                <a:cs typeface="Lato Light"/>
              </a:defRPr>
            </a:lvl1pPr>
          </a:lstStyle>
          <a:p>
            <a:pPr lvl="0"/>
            <a:r>
              <a:rPr lang="es-ES_tradnl"/>
              <a:t>RESULT 1</a:t>
            </a:r>
          </a:p>
        </p:txBody>
      </p:sp>
      <p:sp>
        <p:nvSpPr>
          <p:cNvPr id="42" name="Text Placeholder 7"/>
          <p:cNvSpPr>
            <a:spLocks noGrp="1"/>
          </p:cNvSpPr>
          <p:nvPr>
            <p:ph type="body" sz="quarter" idx="75" hasCustomPrompt="1"/>
          </p:nvPr>
        </p:nvSpPr>
        <p:spPr>
          <a:xfrm>
            <a:off x="8822702" y="4153138"/>
            <a:ext cx="2259187" cy="228451"/>
          </a:xfrm>
          <a:prstGeom prst="rect">
            <a:avLst/>
          </a:prstGeom>
        </p:spPr>
        <p:txBody>
          <a:bodyPr vert="horz" lIns="0" tIns="40504" rIns="0" bIns="40504" anchor="ctr"/>
          <a:lstStyle>
            <a:lvl1pPr marL="0" indent="0" algn="l">
              <a:lnSpc>
                <a:spcPct val="100000"/>
              </a:lnSpc>
              <a:spcBef>
                <a:spcPct val="0"/>
              </a:spcBef>
              <a:spcAft>
                <a:spcPct val="0"/>
              </a:spcAft>
              <a:buNone/>
              <a:defRPr sz="1440" b="0">
                <a:solidFill>
                  <a:schemeClr val="accent4">
                    <a:lumMod val="50000"/>
                  </a:schemeClr>
                </a:solidFill>
                <a:latin typeface="+mn-lt"/>
                <a:cs typeface="Lato Light"/>
              </a:defRPr>
            </a:lvl1pPr>
          </a:lstStyle>
          <a:p>
            <a:pPr lvl="0"/>
            <a:r>
              <a:rPr lang="es-ES_tradnl" err="1"/>
              <a:t>Subtitle Example</a:t>
            </a:r>
            <a:endParaRPr lang="es-ES_tradnl"/>
          </a:p>
        </p:txBody>
      </p:sp>
    </p:spTree>
    <p:extLst>
      <p:ext uri="{BB962C8B-B14F-4D97-AF65-F5344CB8AC3E}">
        <p14:creationId val="3856892161"/>
      </p:ext>
    </p:extLst>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
                                  </p:stCondLst>
                                  <p:childTnLst>
                                    <p:set>
                                      <p:cBhvr>
                                        <p:cTn id="6" dur="1" fill="hold">
                                          <p:stCondLst>
                                            <p:cond delay="0"/>
                                          </p:stCondLst>
                                        </p:cTn>
                                        <p:tgtEl>
                                          <p:spTgt spid="76">
                                            <p:txEl>
                                              <p:pRg st="0" end="0"/>
                                            </p:txEl>
                                          </p:spTgt>
                                        </p:tgtEl>
                                        <p:attrNameLst>
                                          <p:attrName>style.visibility</p:attrName>
                                        </p:attrNameLst>
                                      </p:cBhvr>
                                      <p:to>
                                        <p:strVal val="visible"/>
                                      </p:to>
                                    </p:set>
                                    <p:animEffect transition="in" filter="fade">
                                      <p:cBhvr>
                                        <p:cTn id="7" dur="500"/>
                                        <p:tgtEl>
                                          <p:spTgt spid="76">
                                            <p:txEl>
                                              <p:pRg st="0" end="0"/>
                                            </p:txEl>
                                          </p:spTgt>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77">
                                            <p:txEl>
                                              <p:pRg st="0" end="0"/>
                                            </p:txEl>
                                          </p:spTgt>
                                        </p:tgtEl>
                                        <p:attrNameLst>
                                          <p:attrName>style.visibility</p:attrName>
                                        </p:attrNameLst>
                                      </p:cBhvr>
                                      <p:to>
                                        <p:strVal val="visible"/>
                                      </p:to>
                                    </p:set>
                                    <p:animEffect transition="in" filter="fade">
                                      <p:cBhvr>
                                        <p:cTn id="10" dur="400"/>
                                        <p:tgtEl>
                                          <p:spTgt spid="77">
                                            <p:txEl>
                                              <p:pRg st="0" end="0"/>
                                            </p:txEl>
                                          </p:spTgt>
                                        </p:tgtEl>
                                      </p:cBhvr>
                                    </p:animEffect>
                                    <p:anim calcmode="lin" valueType="num">
                                      <p:cBhvr>
                                        <p:cTn id="11"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7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78">
                                            <p:txEl>
                                              <p:pRg st="0" end="0"/>
                                            </p:txEl>
                                          </p:spTgt>
                                        </p:tgtEl>
                                        <p:attrNameLst>
                                          <p:attrName>style.visibility</p:attrName>
                                        </p:attrNameLst>
                                      </p:cBhvr>
                                      <p:to>
                                        <p:strVal val="visible"/>
                                      </p:to>
                                    </p:set>
                                    <p:animEffect transition="in" filter="fade">
                                      <p:cBhvr>
                                        <p:cTn id="15" dur="500"/>
                                        <p:tgtEl>
                                          <p:spTgt spid="78">
                                            <p:txEl>
                                              <p:pRg st="0" end="0"/>
                                            </p:txEl>
                                          </p:spTgt>
                                        </p:tgtEl>
                                      </p:cBhvr>
                                    </p:animEffect>
                                    <p:anim calcmode="lin" valueType="num">
                                      <p:cBhvr>
                                        <p:cTn id="16"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8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000" fill="hold"/>
                                        <p:tgtEl>
                                          <p:spTgt spid="27"/>
                                        </p:tgtEl>
                                        <p:attrNameLst>
                                          <p:attrName>ppt_w</p:attrName>
                                        </p:attrNameLst>
                                      </p:cBhvr>
                                      <p:tavLst>
                                        <p:tav tm="0">
                                          <p:val>
                                            <p:fltVal val="0"/>
                                          </p:val>
                                        </p:tav>
                                        <p:tav tm="100000">
                                          <p:val>
                                            <p:strVal val="#ppt_w"/>
                                          </p:val>
                                        </p:tav>
                                      </p:tavLst>
                                    </p:anim>
                                    <p:anim calcmode="lin" valueType="num">
                                      <p:cBhvr>
                                        <p:cTn id="21" dur="1000" fill="hold"/>
                                        <p:tgtEl>
                                          <p:spTgt spid="27"/>
                                        </p:tgtEl>
                                        <p:attrNameLst>
                                          <p:attrName>ppt_h</p:attrName>
                                        </p:attrNameLst>
                                      </p:cBhvr>
                                      <p:tavLst>
                                        <p:tav tm="0">
                                          <p:val>
                                            <p:fltVal val="0"/>
                                          </p:val>
                                        </p:tav>
                                        <p:tav tm="100000">
                                          <p:val>
                                            <p:strVal val="#ppt_h"/>
                                          </p:val>
                                        </p:tav>
                                      </p:tavLst>
                                    </p:anim>
                                    <p:animEffect transition="in" filter="fade">
                                      <p:cBhvr>
                                        <p:cTn id="22" dur="1000"/>
                                        <p:tgtEl>
                                          <p:spTgt spid="27"/>
                                        </p:tgtEl>
                                      </p:cBhvr>
                                    </p:animEffect>
                                  </p:childTnLst>
                                </p:cTn>
                              </p:par>
                            </p:childTnLst>
                          </p:cTn>
                        </p:par>
                        <p:par>
                          <p:cTn id="23" fill="hold" nodeType="afterGroup">
                            <p:stCondLst>
                              <p:cond delay="1800"/>
                            </p:stCondLst>
                            <p:childTnLst>
                              <p:par>
                                <p:cTn id="24" presetID="37"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900" decel="100000" fill="hold"/>
                                        <p:tgtEl>
                                          <p:spTgt spid="2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30" presetID="10" presetClass="entr" presetSubtype="0" fill="hold" grpId="0" nodeType="withEffect">
                                  <p:stCondLst>
                                    <p:cond delay="800"/>
                                  </p:stCondLst>
                                  <p:childTnLst>
                                    <p:set>
                                      <p:cBhvr>
                                        <p:cTn id="31" dur="1" fill="hold">
                                          <p:stCondLst>
                                            <p:cond delay="0"/>
                                          </p:stCondLst>
                                        </p:cTn>
                                        <p:tgtEl>
                                          <p:spTgt spid="31">
                                            <p:txEl>
                                              <p:pRg st="0" end="0"/>
                                            </p:txEl>
                                          </p:spTgt>
                                        </p:tgtEl>
                                        <p:attrNameLst>
                                          <p:attrName>style.visibility</p:attrName>
                                        </p:attrNameLst>
                                      </p:cBhvr>
                                      <p:to>
                                        <p:strVal val="visible"/>
                                      </p:to>
                                    </p:set>
                                    <p:animEffect transition="in" filter="fade">
                                      <p:cBhvr>
                                        <p:cTn id="32" dur="500"/>
                                        <p:tgtEl>
                                          <p:spTgt spid="31">
                                            <p:txEl>
                                              <p:pRg st="0" end="0"/>
                                            </p:txEl>
                                          </p:spTgt>
                                        </p:tgtEl>
                                      </p:cBhvr>
                                    </p:animEffect>
                                  </p:childTnLst>
                                </p:cTn>
                              </p:par>
                              <p:par>
                                <p:cTn id="33" presetID="42" presetClass="entr" presetSubtype="0" fill="hold" grpId="0" nodeType="withEffect">
                                  <p:stCondLst>
                                    <p:cond delay="200"/>
                                  </p:stCondLst>
                                  <p:childTnLst>
                                    <p:set>
                                      <p:cBhvr>
                                        <p:cTn id="34" dur="1" fill="hold">
                                          <p:stCondLst>
                                            <p:cond delay="0"/>
                                          </p:stCondLst>
                                        </p:cTn>
                                        <p:tgtEl>
                                          <p:spTgt spid="35">
                                            <p:txEl>
                                              <p:pRg st="0" end="0"/>
                                            </p:txEl>
                                          </p:spTgt>
                                        </p:tgtEl>
                                        <p:attrNameLst>
                                          <p:attrName>style.visibility</p:attrName>
                                        </p:attrNameLst>
                                      </p:cBhvr>
                                      <p:to>
                                        <p:strVal val="visible"/>
                                      </p:to>
                                    </p:set>
                                    <p:animEffect transition="in" filter="fade">
                                      <p:cBhvr>
                                        <p:cTn id="35" dur="400"/>
                                        <p:tgtEl>
                                          <p:spTgt spid="35">
                                            <p:txEl>
                                              <p:pRg st="0" end="0"/>
                                            </p:txEl>
                                          </p:spTgt>
                                        </p:tgtEl>
                                      </p:cBhvr>
                                    </p:animEffect>
                                    <p:anim calcmode="lin" valueType="num">
                                      <p:cBhvr>
                                        <p:cTn id="36"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7" dur="400" fill="hold"/>
                                        <p:tgtEl>
                                          <p:spTgt spid="35">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36">
                                            <p:txEl>
                                              <p:pRg st="0" end="0"/>
                                            </p:txEl>
                                          </p:spTgt>
                                        </p:tgtEl>
                                        <p:attrNameLst>
                                          <p:attrName>style.visibility</p:attrName>
                                        </p:attrNameLst>
                                      </p:cBhvr>
                                      <p:to>
                                        <p:strVal val="visible"/>
                                      </p:to>
                                    </p:set>
                                    <p:animEffect transition="in" filter="fade">
                                      <p:cBhvr>
                                        <p:cTn id="40" dur="500"/>
                                        <p:tgtEl>
                                          <p:spTgt spid="36">
                                            <p:txEl>
                                              <p:pRg st="0" end="0"/>
                                            </p:txEl>
                                          </p:spTgt>
                                        </p:tgtEl>
                                      </p:cBhvr>
                                    </p:animEffect>
                                    <p:anim calcmode="lin" valueType="num">
                                      <p:cBhvr>
                                        <p:cTn id="41"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36">
                                            <p:txEl>
                                              <p:pRg st="0" end="0"/>
                                            </p:txEl>
                                          </p:spTgt>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800"/>
                                  </p:stCondLst>
                                  <p:childTnLst>
                                    <p:set>
                                      <p:cBhvr>
                                        <p:cTn id="44" dur="1" fill="hold">
                                          <p:stCondLst>
                                            <p:cond delay="0"/>
                                          </p:stCondLst>
                                        </p:cTn>
                                        <p:tgtEl>
                                          <p:spTgt spid="32"/>
                                        </p:tgtEl>
                                        <p:attrNameLst>
                                          <p:attrName>style.visibility</p:attrName>
                                        </p:attrNameLst>
                                      </p:cBhvr>
                                      <p:to>
                                        <p:strVal val="visible"/>
                                      </p:to>
                                    </p:set>
                                    <p:anim calcmode="lin" valueType="num">
                                      <p:cBhvr>
                                        <p:cTn id="45" dur="1000" fill="hold"/>
                                        <p:tgtEl>
                                          <p:spTgt spid="32"/>
                                        </p:tgtEl>
                                        <p:attrNameLst>
                                          <p:attrName>ppt_w</p:attrName>
                                        </p:attrNameLst>
                                      </p:cBhvr>
                                      <p:tavLst>
                                        <p:tav tm="0">
                                          <p:val>
                                            <p:fltVal val="0"/>
                                          </p:val>
                                        </p:tav>
                                        <p:tav tm="100000">
                                          <p:val>
                                            <p:strVal val="#ppt_w"/>
                                          </p:val>
                                        </p:tav>
                                      </p:tavLst>
                                    </p:anim>
                                    <p:anim calcmode="lin" valueType="num">
                                      <p:cBhvr>
                                        <p:cTn id="46" dur="1000" fill="hold"/>
                                        <p:tgtEl>
                                          <p:spTgt spid="32"/>
                                        </p:tgtEl>
                                        <p:attrNameLst>
                                          <p:attrName>ppt_h</p:attrName>
                                        </p:attrNameLst>
                                      </p:cBhvr>
                                      <p:tavLst>
                                        <p:tav tm="0">
                                          <p:val>
                                            <p:fltVal val="0"/>
                                          </p:val>
                                        </p:tav>
                                        <p:tav tm="100000">
                                          <p:val>
                                            <p:strVal val="#ppt_h"/>
                                          </p:val>
                                        </p:tav>
                                      </p:tavLst>
                                    </p:anim>
                                    <p:animEffect transition="in" filter="fade">
                                      <p:cBhvr>
                                        <p:cTn id="47" dur="1000"/>
                                        <p:tgtEl>
                                          <p:spTgt spid="32"/>
                                        </p:tgtEl>
                                      </p:cBhvr>
                                    </p:animEffect>
                                  </p:childTnLst>
                                </p:cTn>
                              </p:par>
                            </p:childTnLst>
                          </p:cTn>
                        </p:par>
                        <p:par>
                          <p:cTn id="48" fill="hold" nodeType="afterGroup">
                            <p:stCondLst>
                              <p:cond delay="3600"/>
                            </p:stCondLst>
                            <p:childTnLst>
                              <p:par>
                                <p:cTn id="49" presetID="37"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900" decel="100000" fill="hold"/>
                                        <p:tgtEl>
                                          <p:spTgt spid="33"/>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7">
                                            <p:txEl>
                                              <p:pRg st="0" end="0"/>
                                            </p:txEl>
                                          </p:spTgt>
                                        </p:tgtEl>
                                        <p:attrNameLst>
                                          <p:attrName>style.visibility</p:attrName>
                                        </p:attrNameLst>
                                      </p:cBhvr>
                                      <p:to>
                                        <p:strVal val="visible"/>
                                      </p:to>
                                    </p:set>
                                    <p:animEffect transition="in" filter="fade">
                                      <p:cBhvr>
                                        <p:cTn id="57" dur="500"/>
                                        <p:tgtEl>
                                          <p:spTgt spid="37">
                                            <p:txEl>
                                              <p:pRg st="0" end="0"/>
                                            </p:txEl>
                                          </p:spTgt>
                                        </p:tgtEl>
                                      </p:cBhvr>
                                    </p:animEffect>
                                  </p:childTnLst>
                                </p:cTn>
                              </p:par>
                              <p:par>
                                <p:cTn id="58" presetID="42" presetClass="entr" presetSubtype="0" fill="hold" grpId="0" nodeType="withEffect">
                                  <p:stCondLst>
                                    <p:cond delay="200"/>
                                  </p:stCondLst>
                                  <p:childTnLst>
                                    <p:set>
                                      <p:cBhvr>
                                        <p:cTn id="59" dur="1" fill="hold">
                                          <p:stCondLst>
                                            <p:cond delay="0"/>
                                          </p:stCondLst>
                                        </p:cTn>
                                        <p:tgtEl>
                                          <p:spTgt spid="41">
                                            <p:txEl>
                                              <p:pRg st="0" end="0"/>
                                            </p:txEl>
                                          </p:spTgt>
                                        </p:tgtEl>
                                        <p:attrNameLst>
                                          <p:attrName>style.visibility</p:attrName>
                                        </p:attrNameLst>
                                      </p:cBhvr>
                                      <p:to>
                                        <p:strVal val="visible"/>
                                      </p:to>
                                    </p:set>
                                    <p:animEffect transition="in" filter="fade">
                                      <p:cBhvr>
                                        <p:cTn id="60" dur="400"/>
                                        <p:tgtEl>
                                          <p:spTgt spid="41">
                                            <p:txEl>
                                              <p:pRg st="0" end="0"/>
                                            </p:txEl>
                                          </p:spTgt>
                                        </p:tgtEl>
                                      </p:cBhvr>
                                    </p:animEffect>
                                    <p:anim calcmode="lin" valueType="num">
                                      <p:cBhvr>
                                        <p:cTn id="61"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2"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00"/>
                                  </p:stCondLst>
                                  <p:childTnLst>
                                    <p:set>
                                      <p:cBhvr>
                                        <p:cTn id="64" dur="1" fill="hold">
                                          <p:stCondLst>
                                            <p:cond delay="0"/>
                                          </p:stCondLst>
                                        </p:cTn>
                                        <p:tgtEl>
                                          <p:spTgt spid="42">
                                            <p:txEl>
                                              <p:pRg st="0" end="0"/>
                                            </p:txEl>
                                          </p:spTgt>
                                        </p:tgtEl>
                                        <p:attrNameLst>
                                          <p:attrName>style.visibility</p:attrName>
                                        </p:attrNameLst>
                                      </p:cBhvr>
                                      <p:to>
                                        <p:strVal val="visible"/>
                                      </p:to>
                                    </p:set>
                                    <p:animEffect transition="in" filter="fade">
                                      <p:cBhvr>
                                        <p:cTn id="65" dur="500"/>
                                        <p:tgtEl>
                                          <p:spTgt spid="42">
                                            <p:txEl>
                                              <p:pRg st="0" end="0"/>
                                            </p:txEl>
                                          </p:spTgt>
                                        </p:tgtEl>
                                      </p:cBhvr>
                                    </p:animEffect>
                                    <p:anim calcmode="lin" valueType="num">
                                      <p:cBhvr>
                                        <p:cTn id="66"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7" dur="500" fill="hold"/>
                                        <p:tgtEl>
                                          <p:spTgt spid="42">
                                            <p:txEl>
                                              <p:pRg st="0" end="0"/>
                                            </p:txEl>
                                          </p:spTgt>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8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1000" fill="hold"/>
                                        <p:tgtEl>
                                          <p:spTgt spid="38"/>
                                        </p:tgtEl>
                                        <p:attrNameLst>
                                          <p:attrName>ppt_w</p:attrName>
                                        </p:attrNameLst>
                                      </p:cBhvr>
                                      <p:tavLst>
                                        <p:tav tm="0">
                                          <p:val>
                                            <p:fltVal val="0"/>
                                          </p:val>
                                        </p:tav>
                                        <p:tav tm="100000">
                                          <p:val>
                                            <p:strVal val="#ppt_w"/>
                                          </p:val>
                                        </p:tav>
                                      </p:tavLst>
                                    </p:anim>
                                    <p:anim calcmode="lin" valueType="num">
                                      <p:cBhvr>
                                        <p:cTn id="71" dur="1000" fill="hold"/>
                                        <p:tgtEl>
                                          <p:spTgt spid="38"/>
                                        </p:tgtEl>
                                        <p:attrNameLst>
                                          <p:attrName>ppt_h</p:attrName>
                                        </p:attrNameLst>
                                      </p:cBhvr>
                                      <p:tavLst>
                                        <p:tav tm="0">
                                          <p:val>
                                            <p:fltVal val="0"/>
                                          </p:val>
                                        </p:tav>
                                        <p:tav tm="100000">
                                          <p:val>
                                            <p:strVal val="#ppt_h"/>
                                          </p:val>
                                        </p:tav>
                                      </p:tavLst>
                                    </p:anim>
                                    <p:animEffect transition="in" filter="fade">
                                      <p:cBhvr>
                                        <p:cTn id="72" dur="1000"/>
                                        <p:tgtEl>
                                          <p:spTgt spid="38"/>
                                        </p:tgtEl>
                                      </p:cBhvr>
                                    </p:animEffect>
                                  </p:childTnLst>
                                </p:cTn>
                              </p:par>
                            </p:childTnLst>
                          </p:cTn>
                        </p:par>
                        <p:par>
                          <p:cTn id="73" fill="hold" nodeType="afterGroup">
                            <p:stCondLst>
                              <p:cond delay="5400"/>
                            </p:stCondLst>
                            <p:childTnLst>
                              <p:par>
                                <p:cTn id="74" presetID="37" presetClass="entr" presetSubtype="0"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900" decel="100000" fill="hold"/>
                                        <p:tgtEl>
                                          <p:spTgt spid="39"/>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animBg="1"/>
      <p:bldP spid="29" grpId="0" animBg="1"/>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animBg="1"/>
      <p:bldP spid="39"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Four images with caption 1">
    <p:spTree>
      <p:nvGrpSpPr>
        <p:cNvPr id="1" name=""/>
        <p:cNvGrpSpPr/>
        <p:nvPr/>
      </p:nvGrpSpPr>
      <p:grpSpPr>
        <a:xfrm>
          <a:off x="0" y="0"/>
          <a:ext cx="0" cy="0"/>
        </a:xfrm>
      </p:grpSpPr>
      <p:sp>
        <p:nvSpPr>
          <p:cNvPr id="22" name="Picture Placeholder 2"/>
          <p:cNvSpPr>
            <a:spLocks noGrp="1"/>
          </p:cNvSpPr>
          <p:nvPr>
            <p:ph type="pic" sz="quarter" idx="48"/>
          </p:nvPr>
        </p:nvSpPr>
        <p:spPr>
          <a:xfrm>
            <a:off x="721785" y="1394011"/>
            <a:ext cx="4967816" cy="1530161"/>
          </a:xfrm>
          <a:custGeom>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38" name="Rounded Rectangle 18"/>
          <p:cNvSpPr/>
          <p:nvPr userDrawn="1"/>
        </p:nvSpPr>
        <p:spPr>
          <a:xfrm>
            <a:off x="721785" y="2929890"/>
            <a:ext cx="4967816" cy="723899"/>
          </a:xfrm>
          <a:custGeom>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solidFill>
                <a:schemeClr val="bg1"/>
              </a:solidFill>
              <a:latin typeface="+mn-lt"/>
            </a:endParaRPr>
          </a:p>
        </p:txBody>
      </p:sp>
      <p:sp>
        <p:nvSpPr>
          <p:cNvPr id="41" name="Text Placeholder 7"/>
          <p:cNvSpPr>
            <a:spLocks noGrp="1"/>
          </p:cNvSpPr>
          <p:nvPr>
            <p:ph type="body" sz="quarter" idx="65" hasCustomPrompt="1"/>
          </p:nvPr>
        </p:nvSpPr>
        <p:spPr>
          <a:xfrm>
            <a:off x="1066801" y="2991378"/>
            <a:ext cx="4419600" cy="259199"/>
          </a:xfrm>
          <a:prstGeom prst="rect">
            <a:avLst/>
          </a:prstGeom>
        </p:spPr>
        <p:txBody>
          <a:bodyPr vert="horz" lIns="0" tIns="40504" rIns="0" bIns="40504" anchor="ctr"/>
          <a:lstStyle>
            <a:lvl1pPr marL="0" indent="0" algn="l">
              <a:lnSpc>
                <a:spcPct val="100000"/>
              </a:lnSpc>
              <a:spcBef>
                <a:spcPct val="0"/>
              </a:spcBef>
              <a:spcAft>
                <a:spcPct val="0"/>
              </a:spcAft>
              <a:buNone/>
              <a:defRPr sz="1920" b="0">
                <a:solidFill>
                  <a:schemeClr val="bg1"/>
                </a:solidFill>
                <a:latin typeface="+mn-lt"/>
                <a:cs typeface="Lato Light"/>
              </a:defRPr>
            </a:lvl1pPr>
          </a:lstStyle>
          <a:p>
            <a:pPr lvl="0"/>
            <a:r>
              <a:rPr lang="es-ES_tradnl" err="1"/>
              <a:t>Subtitle Example</a:t>
            </a:r>
            <a:endParaRPr lang="es-ES_tradnl"/>
          </a:p>
        </p:txBody>
      </p:sp>
      <p:sp>
        <p:nvSpPr>
          <p:cNvPr id="42" name="Text Placeholder 2"/>
          <p:cNvSpPr>
            <a:spLocks noGrp="1"/>
          </p:cNvSpPr>
          <p:nvPr>
            <p:ph type="body" sz="quarter" idx="64" hasCustomPrompt="1"/>
          </p:nvPr>
        </p:nvSpPr>
        <p:spPr>
          <a:xfrm>
            <a:off x="1066801" y="3286159"/>
            <a:ext cx="4419600" cy="306670"/>
          </a:xfrm>
          <a:prstGeom prst="rect">
            <a:avLst/>
          </a:prstGeom>
        </p:spPr>
        <p:txBody>
          <a:bodyPr vert="horz" lIns="0" tIns="0" rIns="0" bIns="0"/>
          <a:lstStyle>
            <a:lvl1pPr marL="0" indent="0" algn="just">
              <a:lnSpc>
                <a:spcPct val="130000"/>
              </a:lnSpc>
              <a:buNone/>
              <a:defRPr sz="1080">
                <a:solidFill>
                  <a:schemeClr val="bg1"/>
                </a:solidFill>
                <a:latin typeface="+mn-lt"/>
                <a:cs typeface="Lato Regular"/>
              </a:defRPr>
            </a:lvl1pPr>
          </a:lstStyle>
          <a:p>
            <a:pPr lvl="0"/>
            <a:r>
              <a:rPr lang="en-US" err="1"/>
              <a:t>Lorem ipsum dolor sit amet, consectetur adipiscing elit. </a:t>
            </a:r>
          </a:p>
        </p:txBody>
      </p:sp>
      <p:sp>
        <p:nvSpPr>
          <p:cNvPr id="43" name="Picture Placeholder 2"/>
          <p:cNvSpPr>
            <a:spLocks noGrp="1"/>
          </p:cNvSpPr>
          <p:nvPr>
            <p:ph type="pic" sz="quarter" idx="66"/>
          </p:nvPr>
        </p:nvSpPr>
        <p:spPr>
          <a:xfrm>
            <a:off x="6608235" y="1394011"/>
            <a:ext cx="4967816" cy="1530161"/>
          </a:xfrm>
          <a:custGeom>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a:p>
        </p:txBody>
      </p:sp>
      <p:sp>
        <p:nvSpPr>
          <p:cNvPr id="44" name="Rounded Rectangle 18"/>
          <p:cNvSpPr/>
          <p:nvPr userDrawn="1"/>
        </p:nvSpPr>
        <p:spPr>
          <a:xfrm>
            <a:off x="6608235" y="2929890"/>
            <a:ext cx="4967816" cy="723899"/>
          </a:xfrm>
          <a:custGeom>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solidFill>
                <a:schemeClr val="bg1"/>
              </a:solidFill>
              <a:latin typeface="+mn-lt"/>
            </a:endParaRPr>
          </a:p>
        </p:txBody>
      </p:sp>
      <p:sp>
        <p:nvSpPr>
          <p:cNvPr id="45" name="Text Placeholder 7"/>
          <p:cNvSpPr>
            <a:spLocks noGrp="1"/>
          </p:cNvSpPr>
          <p:nvPr>
            <p:ph type="body" sz="quarter" idx="67" hasCustomPrompt="1"/>
          </p:nvPr>
        </p:nvSpPr>
        <p:spPr>
          <a:xfrm>
            <a:off x="6953252" y="2991378"/>
            <a:ext cx="4419600" cy="259199"/>
          </a:xfrm>
          <a:prstGeom prst="rect">
            <a:avLst/>
          </a:prstGeom>
        </p:spPr>
        <p:txBody>
          <a:bodyPr vert="horz" lIns="0" tIns="40504" rIns="0" bIns="40504" anchor="ctr"/>
          <a:lstStyle>
            <a:lvl1pPr marL="0" indent="0" algn="l">
              <a:lnSpc>
                <a:spcPct val="100000"/>
              </a:lnSpc>
              <a:spcBef>
                <a:spcPct val="0"/>
              </a:spcBef>
              <a:spcAft>
                <a:spcPct val="0"/>
              </a:spcAft>
              <a:buNone/>
              <a:defRPr sz="1920" b="0">
                <a:solidFill>
                  <a:schemeClr val="bg1"/>
                </a:solidFill>
                <a:latin typeface="+mn-lt"/>
                <a:cs typeface="Lato Light"/>
              </a:defRPr>
            </a:lvl1pPr>
          </a:lstStyle>
          <a:p>
            <a:pPr lvl="0"/>
            <a:r>
              <a:rPr lang="es-ES_tradnl" err="1"/>
              <a:t>Subtitle Example</a:t>
            </a:r>
            <a:endParaRPr lang="es-ES_tradnl"/>
          </a:p>
        </p:txBody>
      </p:sp>
      <p:sp>
        <p:nvSpPr>
          <p:cNvPr id="50" name="Text Placeholder 2"/>
          <p:cNvSpPr>
            <a:spLocks noGrp="1"/>
          </p:cNvSpPr>
          <p:nvPr>
            <p:ph type="body" sz="quarter" idx="68" hasCustomPrompt="1"/>
          </p:nvPr>
        </p:nvSpPr>
        <p:spPr>
          <a:xfrm>
            <a:off x="6953252" y="3286159"/>
            <a:ext cx="4419600" cy="306670"/>
          </a:xfrm>
          <a:prstGeom prst="rect">
            <a:avLst/>
          </a:prstGeom>
        </p:spPr>
        <p:txBody>
          <a:bodyPr vert="horz" lIns="0" tIns="0" rIns="0" bIns="0"/>
          <a:lstStyle>
            <a:lvl1pPr marL="0" indent="0" algn="just">
              <a:lnSpc>
                <a:spcPct val="130000"/>
              </a:lnSpc>
              <a:buNone/>
              <a:defRPr sz="1080">
                <a:solidFill>
                  <a:schemeClr val="bg1"/>
                </a:solidFill>
                <a:latin typeface="+mn-lt"/>
                <a:cs typeface="Lato Regular"/>
              </a:defRPr>
            </a:lvl1pPr>
          </a:lstStyle>
          <a:p>
            <a:pPr lvl="0"/>
            <a:r>
              <a:rPr lang="en-US" err="1"/>
              <a:t>Lorem ipsum dolor sit amet, consectetur adipiscing elit. </a:t>
            </a:r>
          </a:p>
        </p:txBody>
      </p:sp>
      <p:sp>
        <p:nvSpPr>
          <p:cNvPr id="51" name="Picture Placeholder 2"/>
          <p:cNvSpPr>
            <a:spLocks noGrp="1"/>
          </p:cNvSpPr>
          <p:nvPr>
            <p:ph type="pic" sz="quarter" idx="69"/>
          </p:nvPr>
        </p:nvSpPr>
        <p:spPr>
          <a:xfrm>
            <a:off x="721785" y="4061012"/>
            <a:ext cx="4967816" cy="1530161"/>
          </a:xfrm>
          <a:custGeom>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chemeClr val="bg1"/>
                </a:solidFill>
                <a:latin typeface="+mn-lt"/>
                <a:cs typeface="Lato Regular"/>
              </a:defRPr>
            </a:lvl1pPr>
          </a:lstStyle>
          <a:p>
            <a:endParaRPr lang="en-US"/>
          </a:p>
        </p:txBody>
      </p:sp>
      <p:sp>
        <p:nvSpPr>
          <p:cNvPr id="52" name="Rounded Rectangle 18"/>
          <p:cNvSpPr/>
          <p:nvPr userDrawn="1"/>
        </p:nvSpPr>
        <p:spPr>
          <a:xfrm>
            <a:off x="721785" y="5596889"/>
            <a:ext cx="4967816" cy="723899"/>
          </a:xfrm>
          <a:custGeom>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solidFill>
                <a:schemeClr val="bg1"/>
              </a:solidFill>
              <a:latin typeface="+mn-lt"/>
            </a:endParaRPr>
          </a:p>
        </p:txBody>
      </p:sp>
      <p:sp>
        <p:nvSpPr>
          <p:cNvPr id="53" name="Text Placeholder 7"/>
          <p:cNvSpPr>
            <a:spLocks noGrp="1"/>
          </p:cNvSpPr>
          <p:nvPr>
            <p:ph type="body" sz="quarter" idx="70" hasCustomPrompt="1"/>
          </p:nvPr>
        </p:nvSpPr>
        <p:spPr>
          <a:xfrm>
            <a:off x="1066801" y="5658377"/>
            <a:ext cx="4419600" cy="259199"/>
          </a:xfrm>
          <a:prstGeom prst="rect">
            <a:avLst/>
          </a:prstGeom>
        </p:spPr>
        <p:txBody>
          <a:bodyPr vert="horz" lIns="0" tIns="40504" rIns="0" bIns="40504" anchor="ctr"/>
          <a:lstStyle>
            <a:lvl1pPr marL="0" indent="0" algn="l">
              <a:lnSpc>
                <a:spcPct val="100000"/>
              </a:lnSpc>
              <a:spcBef>
                <a:spcPct val="0"/>
              </a:spcBef>
              <a:spcAft>
                <a:spcPct val="0"/>
              </a:spcAft>
              <a:buNone/>
              <a:defRPr sz="1920" b="0">
                <a:solidFill>
                  <a:schemeClr val="bg1"/>
                </a:solidFill>
                <a:latin typeface="+mn-lt"/>
                <a:cs typeface="Lato Light"/>
              </a:defRPr>
            </a:lvl1pPr>
          </a:lstStyle>
          <a:p>
            <a:pPr lvl="0"/>
            <a:r>
              <a:rPr lang="es-ES_tradnl" err="1"/>
              <a:t>Subtitle Example</a:t>
            </a:r>
            <a:endParaRPr lang="es-ES_tradnl"/>
          </a:p>
        </p:txBody>
      </p:sp>
      <p:sp>
        <p:nvSpPr>
          <p:cNvPr id="54" name="Text Placeholder 2"/>
          <p:cNvSpPr>
            <a:spLocks noGrp="1"/>
          </p:cNvSpPr>
          <p:nvPr>
            <p:ph type="body" sz="quarter" idx="71" hasCustomPrompt="1"/>
          </p:nvPr>
        </p:nvSpPr>
        <p:spPr>
          <a:xfrm>
            <a:off x="1066801" y="5953159"/>
            <a:ext cx="4419600" cy="306670"/>
          </a:xfrm>
          <a:prstGeom prst="rect">
            <a:avLst/>
          </a:prstGeom>
        </p:spPr>
        <p:txBody>
          <a:bodyPr vert="horz" lIns="0" tIns="0" rIns="0" bIns="0"/>
          <a:lstStyle>
            <a:lvl1pPr marL="0" indent="0" algn="just">
              <a:lnSpc>
                <a:spcPct val="130000"/>
              </a:lnSpc>
              <a:buNone/>
              <a:defRPr sz="1080">
                <a:solidFill>
                  <a:schemeClr val="bg1"/>
                </a:solidFill>
                <a:latin typeface="+mn-lt"/>
                <a:cs typeface="Lato Regular"/>
              </a:defRPr>
            </a:lvl1pPr>
          </a:lstStyle>
          <a:p>
            <a:pPr lvl="0"/>
            <a:r>
              <a:rPr lang="en-US" err="1"/>
              <a:t>Lorem ipsum dolor sit amet, consectetur adipiscing elit. </a:t>
            </a:r>
          </a:p>
        </p:txBody>
      </p:sp>
      <p:sp>
        <p:nvSpPr>
          <p:cNvPr id="55" name="Picture Placeholder 2"/>
          <p:cNvSpPr>
            <a:spLocks noGrp="1"/>
          </p:cNvSpPr>
          <p:nvPr>
            <p:ph type="pic" sz="quarter" idx="72"/>
          </p:nvPr>
        </p:nvSpPr>
        <p:spPr>
          <a:xfrm>
            <a:off x="6608235" y="4061012"/>
            <a:ext cx="4967816" cy="1530161"/>
          </a:xfrm>
          <a:custGeom>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blipFill dpi="0" rotWithShape="1">
            <a:blip r:embed="rId1"/>
            <a:tile tx="0" ty="0" sx="100000" sy="100000" flip="none" algn="tl"/>
          </a:blipFill>
          <a:effectLst/>
        </p:spPr>
        <p:txBody>
          <a:bodyPr vert="horz" lIns="95057" tIns="47529" rIns="95057" bIns="47529"/>
          <a:lstStyle>
            <a:lvl1pPr marL="0" indent="0" algn="ctr">
              <a:buNone/>
              <a:defRPr sz="1080">
                <a:solidFill>
                  <a:schemeClr val="bg1"/>
                </a:solidFill>
                <a:latin typeface="+mn-lt"/>
                <a:cs typeface="Lato Regular"/>
              </a:defRPr>
            </a:lvl1pPr>
          </a:lstStyle>
          <a:p>
            <a:endParaRPr lang="en-US"/>
          </a:p>
        </p:txBody>
      </p:sp>
      <p:sp>
        <p:nvSpPr>
          <p:cNvPr id="56" name="Rounded Rectangle 18"/>
          <p:cNvSpPr/>
          <p:nvPr userDrawn="1"/>
        </p:nvSpPr>
        <p:spPr>
          <a:xfrm>
            <a:off x="6608235" y="5596889"/>
            <a:ext cx="4967816" cy="723899"/>
          </a:xfrm>
          <a:custGeom>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solidFill>
                <a:schemeClr val="bg1"/>
              </a:solidFill>
              <a:latin typeface="+mn-lt"/>
            </a:endParaRPr>
          </a:p>
        </p:txBody>
      </p:sp>
      <p:sp>
        <p:nvSpPr>
          <p:cNvPr id="57" name="Text Placeholder 7"/>
          <p:cNvSpPr>
            <a:spLocks noGrp="1"/>
          </p:cNvSpPr>
          <p:nvPr>
            <p:ph type="body" sz="quarter" idx="73" hasCustomPrompt="1"/>
          </p:nvPr>
        </p:nvSpPr>
        <p:spPr>
          <a:xfrm>
            <a:off x="6953252" y="5658377"/>
            <a:ext cx="4419600" cy="259199"/>
          </a:xfrm>
          <a:prstGeom prst="rect">
            <a:avLst/>
          </a:prstGeom>
        </p:spPr>
        <p:txBody>
          <a:bodyPr vert="horz" lIns="0" tIns="40504" rIns="0" bIns="40504" anchor="ctr"/>
          <a:lstStyle>
            <a:lvl1pPr marL="0" indent="0" algn="l">
              <a:lnSpc>
                <a:spcPct val="100000"/>
              </a:lnSpc>
              <a:spcBef>
                <a:spcPct val="0"/>
              </a:spcBef>
              <a:spcAft>
                <a:spcPct val="0"/>
              </a:spcAft>
              <a:buNone/>
              <a:defRPr sz="1920" b="0">
                <a:solidFill>
                  <a:schemeClr val="bg1"/>
                </a:solidFill>
                <a:latin typeface="+mn-lt"/>
                <a:cs typeface="Lato Light"/>
              </a:defRPr>
            </a:lvl1pPr>
          </a:lstStyle>
          <a:p>
            <a:pPr lvl="0"/>
            <a:r>
              <a:rPr lang="es-ES_tradnl" err="1"/>
              <a:t>Subtitle Example</a:t>
            </a:r>
            <a:endParaRPr lang="es-ES_tradnl"/>
          </a:p>
        </p:txBody>
      </p:sp>
      <p:sp>
        <p:nvSpPr>
          <p:cNvPr id="58" name="Text Placeholder 2"/>
          <p:cNvSpPr>
            <a:spLocks noGrp="1"/>
          </p:cNvSpPr>
          <p:nvPr>
            <p:ph type="body" sz="quarter" idx="74" hasCustomPrompt="1"/>
          </p:nvPr>
        </p:nvSpPr>
        <p:spPr>
          <a:xfrm>
            <a:off x="6953252" y="5953159"/>
            <a:ext cx="4419600" cy="306670"/>
          </a:xfrm>
          <a:prstGeom prst="rect">
            <a:avLst/>
          </a:prstGeom>
        </p:spPr>
        <p:txBody>
          <a:bodyPr vert="horz" lIns="0" tIns="0" rIns="0" bIns="0"/>
          <a:lstStyle>
            <a:lvl1pPr marL="0" indent="0" algn="just">
              <a:lnSpc>
                <a:spcPct val="130000"/>
              </a:lnSpc>
              <a:buNone/>
              <a:defRPr sz="1080">
                <a:solidFill>
                  <a:schemeClr val="bg1"/>
                </a:solidFill>
                <a:latin typeface="+mn-lt"/>
                <a:cs typeface="Lato Regular"/>
              </a:defRPr>
            </a:lvl1pPr>
          </a:lstStyle>
          <a:p>
            <a:pPr lvl="0"/>
            <a:r>
              <a:rPr lang="en-US" err="1"/>
              <a:t>Lorem ipsum dolor sit amet, consectetur adipiscing elit. </a:t>
            </a:r>
          </a:p>
        </p:txBody>
      </p:sp>
    </p:spTree>
    <p:extLst>
      <p:ext uri="{BB962C8B-B14F-4D97-AF65-F5344CB8AC3E}">
        <p14:creationId val="2616048475"/>
      </p:ext>
    </p:extLst>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80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Effect transition="in" filter="fade">
                                      <p:cBhvr>
                                        <p:cTn id="9" dur="1000"/>
                                        <p:tgtEl>
                                          <p:spTgt spid="22"/>
                                        </p:tgtEl>
                                      </p:cBhvr>
                                    </p:animEffect>
                                  </p:childTnLst>
                                </p:cTn>
                              </p:par>
                            </p:childTnLst>
                          </p:cTn>
                        </p:par>
                        <p:par>
                          <p:cTn id="10" fill="hold" nodeType="afterGroup">
                            <p:stCondLst>
                              <p:cond delay="1800"/>
                            </p:stCondLst>
                            <p:childTnLst>
                              <p:par>
                                <p:cTn id="11" presetID="53" presetClass="entr" presetSubtype="16"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400" fill="hold"/>
                                        <p:tgtEl>
                                          <p:spTgt spid="38"/>
                                        </p:tgtEl>
                                        <p:attrNameLst>
                                          <p:attrName>ppt_w</p:attrName>
                                        </p:attrNameLst>
                                      </p:cBhvr>
                                      <p:tavLst>
                                        <p:tav tm="0">
                                          <p:val>
                                            <p:fltVal val="0"/>
                                          </p:val>
                                        </p:tav>
                                        <p:tav tm="100000">
                                          <p:val>
                                            <p:strVal val="#ppt_w"/>
                                          </p:val>
                                        </p:tav>
                                      </p:tavLst>
                                    </p:anim>
                                    <p:anim calcmode="lin" valueType="num">
                                      <p:cBhvr>
                                        <p:cTn id="14" dur="400" fill="hold"/>
                                        <p:tgtEl>
                                          <p:spTgt spid="38"/>
                                        </p:tgtEl>
                                        <p:attrNameLst>
                                          <p:attrName>ppt_h</p:attrName>
                                        </p:attrNameLst>
                                      </p:cBhvr>
                                      <p:tavLst>
                                        <p:tav tm="0">
                                          <p:val>
                                            <p:fltVal val="0"/>
                                          </p:val>
                                        </p:tav>
                                        <p:tav tm="100000">
                                          <p:val>
                                            <p:strVal val="#ppt_h"/>
                                          </p:val>
                                        </p:tav>
                                      </p:tavLst>
                                    </p:anim>
                                    <p:animEffect transition="in" filter="fade">
                                      <p:cBhvr>
                                        <p:cTn id="15" dur="400"/>
                                        <p:tgtEl>
                                          <p:spTgt spid="38"/>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41">
                                            <p:txEl>
                                              <p:pRg st="0" end="0"/>
                                            </p:txEl>
                                          </p:spTgt>
                                        </p:tgtEl>
                                        <p:attrNameLst>
                                          <p:attrName>style.visibility</p:attrName>
                                        </p:attrNameLst>
                                      </p:cBhvr>
                                      <p:to>
                                        <p:strVal val="visible"/>
                                      </p:to>
                                    </p:set>
                                    <p:animEffect transition="in" filter="fade">
                                      <p:cBhvr>
                                        <p:cTn id="18" dur="500"/>
                                        <p:tgtEl>
                                          <p:spTgt spid="41">
                                            <p:txEl>
                                              <p:pRg st="0" end="0"/>
                                            </p:txEl>
                                          </p:spTgt>
                                        </p:tgtEl>
                                      </p:cBhvr>
                                    </p:animEffect>
                                    <p:anim calcmode="lin" valueType="num">
                                      <p:cBhvr>
                                        <p:cTn id="19"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800"/>
                                  </p:stCondLst>
                                  <p:childTnLst>
                                    <p:set>
                                      <p:cBhvr>
                                        <p:cTn id="22" dur="1" fill="hold">
                                          <p:stCondLst>
                                            <p:cond delay="0"/>
                                          </p:stCondLst>
                                        </p:cTn>
                                        <p:tgtEl>
                                          <p:spTgt spid="42">
                                            <p:txEl>
                                              <p:pRg st="0" end="0"/>
                                            </p:txEl>
                                          </p:spTgt>
                                        </p:tgtEl>
                                        <p:attrNameLst>
                                          <p:attrName>style.visibility</p:attrName>
                                        </p:attrNameLst>
                                      </p:cBhvr>
                                      <p:to>
                                        <p:strVal val="visible"/>
                                      </p:to>
                                    </p:set>
                                    <p:animEffect transition="in" filter="fade">
                                      <p:cBhvr>
                                        <p:cTn id="23" dur="500"/>
                                        <p:tgtEl>
                                          <p:spTgt spid="42">
                                            <p:txEl>
                                              <p:pRg st="0" end="0"/>
                                            </p:txEl>
                                          </p:spTgt>
                                        </p:tgtEl>
                                      </p:cBhvr>
                                    </p:animEffect>
                                  </p:childTnLst>
                                </p:cTn>
                              </p:par>
                              <p:par>
                                <p:cTn id="24" presetID="53" presetClass="entr" presetSubtype="16" fill="hold" grpId="0" nodeType="withEffect">
                                  <p:stCondLst>
                                    <p:cond delay="800"/>
                                  </p:stCondLst>
                                  <p:childTnLst>
                                    <p:set>
                                      <p:cBhvr>
                                        <p:cTn id="25" dur="1" fill="hold">
                                          <p:stCondLst>
                                            <p:cond delay="0"/>
                                          </p:stCondLst>
                                        </p:cTn>
                                        <p:tgtEl>
                                          <p:spTgt spid="43"/>
                                        </p:tgtEl>
                                        <p:attrNameLst>
                                          <p:attrName>style.visibility</p:attrName>
                                        </p:attrNameLst>
                                      </p:cBhvr>
                                      <p:to>
                                        <p:strVal val="visible"/>
                                      </p:to>
                                    </p:set>
                                    <p:anim calcmode="lin" valueType="num">
                                      <p:cBhvr>
                                        <p:cTn id="26" dur="1000" fill="hold"/>
                                        <p:tgtEl>
                                          <p:spTgt spid="43"/>
                                        </p:tgtEl>
                                        <p:attrNameLst>
                                          <p:attrName>ppt_w</p:attrName>
                                        </p:attrNameLst>
                                      </p:cBhvr>
                                      <p:tavLst>
                                        <p:tav tm="0">
                                          <p:val>
                                            <p:fltVal val="0"/>
                                          </p:val>
                                        </p:tav>
                                        <p:tav tm="100000">
                                          <p:val>
                                            <p:strVal val="#ppt_w"/>
                                          </p:val>
                                        </p:tav>
                                      </p:tavLst>
                                    </p:anim>
                                    <p:anim calcmode="lin" valueType="num">
                                      <p:cBhvr>
                                        <p:cTn id="27" dur="1000" fill="hold"/>
                                        <p:tgtEl>
                                          <p:spTgt spid="43"/>
                                        </p:tgtEl>
                                        <p:attrNameLst>
                                          <p:attrName>ppt_h</p:attrName>
                                        </p:attrNameLst>
                                      </p:cBhvr>
                                      <p:tavLst>
                                        <p:tav tm="0">
                                          <p:val>
                                            <p:fltVal val="0"/>
                                          </p:val>
                                        </p:tav>
                                        <p:tav tm="100000">
                                          <p:val>
                                            <p:strVal val="#ppt_h"/>
                                          </p:val>
                                        </p:tav>
                                      </p:tavLst>
                                    </p:anim>
                                    <p:animEffect transition="in" filter="fade">
                                      <p:cBhvr>
                                        <p:cTn id="28" dur="1000"/>
                                        <p:tgtEl>
                                          <p:spTgt spid="43"/>
                                        </p:tgtEl>
                                      </p:cBhvr>
                                    </p:animEffect>
                                  </p:childTnLst>
                                </p:cTn>
                              </p:par>
                            </p:childTnLst>
                          </p:cTn>
                        </p:par>
                        <p:par>
                          <p:cTn id="29" fill="hold" nodeType="afterGroup">
                            <p:stCondLst>
                              <p:cond delay="3600"/>
                            </p:stCondLst>
                            <p:childTnLst>
                              <p:par>
                                <p:cTn id="30" presetID="53" presetClass="entr" presetSubtype="16"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400" fill="hold"/>
                                        <p:tgtEl>
                                          <p:spTgt spid="44"/>
                                        </p:tgtEl>
                                        <p:attrNameLst>
                                          <p:attrName>ppt_w</p:attrName>
                                        </p:attrNameLst>
                                      </p:cBhvr>
                                      <p:tavLst>
                                        <p:tav tm="0">
                                          <p:val>
                                            <p:fltVal val="0"/>
                                          </p:val>
                                        </p:tav>
                                        <p:tav tm="100000">
                                          <p:val>
                                            <p:strVal val="#ppt_w"/>
                                          </p:val>
                                        </p:tav>
                                      </p:tavLst>
                                    </p:anim>
                                    <p:anim calcmode="lin" valueType="num">
                                      <p:cBhvr>
                                        <p:cTn id="33" dur="400" fill="hold"/>
                                        <p:tgtEl>
                                          <p:spTgt spid="44"/>
                                        </p:tgtEl>
                                        <p:attrNameLst>
                                          <p:attrName>ppt_h</p:attrName>
                                        </p:attrNameLst>
                                      </p:cBhvr>
                                      <p:tavLst>
                                        <p:tav tm="0">
                                          <p:val>
                                            <p:fltVal val="0"/>
                                          </p:val>
                                        </p:tav>
                                        <p:tav tm="100000">
                                          <p:val>
                                            <p:strVal val="#ppt_h"/>
                                          </p:val>
                                        </p:tav>
                                      </p:tavLst>
                                    </p:anim>
                                    <p:animEffect transition="in" filter="fade">
                                      <p:cBhvr>
                                        <p:cTn id="34" dur="400"/>
                                        <p:tgtEl>
                                          <p:spTgt spid="44"/>
                                        </p:tgtEl>
                                      </p:cBhvr>
                                    </p:animEffect>
                                  </p:childTnLst>
                                </p:cTn>
                              </p:par>
                              <p:par>
                                <p:cTn id="35" presetID="42" presetClass="entr" presetSubtype="0" fill="hold" grpId="0" nodeType="withEffect">
                                  <p:stCondLst>
                                    <p:cond delay="200"/>
                                  </p:stCondLst>
                                  <p:childTnLst>
                                    <p:set>
                                      <p:cBhvr>
                                        <p:cTn id="36" dur="1" fill="hold">
                                          <p:stCondLst>
                                            <p:cond delay="0"/>
                                          </p:stCondLst>
                                        </p:cTn>
                                        <p:tgtEl>
                                          <p:spTgt spid="45">
                                            <p:txEl>
                                              <p:pRg st="0" end="0"/>
                                            </p:txEl>
                                          </p:spTgt>
                                        </p:tgtEl>
                                        <p:attrNameLst>
                                          <p:attrName>style.visibility</p:attrName>
                                        </p:attrNameLst>
                                      </p:cBhvr>
                                      <p:to>
                                        <p:strVal val="visible"/>
                                      </p:to>
                                    </p:set>
                                    <p:animEffect transition="in" filter="fade">
                                      <p:cBhvr>
                                        <p:cTn id="37" dur="500"/>
                                        <p:tgtEl>
                                          <p:spTgt spid="45">
                                            <p:txEl>
                                              <p:pRg st="0" end="0"/>
                                            </p:txEl>
                                          </p:spTgt>
                                        </p:tgtEl>
                                      </p:cBhvr>
                                    </p:animEffect>
                                    <p:anim calcmode="lin" valueType="num">
                                      <p:cBhvr>
                                        <p:cTn id="38"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4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50">
                                            <p:txEl>
                                              <p:pRg st="0" end="0"/>
                                            </p:txEl>
                                          </p:spTgt>
                                        </p:tgtEl>
                                        <p:attrNameLst>
                                          <p:attrName>style.visibility</p:attrName>
                                        </p:attrNameLst>
                                      </p:cBhvr>
                                      <p:to>
                                        <p:strVal val="visible"/>
                                      </p:to>
                                    </p:set>
                                    <p:animEffect transition="in" filter="fade">
                                      <p:cBhvr>
                                        <p:cTn id="42" dur="500"/>
                                        <p:tgtEl>
                                          <p:spTgt spid="50">
                                            <p:txEl>
                                              <p:pRg st="0" end="0"/>
                                            </p:txEl>
                                          </p:spTgt>
                                        </p:tgtEl>
                                      </p:cBhvr>
                                    </p:animEffect>
                                  </p:childTnLst>
                                </p:cTn>
                              </p:par>
                              <p:par>
                                <p:cTn id="43" presetID="53" presetClass="entr" presetSubtype="16" fill="hold" grpId="0" nodeType="withEffect">
                                  <p:stCondLst>
                                    <p:cond delay="800"/>
                                  </p:stCondLst>
                                  <p:childTnLst>
                                    <p:set>
                                      <p:cBhvr>
                                        <p:cTn id="44" dur="1" fill="hold">
                                          <p:stCondLst>
                                            <p:cond delay="0"/>
                                          </p:stCondLst>
                                        </p:cTn>
                                        <p:tgtEl>
                                          <p:spTgt spid="51"/>
                                        </p:tgtEl>
                                        <p:attrNameLst>
                                          <p:attrName>style.visibility</p:attrName>
                                        </p:attrNameLst>
                                      </p:cBhvr>
                                      <p:to>
                                        <p:strVal val="visible"/>
                                      </p:to>
                                    </p:set>
                                    <p:anim calcmode="lin" valueType="num">
                                      <p:cBhvr>
                                        <p:cTn id="45" dur="1000" fill="hold"/>
                                        <p:tgtEl>
                                          <p:spTgt spid="51"/>
                                        </p:tgtEl>
                                        <p:attrNameLst>
                                          <p:attrName>ppt_w</p:attrName>
                                        </p:attrNameLst>
                                      </p:cBhvr>
                                      <p:tavLst>
                                        <p:tav tm="0">
                                          <p:val>
                                            <p:fltVal val="0"/>
                                          </p:val>
                                        </p:tav>
                                        <p:tav tm="100000">
                                          <p:val>
                                            <p:strVal val="#ppt_w"/>
                                          </p:val>
                                        </p:tav>
                                      </p:tavLst>
                                    </p:anim>
                                    <p:anim calcmode="lin" valueType="num">
                                      <p:cBhvr>
                                        <p:cTn id="46" dur="1000" fill="hold"/>
                                        <p:tgtEl>
                                          <p:spTgt spid="51"/>
                                        </p:tgtEl>
                                        <p:attrNameLst>
                                          <p:attrName>ppt_h</p:attrName>
                                        </p:attrNameLst>
                                      </p:cBhvr>
                                      <p:tavLst>
                                        <p:tav tm="0">
                                          <p:val>
                                            <p:fltVal val="0"/>
                                          </p:val>
                                        </p:tav>
                                        <p:tav tm="100000">
                                          <p:val>
                                            <p:strVal val="#ppt_h"/>
                                          </p:val>
                                        </p:tav>
                                      </p:tavLst>
                                    </p:anim>
                                    <p:animEffect transition="in" filter="fade">
                                      <p:cBhvr>
                                        <p:cTn id="47" dur="1000"/>
                                        <p:tgtEl>
                                          <p:spTgt spid="51"/>
                                        </p:tgtEl>
                                      </p:cBhvr>
                                    </p:animEffect>
                                  </p:childTnLst>
                                </p:cTn>
                              </p:par>
                            </p:childTnLst>
                          </p:cTn>
                        </p:par>
                        <p:par>
                          <p:cTn id="48" fill="hold" nodeType="afterGroup">
                            <p:stCondLst>
                              <p:cond delay="5400"/>
                            </p:stCondLst>
                            <p:childTnLst>
                              <p:par>
                                <p:cTn id="49" presetID="53" presetClass="entr" presetSubtype="1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p:cTn id="51" dur="400" fill="hold"/>
                                        <p:tgtEl>
                                          <p:spTgt spid="52"/>
                                        </p:tgtEl>
                                        <p:attrNameLst>
                                          <p:attrName>ppt_w</p:attrName>
                                        </p:attrNameLst>
                                      </p:cBhvr>
                                      <p:tavLst>
                                        <p:tav tm="0">
                                          <p:val>
                                            <p:fltVal val="0"/>
                                          </p:val>
                                        </p:tav>
                                        <p:tav tm="100000">
                                          <p:val>
                                            <p:strVal val="#ppt_w"/>
                                          </p:val>
                                        </p:tav>
                                      </p:tavLst>
                                    </p:anim>
                                    <p:anim calcmode="lin" valueType="num">
                                      <p:cBhvr>
                                        <p:cTn id="52" dur="400" fill="hold"/>
                                        <p:tgtEl>
                                          <p:spTgt spid="52"/>
                                        </p:tgtEl>
                                        <p:attrNameLst>
                                          <p:attrName>ppt_h</p:attrName>
                                        </p:attrNameLst>
                                      </p:cBhvr>
                                      <p:tavLst>
                                        <p:tav tm="0">
                                          <p:val>
                                            <p:fltVal val="0"/>
                                          </p:val>
                                        </p:tav>
                                        <p:tav tm="100000">
                                          <p:val>
                                            <p:strVal val="#ppt_h"/>
                                          </p:val>
                                        </p:tav>
                                      </p:tavLst>
                                    </p:anim>
                                    <p:animEffect transition="in" filter="fade">
                                      <p:cBhvr>
                                        <p:cTn id="53" dur="400"/>
                                        <p:tgtEl>
                                          <p:spTgt spid="52"/>
                                        </p:tgtEl>
                                      </p:cBhvr>
                                    </p:animEffect>
                                  </p:childTnLst>
                                </p:cTn>
                              </p:par>
                              <p:par>
                                <p:cTn id="54" presetID="42" presetClass="entr" presetSubtype="0" fill="hold" grpId="0" nodeType="withEffect">
                                  <p:stCondLst>
                                    <p:cond delay="200"/>
                                  </p:stCondLst>
                                  <p:childTnLst>
                                    <p:set>
                                      <p:cBhvr>
                                        <p:cTn id="55" dur="1" fill="hold">
                                          <p:stCondLst>
                                            <p:cond delay="0"/>
                                          </p:stCondLst>
                                        </p:cTn>
                                        <p:tgtEl>
                                          <p:spTgt spid="53">
                                            <p:txEl>
                                              <p:pRg st="0" end="0"/>
                                            </p:txEl>
                                          </p:spTgt>
                                        </p:tgtEl>
                                        <p:attrNameLst>
                                          <p:attrName>style.visibility</p:attrName>
                                        </p:attrNameLst>
                                      </p:cBhvr>
                                      <p:to>
                                        <p:strVal val="visible"/>
                                      </p:to>
                                    </p:set>
                                    <p:animEffect transition="in" filter="fade">
                                      <p:cBhvr>
                                        <p:cTn id="56" dur="500"/>
                                        <p:tgtEl>
                                          <p:spTgt spid="53">
                                            <p:txEl>
                                              <p:pRg st="0" end="0"/>
                                            </p:txEl>
                                          </p:spTgt>
                                        </p:tgtEl>
                                      </p:cBhvr>
                                    </p:animEffect>
                                    <p:anim calcmode="lin" valueType="num">
                                      <p:cBhvr>
                                        <p:cTn id="57"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58" dur="500" fill="hold"/>
                                        <p:tgtEl>
                                          <p:spTgt spid="53">
                                            <p:txEl>
                                              <p:pRg st="0" end="0"/>
                                            </p:txEl>
                                          </p:spTgt>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800"/>
                                  </p:stCondLst>
                                  <p:childTnLst>
                                    <p:set>
                                      <p:cBhvr>
                                        <p:cTn id="60" dur="1" fill="hold">
                                          <p:stCondLst>
                                            <p:cond delay="0"/>
                                          </p:stCondLst>
                                        </p:cTn>
                                        <p:tgtEl>
                                          <p:spTgt spid="54">
                                            <p:txEl>
                                              <p:pRg st="0" end="0"/>
                                            </p:txEl>
                                          </p:spTgt>
                                        </p:tgtEl>
                                        <p:attrNameLst>
                                          <p:attrName>style.visibility</p:attrName>
                                        </p:attrNameLst>
                                      </p:cBhvr>
                                      <p:to>
                                        <p:strVal val="visible"/>
                                      </p:to>
                                    </p:set>
                                    <p:animEffect transition="in" filter="fade">
                                      <p:cBhvr>
                                        <p:cTn id="61" dur="500"/>
                                        <p:tgtEl>
                                          <p:spTgt spid="54">
                                            <p:txEl>
                                              <p:pRg st="0" end="0"/>
                                            </p:txEl>
                                          </p:spTgt>
                                        </p:tgtEl>
                                      </p:cBhvr>
                                    </p:animEffect>
                                  </p:childTnLst>
                                </p:cTn>
                              </p:par>
                              <p:par>
                                <p:cTn id="62" presetID="53" presetClass="entr" presetSubtype="16" fill="hold" grpId="0" nodeType="withEffect">
                                  <p:stCondLst>
                                    <p:cond delay="800"/>
                                  </p:stCondLst>
                                  <p:childTnLst>
                                    <p:set>
                                      <p:cBhvr>
                                        <p:cTn id="63" dur="1" fill="hold">
                                          <p:stCondLst>
                                            <p:cond delay="0"/>
                                          </p:stCondLst>
                                        </p:cTn>
                                        <p:tgtEl>
                                          <p:spTgt spid="55"/>
                                        </p:tgtEl>
                                        <p:attrNameLst>
                                          <p:attrName>style.visibility</p:attrName>
                                        </p:attrNameLst>
                                      </p:cBhvr>
                                      <p:to>
                                        <p:strVal val="visible"/>
                                      </p:to>
                                    </p:set>
                                    <p:anim calcmode="lin" valueType="num">
                                      <p:cBhvr>
                                        <p:cTn id="64" dur="1000" fill="hold"/>
                                        <p:tgtEl>
                                          <p:spTgt spid="55"/>
                                        </p:tgtEl>
                                        <p:attrNameLst>
                                          <p:attrName>ppt_w</p:attrName>
                                        </p:attrNameLst>
                                      </p:cBhvr>
                                      <p:tavLst>
                                        <p:tav tm="0">
                                          <p:val>
                                            <p:fltVal val="0"/>
                                          </p:val>
                                        </p:tav>
                                        <p:tav tm="100000">
                                          <p:val>
                                            <p:strVal val="#ppt_w"/>
                                          </p:val>
                                        </p:tav>
                                      </p:tavLst>
                                    </p:anim>
                                    <p:anim calcmode="lin" valueType="num">
                                      <p:cBhvr>
                                        <p:cTn id="65" dur="1000" fill="hold"/>
                                        <p:tgtEl>
                                          <p:spTgt spid="55"/>
                                        </p:tgtEl>
                                        <p:attrNameLst>
                                          <p:attrName>ppt_h</p:attrName>
                                        </p:attrNameLst>
                                      </p:cBhvr>
                                      <p:tavLst>
                                        <p:tav tm="0">
                                          <p:val>
                                            <p:fltVal val="0"/>
                                          </p:val>
                                        </p:tav>
                                        <p:tav tm="100000">
                                          <p:val>
                                            <p:strVal val="#ppt_h"/>
                                          </p:val>
                                        </p:tav>
                                      </p:tavLst>
                                    </p:anim>
                                    <p:animEffect transition="in" filter="fade">
                                      <p:cBhvr>
                                        <p:cTn id="66" dur="1000"/>
                                        <p:tgtEl>
                                          <p:spTgt spid="55"/>
                                        </p:tgtEl>
                                      </p:cBhvr>
                                    </p:animEffect>
                                  </p:childTnLst>
                                </p:cTn>
                              </p:par>
                            </p:childTnLst>
                          </p:cTn>
                        </p:par>
                        <p:par>
                          <p:cTn id="67" fill="hold" nodeType="afterGroup">
                            <p:stCondLst>
                              <p:cond delay="7200"/>
                            </p:stCondLst>
                            <p:childTnLst>
                              <p:par>
                                <p:cTn id="68" presetID="53" presetClass="entr" presetSubtype="16"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400" fill="hold"/>
                                        <p:tgtEl>
                                          <p:spTgt spid="56"/>
                                        </p:tgtEl>
                                        <p:attrNameLst>
                                          <p:attrName>ppt_w</p:attrName>
                                        </p:attrNameLst>
                                      </p:cBhvr>
                                      <p:tavLst>
                                        <p:tav tm="0">
                                          <p:val>
                                            <p:fltVal val="0"/>
                                          </p:val>
                                        </p:tav>
                                        <p:tav tm="100000">
                                          <p:val>
                                            <p:strVal val="#ppt_w"/>
                                          </p:val>
                                        </p:tav>
                                      </p:tavLst>
                                    </p:anim>
                                    <p:anim calcmode="lin" valueType="num">
                                      <p:cBhvr>
                                        <p:cTn id="71" dur="400" fill="hold"/>
                                        <p:tgtEl>
                                          <p:spTgt spid="56"/>
                                        </p:tgtEl>
                                        <p:attrNameLst>
                                          <p:attrName>ppt_h</p:attrName>
                                        </p:attrNameLst>
                                      </p:cBhvr>
                                      <p:tavLst>
                                        <p:tav tm="0">
                                          <p:val>
                                            <p:fltVal val="0"/>
                                          </p:val>
                                        </p:tav>
                                        <p:tav tm="100000">
                                          <p:val>
                                            <p:strVal val="#ppt_h"/>
                                          </p:val>
                                        </p:tav>
                                      </p:tavLst>
                                    </p:anim>
                                    <p:animEffect transition="in" filter="fade">
                                      <p:cBhvr>
                                        <p:cTn id="72" dur="400"/>
                                        <p:tgtEl>
                                          <p:spTgt spid="56"/>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57">
                                            <p:txEl>
                                              <p:pRg st="0" end="0"/>
                                            </p:txEl>
                                          </p:spTgt>
                                        </p:tgtEl>
                                        <p:attrNameLst>
                                          <p:attrName>style.visibility</p:attrName>
                                        </p:attrNameLst>
                                      </p:cBhvr>
                                      <p:to>
                                        <p:strVal val="visible"/>
                                      </p:to>
                                    </p:set>
                                    <p:animEffect transition="in" filter="fade">
                                      <p:cBhvr>
                                        <p:cTn id="75" dur="500"/>
                                        <p:tgtEl>
                                          <p:spTgt spid="57">
                                            <p:txEl>
                                              <p:pRg st="0" end="0"/>
                                            </p:txEl>
                                          </p:spTgt>
                                        </p:tgtEl>
                                      </p:cBhvr>
                                    </p:animEffect>
                                    <p:anim calcmode="lin" valueType="num">
                                      <p:cBhvr>
                                        <p:cTn id="76"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57">
                                            <p:txEl>
                                              <p:pRg st="0" end="0"/>
                                            </p:txEl>
                                          </p:spTgt>
                                        </p:tgtEl>
                                        <p:attrNameLst>
                                          <p:attrName>ppt_y</p:attrName>
                                        </p:attrNameLst>
                                      </p:cBhvr>
                                      <p:tavLst>
                                        <p:tav tm="0">
                                          <p:val>
                                            <p:strVal val="#ppt_y+.1"/>
                                          </p:val>
                                        </p:tav>
                                        <p:tav tm="100000">
                                          <p:val>
                                            <p:strVal val="#ppt_y"/>
                                          </p:val>
                                        </p:tav>
                                      </p:tavLst>
                                    </p:anim>
                                  </p:childTnLst>
                                </p:cTn>
                              </p:par>
                              <p:par>
                                <p:cTn id="78" presetID="10" presetClass="entr" presetSubtype="0" fill="hold" grpId="0" nodeType="withEffect">
                                  <p:stCondLst>
                                    <p:cond delay="800"/>
                                  </p:stCondLst>
                                  <p:childTnLst>
                                    <p:set>
                                      <p:cBhvr>
                                        <p:cTn id="79" dur="1" fill="hold">
                                          <p:stCondLst>
                                            <p:cond delay="0"/>
                                          </p:stCondLst>
                                        </p:cTn>
                                        <p:tgtEl>
                                          <p:spTgt spid="58">
                                            <p:txEl>
                                              <p:pRg st="0" end="0"/>
                                            </p:txEl>
                                          </p:spTgt>
                                        </p:tgtEl>
                                        <p:attrNameLst>
                                          <p:attrName>style.visibility</p:attrName>
                                        </p:attrNameLst>
                                      </p:cBhvr>
                                      <p:to>
                                        <p:strVal val="visible"/>
                                      </p:to>
                                    </p:set>
                                    <p:animEffect transition="in" filter="fade">
                                      <p:cBhvr>
                                        <p:cTn id="80"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animBg="1"/>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animBg="1"/>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8_Title Slide">
    <p:spTree>
      <p:nvGrpSpPr>
        <p:cNvPr id="1" name=""/>
        <p:cNvGrpSpPr/>
        <p:nvPr/>
      </p:nvGrpSpPr>
      <p:grpSpPr>
        <a:xfrm>
          <a:off x="0" y="0"/>
          <a:ext cx="0" cy="0"/>
        </a:xfrm>
      </p:grpSpPr>
      <p:sp>
        <p:nvSpPr>
          <p:cNvPr id="18" name="Rectangle 17"/>
          <p:cNvSpPr/>
          <p:nvPr userDrawn="1"/>
        </p:nvSpPr>
        <p:spPr>
          <a:xfrm>
            <a:off x="694700" y="4972834"/>
            <a:ext cx="2546636" cy="132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Picture Placeholder 7"/>
          <p:cNvSpPr>
            <a:spLocks noGrp="1"/>
          </p:cNvSpPr>
          <p:nvPr>
            <p:ph type="pic" sz="quarter" idx="10" hasCustomPrompt="1"/>
          </p:nvPr>
        </p:nvSpPr>
        <p:spPr>
          <a:xfrm>
            <a:off x="699111" y="1836068"/>
            <a:ext cx="2537814"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20" name="Text Placeholder 3"/>
          <p:cNvSpPr>
            <a:spLocks noGrp="1"/>
          </p:cNvSpPr>
          <p:nvPr>
            <p:ph type="body" sz="half" idx="15"/>
          </p:nvPr>
        </p:nvSpPr>
        <p:spPr>
          <a:xfrm>
            <a:off x="779897" y="5340469"/>
            <a:ext cx="2376238" cy="846795"/>
          </a:xfrm>
          <a:prstGeom prst="rect">
            <a:avLst/>
          </a:prstGeom>
        </p:spPr>
        <p:txBody>
          <a:bodyPr wrap="square" lIns="0" tIns="0" rIns="0" bIns="0" anchor="t">
            <a:noAutofit/>
          </a:bodyPr>
          <a:lstStyle>
            <a:lvl1pPr marL="0" indent="0" algn="ctr">
              <a:buNone/>
              <a:defRPr sz="1200" b="0"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35" name="Text Placeholder 3"/>
          <p:cNvSpPr>
            <a:spLocks noGrp="1"/>
          </p:cNvSpPr>
          <p:nvPr>
            <p:ph type="body" sz="half" idx="17"/>
          </p:nvPr>
        </p:nvSpPr>
        <p:spPr>
          <a:xfrm>
            <a:off x="776571" y="5065866"/>
            <a:ext cx="2382891" cy="257040"/>
          </a:xfrm>
          <a:prstGeom prst="rect">
            <a:avLst/>
          </a:prstGeom>
        </p:spPr>
        <p:txBody>
          <a:bodyPr wrap="none" lIns="0" tIns="0" rIns="0" bIns="0" anchor="ctr">
            <a:noAutofit/>
          </a:bodyPr>
          <a:lstStyle>
            <a:lvl1pPr marL="0" indent="0" algn="ctr">
              <a:buNone/>
              <a:defRPr sz="1800" b="1"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
        <p:nvSpPr>
          <p:cNvPr id="36" name="Rectangle 35"/>
          <p:cNvSpPr/>
          <p:nvPr userDrawn="1"/>
        </p:nvSpPr>
        <p:spPr>
          <a:xfrm>
            <a:off x="3447765" y="4972834"/>
            <a:ext cx="2546636" cy="132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7" name="Picture Placeholder 7"/>
          <p:cNvSpPr>
            <a:spLocks noGrp="1"/>
          </p:cNvSpPr>
          <p:nvPr>
            <p:ph type="pic" sz="quarter" idx="18" hasCustomPrompt="1"/>
          </p:nvPr>
        </p:nvSpPr>
        <p:spPr>
          <a:xfrm>
            <a:off x="3452176" y="1836068"/>
            <a:ext cx="2537814"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38" name="Text Placeholder 3"/>
          <p:cNvSpPr>
            <a:spLocks noGrp="1"/>
          </p:cNvSpPr>
          <p:nvPr>
            <p:ph type="body" sz="half" idx="19"/>
          </p:nvPr>
        </p:nvSpPr>
        <p:spPr>
          <a:xfrm>
            <a:off x="3532962" y="5340469"/>
            <a:ext cx="2376238" cy="846795"/>
          </a:xfrm>
          <a:prstGeom prst="rect">
            <a:avLst/>
          </a:prstGeom>
        </p:spPr>
        <p:txBody>
          <a:bodyPr wrap="square" lIns="0" tIns="0" rIns="0" bIns="0" anchor="t">
            <a:noAutofit/>
          </a:bodyPr>
          <a:lstStyle>
            <a:lvl1pPr marL="0" indent="0" algn="ctr">
              <a:buNone/>
              <a:defRPr sz="1200" b="0"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39" name="Text Placeholder 3"/>
          <p:cNvSpPr>
            <a:spLocks noGrp="1"/>
          </p:cNvSpPr>
          <p:nvPr>
            <p:ph type="body" sz="half" idx="20"/>
          </p:nvPr>
        </p:nvSpPr>
        <p:spPr>
          <a:xfrm>
            <a:off x="3529636" y="5065866"/>
            <a:ext cx="2382891" cy="257040"/>
          </a:xfrm>
          <a:prstGeom prst="rect">
            <a:avLst/>
          </a:prstGeom>
        </p:spPr>
        <p:txBody>
          <a:bodyPr wrap="none" lIns="0" tIns="0" rIns="0" bIns="0" anchor="ctr">
            <a:noAutofit/>
          </a:bodyPr>
          <a:lstStyle>
            <a:lvl1pPr marL="0" indent="0" algn="ctr">
              <a:buNone/>
              <a:defRPr sz="1800" b="1"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
        <p:nvSpPr>
          <p:cNvPr id="40" name="Rectangle 39"/>
          <p:cNvSpPr/>
          <p:nvPr userDrawn="1"/>
        </p:nvSpPr>
        <p:spPr>
          <a:xfrm>
            <a:off x="6190965" y="4972834"/>
            <a:ext cx="2546636" cy="1320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1" name="Picture Placeholder 7"/>
          <p:cNvSpPr>
            <a:spLocks noGrp="1"/>
          </p:cNvSpPr>
          <p:nvPr>
            <p:ph type="pic" sz="quarter" idx="21" hasCustomPrompt="1"/>
          </p:nvPr>
        </p:nvSpPr>
        <p:spPr>
          <a:xfrm>
            <a:off x="6195376" y="1836068"/>
            <a:ext cx="2537814"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42" name="Text Placeholder 3"/>
          <p:cNvSpPr>
            <a:spLocks noGrp="1"/>
          </p:cNvSpPr>
          <p:nvPr>
            <p:ph type="body" sz="half" idx="22"/>
          </p:nvPr>
        </p:nvSpPr>
        <p:spPr>
          <a:xfrm>
            <a:off x="6276162" y="5340469"/>
            <a:ext cx="2376238" cy="846795"/>
          </a:xfrm>
          <a:prstGeom prst="rect">
            <a:avLst/>
          </a:prstGeom>
        </p:spPr>
        <p:txBody>
          <a:bodyPr wrap="square" lIns="0" tIns="0" rIns="0" bIns="0" anchor="t">
            <a:noAutofit/>
          </a:bodyPr>
          <a:lstStyle>
            <a:lvl1pPr marL="0" indent="0" algn="ctr">
              <a:buNone/>
              <a:defRPr sz="1200" b="0"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43" name="Text Placeholder 3"/>
          <p:cNvSpPr>
            <a:spLocks noGrp="1"/>
          </p:cNvSpPr>
          <p:nvPr>
            <p:ph type="body" sz="half" idx="23"/>
          </p:nvPr>
        </p:nvSpPr>
        <p:spPr>
          <a:xfrm>
            <a:off x="6272837" y="5065866"/>
            <a:ext cx="2382891" cy="257040"/>
          </a:xfrm>
          <a:prstGeom prst="rect">
            <a:avLst/>
          </a:prstGeom>
        </p:spPr>
        <p:txBody>
          <a:bodyPr wrap="none" lIns="0" tIns="0" rIns="0" bIns="0" anchor="ctr">
            <a:noAutofit/>
          </a:bodyPr>
          <a:lstStyle>
            <a:lvl1pPr marL="0" indent="0" algn="ctr">
              <a:buNone/>
              <a:defRPr sz="1800" b="1"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
        <p:nvSpPr>
          <p:cNvPr id="44" name="Rectangle 43"/>
          <p:cNvSpPr/>
          <p:nvPr userDrawn="1"/>
        </p:nvSpPr>
        <p:spPr>
          <a:xfrm>
            <a:off x="8934165" y="4972834"/>
            <a:ext cx="2546636" cy="1320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5" name="Picture Placeholder 7"/>
          <p:cNvSpPr>
            <a:spLocks noGrp="1"/>
          </p:cNvSpPr>
          <p:nvPr>
            <p:ph type="pic" sz="quarter" idx="24" hasCustomPrompt="1"/>
          </p:nvPr>
        </p:nvSpPr>
        <p:spPr>
          <a:xfrm>
            <a:off x="8938576" y="1836068"/>
            <a:ext cx="2537814"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46" name="Text Placeholder 3"/>
          <p:cNvSpPr>
            <a:spLocks noGrp="1"/>
          </p:cNvSpPr>
          <p:nvPr>
            <p:ph type="body" sz="half" idx="25"/>
          </p:nvPr>
        </p:nvSpPr>
        <p:spPr>
          <a:xfrm>
            <a:off x="9019362" y="5340469"/>
            <a:ext cx="2376238" cy="846795"/>
          </a:xfrm>
          <a:prstGeom prst="rect">
            <a:avLst/>
          </a:prstGeom>
        </p:spPr>
        <p:txBody>
          <a:bodyPr wrap="square" lIns="0" tIns="0" rIns="0" bIns="0" anchor="t">
            <a:noAutofit/>
          </a:bodyPr>
          <a:lstStyle>
            <a:lvl1pPr marL="0" indent="0" algn="ctr">
              <a:buNone/>
              <a:defRPr sz="1200" b="0"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47" name="Text Placeholder 3"/>
          <p:cNvSpPr>
            <a:spLocks noGrp="1"/>
          </p:cNvSpPr>
          <p:nvPr>
            <p:ph type="body" sz="half" idx="26"/>
          </p:nvPr>
        </p:nvSpPr>
        <p:spPr>
          <a:xfrm>
            <a:off x="9016036" y="5065866"/>
            <a:ext cx="2382891" cy="257040"/>
          </a:xfrm>
          <a:prstGeom prst="rect">
            <a:avLst/>
          </a:prstGeom>
        </p:spPr>
        <p:txBody>
          <a:bodyPr wrap="none" lIns="0" tIns="0" rIns="0" bIns="0" anchor="ctr">
            <a:noAutofit/>
          </a:bodyPr>
          <a:lstStyle>
            <a:lvl1pPr marL="0" indent="0" algn="ctr">
              <a:buNone/>
              <a:defRPr sz="1800" b="1" baseline="0">
                <a:solidFill>
                  <a:schemeClr val="bg1"/>
                </a:solidFill>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Tree>
    <p:extLst>
      <p:ext uri="{BB962C8B-B14F-4D97-AF65-F5344CB8AC3E}">
        <p14:creationId val="30325350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35">
                                            <p:txEl>
                                              <p:pRg st="0" end="0"/>
                                            </p:txEl>
                                          </p:spTgt>
                                        </p:tgtEl>
                                        <p:attrNameLst>
                                          <p:attrName>style.visibility</p:attrName>
                                        </p:attrNameLst>
                                      </p:cBhvr>
                                      <p:to>
                                        <p:strVal val="visible"/>
                                      </p:to>
                                    </p:set>
                                    <p:anim calcmode="lin" valueType="num">
                                      <p:cBhvr additive="base">
                                        <p:cTn id="16"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anim calcmode="lin" valueType="num">
                                      <p:cBhvr additive="base">
                                        <p:cTn id="2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500"/>
                            </p:stCondLst>
                            <p:childTnLst>
                              <p:par>
                                <p:cTn id="24" presetID="2" presetClass="entr" presetSubtype="1" accel="50000" decel="5000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0-#ppt_h/2"/>
                                          </p:val>
                                        </p:tav>
                                        <p:tav tm="100000">
                                          <p:val>
                                            <p:strVal val="#ppt_y"/>
                                          </p:val>
                                        </p:tav>
                                      </p:tavLst>
                                    </p:anim>
                                  </p:childTnLst>
                                </p:cTn>
                              </p:par>
                              <p:par>
                                <p:cTn id="28" presetID="2" presetClass="entr" presetSubtype="4" accel="50000" decel="5000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39">
                                            <p:txEl>
                                              <p:pRg st="0" end="0"/>
                                            </p:txEl>
                                          </p:spTgt>
                                        </p:tgtEl>
                                        <p:attrNameLst>
                                          <p:attrName>style.visibility</p:attrName>
                                        </p:attrNameLst>
                                      </p:cBhvr>
                                      <p:to>
                                        <p:strVal val="visible"/>
                                      </p:to>
                                    </p:set>
                                    <p:anim calcmode="lin" valueType="num">
                                      <p:cBhvr additive="base">
                                        <p:cTn id="35"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38">
                                            <p:txEl>
                                              <p:pRg st="0" end="0"/>
                                            </p:txEl>
                                          </p:spTgt>
                                        </p:tgtEl>
                                        <p:attrNameLst>
                                          <p:attrName>style.visibility</p:attrName>
                                        </p:attrNameLst>
                                      </p:cBhvr>
                                      <p:to>
                                        <p:strVal val="visible"/>
                                      </p:to>
                                    </p:set>
                                    <p:anim calcmode="lin" valueType="num">
                                      <p:cBhvr additive="base">
                                        <p:cTn id="40"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3000"/>
                            </p:stCondLst>
                            <p:childTnLst>
                              <p:par>
                                <p:cTn id="43" presetID="2" presetClass="entr" presetSubtype="1" accel="50000" decel="5000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ppt_x"/>
                                          </p:val>
                                        </p:tav>
                                        <p:tav tm="100000">
                                          <p:val>
                                            <p:strVal val="#ppt_x"/>
                                          </p:val>
                                        </p:tav>
                                      </p:tavLst>
                                    </p:anim>
                                    <p:anim calcmode="lin" valueType="num">
                                      <p:cBhvr additive="base">
                                        <p:cTn id="46" dur="500" fill="hold"/>
                                        <p:tgtEl>
                                          <p:spTgt spid="40"/>
                                        </p:tgtEl>
                                        <p:attrNameLst>
                                          <p:attrName>ppt_y</p:attrName>
                                        </p:attrNameLst>
                                      </p:cBhvr>
                                      <p:tavLst>
                                        <p:tav tm="0">
                                          <p:val>
                                            <p:strVal val="0-#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00"/>
                            </p:stCondLst>
                            <p:childTnLst>
                              <p:par>
                                <p:cTn id="52" presetID="2" presetClass="entr" presetSubtype="4" accel="50000" decel="50000" fill="hold" grpId="0" nodeType="afterEffect">
                                  <p:stCondLst>
                                    <p:cond delay="0"/>
                                  </p:stCondLst>
                                  <p:childTnLst>
                                    <p:set>
                                      <p:cBhvr>
                                        <p:cTn id="53" dur="1" fill="hold">
                                          <p:stCondLst>
                                            <p:cond delay="0"/>
                                          </p:stCondLst>
                                        </p:cTn>
                                        <p:tgtEl>
                                          <p:spTgt spid="43">
                                            <p:txEl>
                                              <p:pRg st="0" end="0"/>
                                            </p:txEl>
                                          </p:spTgt>
                                        </p:tgtEl>
                                        <p:attrNameLst>
                                          <p:attrName>style.visibility</p:attrName>
                                        </p:attrNameLst>
                                      </p:cBhvr>
                                      <p:to>
                                        <p:strVal val="visible"/>
                                      </p:to>
                                    </p:set>
                                    <p:anim calcmode="lin" valueType="num">
                                      <p:cBhvr additive="base">
                                        <p:cTn id="54"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3">
                                            <p:txEl>
                                              <p:pRg st="0" end="0"/>
                                            </p:txEl>
                                          </p:spTgt>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4000"/>
                            </p:stCondLst>
                            <p:childTnLst>
                              <p:par>
                                <p:cTn id="57" presetID="2" presetClass="entr" presetSubtype="4" accel="50000" decel="50000" fill="hold" grpId="0" nodeType="afterEffect">
                                  <p:stCondLst>
                                    <p:cond delay="0"/>
                                  </p:stCondLst>
                                  <p:childTnLst>
                                    <p:set>
                                      <p:cBhvr>
                                        <p:cTn id="58" dur="1" fill="hold">
                                          <p:stCondLst>
                                            <p:cond delay="0"/>
                                          </p:stCondLst>
                                        </p:cTn>
                                        <p:tgtEl>
                                          <p:spTgt spid="42">
                                            <p:txEl>
                                              <p:pRg st="0" end="0"/>
                                            </p:txEl>
                                          </p:spTgt>
                                        </p:tgtEl>
                                        <p:attrNameLst>
                                          <p:attrName>style.visibility</p:attrName>
                                        </p:attrNameLst>
                                      </p:cBhvr>
                                      <p:to>
                                        <p:strVal val="visible"/>
                                      </p:to>
                                    </p:set>
                                    <p:anim calcmode="lin" valueType="num">
                                      <p:cBhvr additive="base">
                                        <p:cTn id="59"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500"/>
                            </p:stCondLst>
                            <p:childTnLst>
                              <p:par>
                                <p:cTn id="62" presetID="2" presetClass="entr" presetSubtype="1" accel="50000" decel="5000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ppt_x"/>
                                          </p:val>
                                        </p:tav>
                                        <p:tav tm="100000">
                                          <p:val>
                                            <p:strVal val="#ppt_x"/>
                                          </p:val>
                                        </p:tav>
                                      </p:tavLst>
                                    </p:anim>
                                    <p:anim calcmode="lin" valueType="num">
                                      <p:cBhvr additive="base">
                                        <p:cTn id="65" dur="500" fill="hold"/>
                                        <p:tgtEl>
                                          <p:spTgt spid="44"/>
                                        </p:tgtEl>
                                        <p:attrNameLst>
                                          <p:attrName>ppt_y</p:attrName>
                                        </p:attrNameLst>
                                      </p:cBhvr>
                                      <p:tavLst>
                                        <p:tav tm="0">
                                          <p:val>
                                            <p:strVal val="0-#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ppt_x"/>
                                          </p:val>
                                        </p:tav>
                                        <p:tav tm="100000">
                                          <p:val>
                                            <p:strVal val="#ppt_x"/>
                                          </p:val>
                                        </p:tav>
                                      </p:tavLst>
                                    </p:anim>
                                    <p:anim calcmode="lin" valueType="num">
                                      <p:cBhvr additive="base">
                                        <p:cTn id="69" dur="500" fill="hold"/>
                                        <p:tgtEl>
                                          <p:spTgt spid="45"/>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0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47">
                                            <p:txEl>
                                              <p:pRg st="0" end="0"/>
                                            </p:txEl>
                                          </p:spTgt>
                                        </p:tgtEl>
                                        <p:attrNameLst>
                                          <p:attrName>style.visibility</p:attrName>
                                        </p:attrNameLst>
                                      </p:cBhvr>
                                      <p:to>
                                        <p:strVal val="visible"/>
                                      </p:to>
                                    </p:set>
                                    <p:anim calcmode="lin" valueType="num">
                                      <p:cBhvr additive="base">
                                        <p:cTn id="7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5500"/>
                            </p:stCondLst>
                            <p:childTnLst>
                              <p:par>
                                <p:cTn id="76" presetID="2" presetClass="entr" presetSubtype="4" accel="50000" decel="50000" fill="hold" grpId="0" nodeType="afterEffect">
                                  <p:stCondLst>
                                    <p:cond delay="0"/>
                                  </p:stCondLst>
                                  <p:childTnLst>
                                    <p:set>
                                      <p:cBhvr>
                                        <p:cTn id="77" dur="1" fill="hold">
                                          <p:stCondLst>
                                            <p:cond delay="0"/>
                                          </p:stCondLst>
                                        </p:cTn>
                                        <p:tgtEl>
                                          <p:spTgt spid="46">
                                            <p:txEl>
                                              <p:pRg st="0" end="0"/>
                                            </p:txEl>
                                          </p:spTgt>
                                        </p:tgtEl>
                                        <p:attrNameLst>
                                          <p:attrName>style.visibility</p:attrName>
                                        </p:attrNameLst>
                                      </p:cBhvr>
                                      <p:to>
                                        <p:strVal val="visible"/>
                                      </p:to>
                                    </p:set>
                                    <p:anim calcmode="lin" valueType="num">
                                      <p:cBhvr additive="base">
                                        <p:cTn id="78"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animBg="1"/>
      <p:bldP spid="3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animBg="1"/>
      <p:bldP spid="4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animBg="1"/>
      <p:bldP spid="45" grpId="0" animBg="1"/>
      <p:bldP spid="4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ppt_x"/>
                          </p:val>
                        </p:tav>
                        <p:tav tm="100000">
                          <p:val>
                            <p:strVal val="#ppt_x"/>
                          </p:val>
                        </p:tav>
                      </p:tavLst>
                    </p:anim>
                    <p:anim calcmode="lin" valueType="num">
                      <p:cBhvr additive="base">
                        <p:cTn dur="500" fill="hold"/>
                        <p:tgtEl>
                          <p:spTgt spid="47"/>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7_Title Slide">
    <p:spTree>
      <p:nvGrpSpPr>
        <p:cNvPr id="1" name=""/>
        <p:cNvGrpSpPr/>
        <p:nvPr/>
      </p:nvGrpSpPr>
      <p:grpSpPr>
        <a:xfrm>
          <a:off x="0" y="0"/>
          <a:ext cx="0" cy="0"/>
        </a:xfrm>
      </p:grpSpPr>
      <p:sp>
        <p:nvSpPr>
          <p:cNvPr id="21" name="Rectangle 20"/>
          <p:cNvSpPr/>
          <p:nvPr userDrawn="1"/>
        </p:nvSpPr>
        <p:spPr>
          <a:xfrm>
            <a:off x="694698" y="4871234"/>
            <a:ext cx="3457479" cy="132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mn-lt"/>
            </a:endParaRPr>
          </a:p>
        </p:txBody>
      </p:sp>
      <p:sp>
        <p:nvSpPr>
          <p:cNvPr id="22" name="Picture Placeholder 7"/>
          <p:cNvSpPr>
            <a:spLocks noGrp="1"/>
          </p:cNvSpPr>
          <p:nvPr>
            <p:ph type="pic" sz="quarter" idx="10" hasCustomPrompt="1"/>
          </p:nvPr>
        </p:nvSpPr>
        <p:spPr>
          <a:xfrm>
            <a:off x="700686" y="1734468"/>
            <a:ext cx="3445501"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23" name="Text Placeholder 3"/>
          <p:cNvSpPr>
            <a:spLocks noGrp="1"/>
          </p:cNvSpPr>
          <p:nvPr>
            <p:ph type="body" sz="half" idx="15"/>
          </p:nvPr>
        </p:nvSpPr>
        <p:spPr>
          <a:xfrm>
            <a:off x="810369" y="5238868"/>
            <a:ext cx="3226134" cy="846795"/>
          </a:xfrm>
          <a:prstGeom prst="rect">
            <a:avLst/>
          </a:prstGeom>
        </p:spPr>
        <p:txBody>
          <a:bodyPr wrap="square" lIns="0" tIns="0" rIns="0" bIns="0" anchor="t">
            <a:noAutofit/>
          </a:bodyPr>
          <a:lstStyle>
            <a:lvl1pPr marL="0" indent="0" algn="ctr">
              <a:buNone/>
              <a:defRPr sz="1200" b="0"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24" name="Text Placeholder 3"/>
          <p:cNvSpPr>
            <a:spLocks noGrp="1"/>
          </p:cNvSpPr>
          <p:nvPr>
            <p:ph type="body" sz="half" idx="17"/>
          </p:nvPr>
        </p:nvSpPr>
        <p:spPr>
          <a:xfrm>
            <a:off x="805854" y="4964265"/>
            <a:ext cx="3235167" cy="257040"/>
          </a:xfrm>
          <a:prstGeom prst="rect">
            <a:avLst/>
          </a:prstGeom>
        </p:spPr>
        <p:txBody>
          <a:bodyPr wrap="none" lIns="0" tIns="0" rIns="0" bIns="0" anchor="ctr">
            <a:noAutofit/>
          </a:bodyPr>
          <a:lstStyle>
            <a:lvl1pPr marL="0" indent="0" algn="ctr">
              <a:buNone/>
              <a:defRPr sz="1400" b="1"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
        <p:nvSpPr>
          <p:cNvPr id="25" name="Rectangle 24"/>
          <p:cNvSpPr/>
          <p:nvPr userDrawn="1"/>
        </p:nvSpPr>
        <p:spPr>
          <a:xfrm>
            <a:off x="4375512" y="4871234"/>
            <a:ext cx="3457479" cy="132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mn-lt"/>
            </a:endParaRPr>
          </a:p>
        </p:txBody>
      </p:sp>
      <p:sp>
        <p:nvSpPr>
          <p:cNvPr id="26" name="Picture Placeholder 7"/>
          <p:cNvSpPr>
            <a:spLocks noGrp="1"/>
          </p:cNvSpPr>
          <p:nvPr>
            <p:ph type="pic" sz="quarter" idx="18" hasCustomPrompt="1"/>
          </p:nvPr>
        </p:nvSpPr>
        <p:spPr>
          <a:xfrm>
            <a:off x="4381500" y="1734468"/>
            <a:ext cx="3445501"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27" name="Text Placeholder 3"/>
          <p:cNvSpPr>
            <a:spLocks noGrp="1"/>
          </p:cNvSpPr>
          <p:nvPr>
            <p:ph type="body" sz="half" idx="19"/>
          </p:nvPr>
        </p:nvSpPr>
        <p:spPr>
          <a:xfrm>
            <a:off x="4491184" y="5238868"/>
            <a:ext cx="3226134" cy="846795"/>
          </a:xfrm>
          <a:prstGeom prst="rect">
            <a:avLst/>
          </a:prstGeom>
        </p:spPr>
        <p:txBody>
          <a:bodyPr wrap="square" lIns="0" tIns="0" rIns="0" bIns="0" anchor="t">
            <a:noAutofit/>
          </a:bodyPr>
          <a:lstStyle>
            <a:lvl1pPr marL="0" indent="0" algn="ctr">
              <a:buNone/>
              <a:defRPr sz="1200" b="0"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30" name="Text Placeholder 3"/>
          <p:cNvSpPr>
            <a:spLocks noGrp="1"/>
          </p:cNvSpPr>
          <p:nvPr>
            <p:ph type="body" sz="half" idx="20"/>
          </p:nvPr>
        </p:nvSpPr>
        <p:spPr>
          <a:xfrm>
            <a:off x="4486668" y="4964265"/>
            <a:ext cx="3235167" cy="257040"/>
          </a:xfrm>
          <a:prstGeom prst="rect">
            <a:avLst/>
          </a:prstGeom>
        </p:spPr>
        <p:txBody>
          <a:bodyPr wrap="none" lIns="0" tIns="0" rIns="0" bIns="0" anchor="ctr">
            <a:noAutofit/>
          </a:bodyPr>
          <a:lstStyle>
            <a:lvl1pPr marL="0" indent="0" algn="ctr">
              <a:buNone/>
              <a:defRPr sz="1400" b="1"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
        <p:nvSpPr>
          <p:cNvPr id="31" name="Rectangle 30"/>
          <p:cNvSpPr/>
          <p:nvPr userDrawn="1"/>
        </p:nvSpPr>
        <p:spPr>
          <a:xfrm>
            <a:off x="8037562" y="4871234"/>
            <a:ext cx="3457479" cy="1320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n-lt"/>
            </a:endParaRPr>
          </a:p>
        </p:txBody>
      </p:sp>
      <p:sp>
        <p:nvSpPr>
          <p:cNvPr id="32" name="Picture Placeholder 7"/>
          <p:cNvSpPr>
            <a:spLocks noGrp="1"/>
          </p:cNvSpPr>
          <p:nvPr>
            <p:ph type="pic" sz="quarter" idx="21" hasCustomPrompt="1"/>
          </p:nvPr>
        </p:nvSpPr>
        <p:spPr>
          <a:xfrm>
            <a:off x="8043550" y="1734468"/>
            <a:ext cx="3445501" cy="3130014"/>
          </a:xfrm>
          <a:prstGeom prst="rect">
            <a:avLst/>
          </a:prstGeom>
          <a:blipFill dpi="0" rotWithShape="1">
            <a:blip r:embed="rId1"/>
            <a:tile tx="0" ty="0" sx="100000" sy="100000" flip="none" algn="tl"/>
          </a:blipFill>
          <a:ln>
            <a:noFill/>
          </a:ln>
        </p:spPr>
        <p:txBody>
          <a:bodyPr bIns="457200" anchor="b"/>
          <a:lstStyle>
            <a:lvl1pPr algn="ctr">
              <a:buNone/>
              <a:defRPr sz="1599">
                <a:solidFill>
                  <a:schemeClr val="tx1">
                    <a:lumMod val="50000"/>
                    <a:lumOff val="50000"/>
                  </a:schemeClr>
                </a:solidFill>
              </a:defRPr>
            </a:lvl1pPr>
          </a:lstStyle>
          <a:p>
            <a:r>
              <a:rPr lang="en-US"/>
              <a:t>Image Holder</a:t>
            </a:r>
          </a:p>
        </p:txBody>
      </p:sp>
      <p:sp>
        <p:nvSpPr>
          <p:cNvPr id="33" name="Text Placeholder 3"/>
          <p:cNvSpPr>
            <a:spLocks noGrp="1"/>
          </p:cNvSpPr>
          <p:nvPr>
            <p:ph type="body" sz="half" idx="22"/>
          </p:nvPr>
        </p:nvSpPr>
        <p:spPr>
          <a:xfrm>
            <a:off x="8153233" y="5238868"/>
            <a:ext cx="3226134" cy="846795"/>
          </a:xfrm>
          <a:prstGeom prst="rect">
            <a:avLst/>
          </a:prstGeom>
        </p:spPr>
        <p:txBody>
          <a:bodyPr wrap="square" lIns="0" tIns="0" rIns="0" bIns="0" anchor="t">
            <a:noAutofit/>
          </a:bodyPr>
          <a:lstStyle>
            <a:lvl1pPr marL="0" indent="0" algn="ctr">
              <a:buNone/>
              <a:defRPr sz="1200" b="0"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algn="ctr"/>
            <a:endParaRPr lang="en-US" sz="1333">
              <a:solidFill>
                <a:schemeClr val="tx1">
                  <a:lumMod val="50000"/>
                  <a:lumOff val="50000"/>
                </a:schemeClr>
              </a:solidFill>
            </a:endParaRPr>
          </a:p>
        </p:txBody>
      </p:sp>
      <p:sp>
        <p:nvSpPr>
          <p:cNvPr id="34" name="Text Placeholder 3"/>
          <p:cNvSpPr>
            <a:spLocks noGrp="1"/>
          </p:cNvSpPr>
          <p:nvPr>
            <p:ph type="body" sz="half" idx="23"/>
          </p:nvPr>
        </p:nvSpPr>
        <p:spPr>
          <a:xfrm>
            <a:off x="8148718" y="4964265"/>
            <a:ext cx="3235167" cy="257040"/>
          </a:xfrm>
          <a:prstGeom prst="rect">
            <a:avLst/>
          </a:prstGeom>
        </p:spPr>
        <p:txBody>
          <a:bodyPr wrap="none" lIns="0" tIns="0" rIns="0" bIns="0" anchor="ctr">
            <a:noAutofit/>
          </a:bodyPr>
          <a:lstStyle>
            <a:lvl1pPr marL="0" indent="0" algn="ctr">
              <a:buNone/>
              <a:defRPr sz="1400" b="1" baseline="0">
                <a:solidFill>
                  <a:schemeClr val="bg1"/>
                </a:solidFill>
                <a:latin typeface="+mn-lt"/>
              </a:defRPr>
            </a:lvl1pPr>
            <a:lvl2pPr marL="609548" indent="0">
              <a:buNone/>
              <a:defRPr sz="1599"/>
            </a:lvl2pPr>
            <a:lvl3pPr marL="1219094" indent="0">
              <a:buNone/>
              <a:defRPr sz="1333"/>
            </a:lvl3pPr>
            <a:lvl4pPr marL="1828642" indent="0">
              <a:buNone/>
              <a:defRPr sz="1200"/>
            </a:lvl4pPr>
            <a:lvl5pPr marL="2438190" indent="0">
              <a:buNone/>
              <a:defRPr sz="1200"/>
            </a:lvl5pPr>
            <a:lvl6pPr marL="3047737" indent="0">
              <a:buNone/>
              <a:defRPr sz="1200"/>
            </a:lvl6pPr>
            <a:lvl7pPr marL="3657284" indent="0">
              <a:buNone/>
              <a:defRPr sz="1200"/>
            </a:lvl7pPr>
            <a:lvl8pPr marL="4266831" indent="0">
              <a:buNone/>
              <a:defRPr sz="1200"/>
            </a:lvl8pPr>
            <a:lvl9pPr marL="4876379" indent="0">
              <a:buNone/>
              <a:defRPr sz="1200"/>
            </a:lvl9pPr>
          </a:lstStyle>
          <a:p>
            <a:pPr lvl="0"/>
            <a:endParaRPr lang="en-US"/>
          </a:p>
        </p:txBody>
      </p:sp>
    </p:spTree>
    <p:extLst>
      <p:ext uri="{BB962C8B-B14F-4D97-AF65-F5344CB8AC3E}">
        <p14:creationId val="3496945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 calcmode="lin" valueType="num">
                                      <p:cBhvr additive="base">
                                        <p:cTn id="1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 calcmode="lin" valueType="num">
                                      <p:cBhvr additive="base">
                                        <p:cTn id="21"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500"/>
                            </p:stCondLst>
                            <p:childTnLst>
                              <p:par>
                                <p:cTn id="24" presetID="2" presetClass="entr" presetSubtype="1" accel="50000" decel="50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par>
                                <p:cTn id="28" presetID="2" presetClass="entr" presetSubtype="4" accel="50000" decel="5000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ppt_x"/>
                                          </p:val>
                                        </p:tav>
                                        <p:tav tm="100000">
                                          <p:val>
                                            <p:strVal val="#ppt_x"/>
                                          </p:val>
                                        </p:tav>
                                      </p:tavLst>
                                    </p:anim>
                                    <p:anim calcmode="lin" valueType="num">
                                      <p:cBhvr additive="base">
                                        <p:cTn id="31" dur="500" fill="hold"/>
                                        <p:tgtEl>
                                          <p:spTgt spid="2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 calcmode="lin" valueType="num">
                                      <p:cBhvr additive="base">
                                        <p:cTn id="35"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27">
                                            <p:txEl>
                                              <p:pRg st="0" end="0"/>
                                            </p:txEl>
                                          </p:spTgt>
                                        </p:tgtEl>
                                        <p:attrNameLst>
                                          <p:attrName>style.visibility</p:attrName>
                                        </p:attrNameLst>
                                      </p:cBhvr>
                                      <p:to>
                                        <p:strVal val="visible"/>
                                      </p:to>
                                    </p:set>
                                    <p:anim calcmode="lin" valueType="num">
                                      <p:cBhvr additive="base">
                                        <p:cTn id="40"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3000"/>
                            </p:stCondLst>
                            <p:childTnLst>
                              <p:par>
                                <p:cTn id="43" presetID="2" presetClass="entr" presetSubtype="1" accel="50000" decel="5000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0-#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00"/>
                            </p:stCondLst>
                            <p:childTnLst>
                              <p:par>
                                <p:cTn id="52" presetID="2" presetClass="entr" presetSubtype="4" accel="50000" decel="5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4000"/>
                            </p:stCondLst>
                            <p:childTnLst>
                              <p:par>
                                <p:cTn id="57" presetID="2" presetClass="entr" presetSubtype="4" accel="50000" decel="50000" fill="hold" grpId="0" nodeType="afterEffect">
                                  <p:stCondLst>
                                    <p:cond delay="0"/>
                                  </p:stCondLst>
                                  <p:childTnLst>
                                    <p:set>
                                      <p:cBhvr>
                                        <p:cTn id="58" dur="1" fill="hold">
                                          <p:stCondLst>
                                            <p:cond delay="0"/>
                                          </p:stCondLst>
                                        </p:cTn>
                                        <p:tgtEl>
                                          <p:spTgt spid="33">
                                            <p:txEl>
                                              <p:pRg st="0" end="0"/>
                                            </p:txEl>
                                          </p:spTgt>
                                        </p:tgtEl>
                                        <p:attrNameLst>
                                          <p:attrName>style.visibility</p:attrName>
                                        </p:attrNameLst>
                                      </p:cBhvr>
                                      <p:to>
                                        <p:strVal val="visible"/>
                                      </p:to>
                                    </p:set>
                                    <p:anim calcmode="lin" valueType="num">
                                      <p:cBhvr additive="base">
                                        <p:cTn id="59"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P spid="2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25" grpId="0" animBg="1"/>
      <p:bldP spid="26" grpId="0" animBg="1"/>
      <p:bldP spid="2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animBg="1"/>
      <p:bldP spid="3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3782875" y="2232092"/>
            <a:ext cx="1673570" cy="1442734"/>
          </a:xfrm>
          <a:custGeom>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725547" y="2232092"/>
            <a:ext cx="1673570" cy="1442734"/>
          </a:xfrm>
          <a:custGeom>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5278125" y="4572200"/>
            <a:ext cx="1673570" cy="1442734"/>
          </a:xfrm>
          <a:custGeom>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06825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2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2981552" y="1548399"/>
            <a:ext cx="2033475" cy="2127670"/>
          </a:xfrm>
          <a:custGeom>
            <a:gdLst>
              <a:gd name="connsiteX0" fmla="*/ 0 w 2033475"/>
              <a:gd name="connsiteY0" fmla="*/ 0 h 2127670"/>
              <a:gd name="connsiteX1" fmla="*/ 2033475 w 2033475"/>
              <a:gd name="connsiteY1" fmla="*/ 0 h 2127670"/>
              <a:gd name="connsiteX2" fmla="*/ 2033475 w 2033475"/>
              <a:gd name="connsiteY2" fmla="*/ 2127670 h 2127670"/>
              <a:gd name="connsiteX3" fmla="*/ 0 w 2033475"/>
              <a:gd name="connsiteY3" fmla="*/ 2127670 h 2127670"/>
            </a:gdLst>
            <a:cxnLst>
              <a:cxn ang="0">
                <a:pos x="connsiteX0" y="connsiteY0"/>
              </a:cxn>
              <a:cxn ang="0">
                <a:pos x="connsiteX1" y="connsiteY1"/>
              </a:cxn>
              <a:cxn ang="0">
                <a:pos x="connsiteX2" y="connsiteY2"/>
              </a:cxn>
              <a:cxn ang="0">
                <a:pos x="connsiteX3" y="connsiteY3"/>
              </a:cxn>
            </a:cxnLst>
            <a:rect l="l" t="t" r="r" b="b"/>
            <a:pathLst>
              <a:path w="2033475" h="2127670">
                <a:moveTo>
                  <a:pt x="0" y="0"/>
                </a:moveTo>
                <a:lnTo>
                  <a:pt x="2033475" y="0"/>
                </a:lnTo>
                <a:lnTo>
                  <a:pt x="2033475" y="2127670"/>
                </a:lnTo>
                <a:lnTo>
                  <a:pt x="0" y="212767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2"/>
          </p:nvPr>
        </p:nvSpPr>
        <p:spPr>
          <a:xfrm>
            <a:off x="5079267" y="3735315"/>
            <a:ext cx="2033475" cy="2127670"/>
          </a:xfrm>
          <a:custGeom>
            <a:gdLst>
              <a:gd name="connsiteX0" fmla="*/ 0 w 2033475"/>
              <a:gd name="connsiteY0" fmla="*/ 0 h 2127670"/>
              <a:gd name="connsiteX1" fmla="*/ 2033475 w 2033475"/>
              <a:gd name="connsiteY1" fmla="*/ 0 h 2127670"/>
              <a:gd name="connsiteX2" fmla="*/ 2033475 w 2033475"/>
              <a:gd name="connsiteY2" fmla="*/ 2127670 h 2127670"/>
              <a:gd name="connsiteX3" fmla="*/ 0 w 2033475"/>
              <a:gd name="connsiteY3" fmla="*/ 2127670 h 2127670"/>
            </a:gdLst>
            <a:cxnLst>
              <a:cxn ang="0">
                <a:pos x="connsiteX0" y="connsiteY0"/>
              </a:cxn>
              <a:cxn ang="0">
                <a:pos x="connsiteX1" y="connsiteY1"/>
              </a:cxn>
              <a:cxn ang="0">
                <a:pos x="connsiteX2" y="connsiteY2"/>
              </a:cxn>
              <a:cxn ang="0">
                <a:pos x="connsiteX3" y="connsiteY3"/>
              </a:cxn>
            </a:cxnLst>
            <a:rect l="l" t="t" r="r" b="b"/>
            <a:pathLst>
              <a:path w="2033475" h="2127670">
                <a:moveTo>
                  <a:pt x="0" y="0"/>
                </a:moveTo>
                <a:lnTo>
                  <a:pt x="2033475" y="0"/>
                </a:lnTo>
                <a:lnTo>
                  <a:pt x="2033475" y="2127670"/>
                </a:lnTo>
                <a:lnTo>
                  <a:pt x="0" y="212767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3"/>
          </p:nvPr>
        </p:nvSpPr>
        <p:spPr>
          <a:xfrm>
            <a:off x="9274695" y="1548399"/>
            <a:ext cx="2033475" cy="2127670"/>
          </a:xfrm>
          <a:custGeom>
            <a:gdLst>
              <a:gd name="connsiteX0" fmla="*/ 0 w 2033475"/>
              <a:gd name="connsiteY0" fmla="*/ 0 h 2127670"/>
              <a:gd name="connsiteX1" fmla="*/ 2033475 w 2033475"/>
              <a:gd name="connsiteY1" fmla="*/ 0 h 2127670"/>
              <a:gd name="connsiteX2" fmla="*/ 2033475 w 2033475"/>
              <a:gd name="connsiteY2" fmla="*/ 2127670 h 2127670"/>
              <a:gd name="connsiteX3" fmla="*/ 0 w 2033475"/>
              <a:gd name="connsiteY3" fmla="*/ 2127670 h 2127670"/>
            </a:gdLst>
            <a:cxnLst>
              <a:cxn ang="0">
                <a:pos x="connsiteX0" y="connsiteY0"/>
              </a:cxn>
              <a:cxn ang="0">
                <a:pos x="connsiteX1" y="connsiteY1"/>
              </a:cxn>
              <a:cxn ang="0">
                <a:pos x="connsiteX2" y="connsiteY2"/>
              </a:cxn>
              <a:cxn ang="0">
                <a:pos x="connsiteX3" y="connsiteY3"/>
              </a:cxn>
            </a:cxnLst>
            <a:rect l="l" t="t" r="r" b="b"/>
            <a:pathLst>
              <a:path w="2033475" h="2127670">
                <a:moveTo>
                  <a:pt x="0" y="0"/>
                </a:moveTo>
                <a:lnTo>
                  <a:pt x="2033475" y="0"/>
                </a:lnTo>
                <a:lnTo>
                  <a:pt x="2033475" y="2127670"/>
                </a:lnTo>
                <a:lnTo>
                  <a:pt x="0" y="212767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8012700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30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grpSp>
        <p:nvGrpSpPr>
          <p:cNvPr id="3" name="组合 2"/>
          <p:cNvGrpSpPr/>
          <p:nvPr/>
        </p:nvGrpSpPr>
        <p:grpSpPr>
          <a:xfrm>
            <a:off x="1203594" y="1906408"/>
            <a:ext cx="9784813" cy="3993931"/>
            <a:chOff x="1206500" y="1708150"/>
            <a:chExt cx="9785350" cy="3994150"/>
          </a:xfrm>
        </p:grpSpPr>
        <p:sp>
          <p:nvSpPr>
            <p:cNvPr id="8" name="矩形 7"/>
            <p:cNvSpPr/>
            <p:nvPr/>
          </p:nvSpPr>
          <p:spPr>
            <a:xfrm>
              <a:off x="1206500" y="1708150"/>
              <a:ext cx="2120900" cy="399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3761317" y="1708150"/>
              <a:ext cx="2120900" cy="39941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16134" y="1708150"/>
              <a:ext cx="2120900" cy="3994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8870950" y="1708150"/>
              <a:ext cx="2120900" cy="3994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图片占位符 25"/>
          <p:cNvSpPr>
            <a:spLocks noGrp="1"/>
          </p:cNvSpPr>
          <p:nvPr userDrawn="1">
            <p:ph type="pic" sz="quarter" idx="11"/>
          </p:nvPr>
        </p:nvSpPr>
        <p:spPr>
          <a:xfrm>
            <a:off x="1203595" y="2268338"/>
            <a:ext cx="2120783" cy="2019189"/>
          </a:xfrm>
          <a:custGeom>
            <a:gdLst>
              <a:gd name="connsiteX0" fmla="*/ 0 w 2120783"/>
              <a:gd name="connsiteY0" fmla="*/ 0 h 2019189"/>
              <a:gd name="connsiteX1" fmla="*/ 2120783 w 2120783"/>
              <a:gd name="connsiteY1" fmla="*/ 0 h 2019189"/>
              <a:gd name="connsiteX2" fmla="*/ 2120783 w 2120783"/>
              <a:gd name="connsiteY2" fmla="*/ 2019189 h 2019189"/>
              <a:gd name="connsiteX3" fmla="*/ 0 w 2120783"/>
              <a:gd name="connsiteY3" fmla="*/ 2019189 h 2019189"/>
            </a:gdLst>
            <a:cxnLst>
              <a:cxn ang="0">
                <a:pos x="connsiteX0" y="connsiteY0"/>
              </a:cxn>
              <a:cxn ang="0">
                <a:pos x="connsiteX1" y="connsiteY1"/>
              </a:cxn>
              <a:cxn ang="0">
                <a:pos x="connsiteX2" y="connsiteY2"/>
              </a:cxn>
              <a:cxn ang="0">
                <a:pos x="connsiteX3" y="connsiteY3"/>
              </a:cxn>
            </a:cxnLst>
            <a:rect l="l" t="t" r="r" b="b"/>
            <a:pathLst>
              <a:path w="2120783" h="2019189">
                <a:moveTo>
                  <a:pt x="0" y="0"/>
                </a:moveTo>
                <a:lnTo>
                  <a:pt x="2120783" y="0"/>
                </a:lnTo>
                <a:lnTo>
                  <a:pt x="2120783" y="2019189"/>
                </a:lnTo>
                <a:lnTo>
                  <a:pt x="0" y="20191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7" name="图片占位符 26"/>
          <p:cNvSpPr>
            <a:spLocks noGrp="1"/>
          </p:cNvSpPr>
          <p:nvPr>
            <p:ph type="pic" sz="quarter" idx="12"/>
          </p:nvPr>
        </p:nvSpPr>
        <p:spPr>
          <a:xfrm>
            <a:off x="3758270" y="2268338"/>
            <a:ext cx="2120784" cy="2019189"/>
          </a:xfrm>
          <a:custGeom>
            <a:gdLst>
              <a:gd name="connsiteX0" fmla="*/ 0 w 2120784"/>
              <a:gd name="connsiteY0" fmla="*/ 0 h 2019189"/>
              <a:gd name="connsiteX1" fmla="*/ 2120784 w 2120784"/>
              <a:gd name="connsiteY1" fmla="*/ 0 h 2019189"/>
              <a:gd name="connsiteX2" fmla="*/ 2120784 w 2120784"/>
              <a:gd name="connsiteY2" fmla="*/ 2019189 h 2019189"/>
              <a:gd name="connsiteX3" fmla="*/ 0 w 2120784"/>
              <a:gd name="connsiteY3" fmla="*/ 2019189 h 2019189"/>
            </a:gdLst>
            <a:cxnLst>
              <a:cxn ang="0">
                <a:pos x="connsiteX0" y="connsiteY0"/>
              </a:cxn>
              <a:cxn ang="0">
                <a:pos x="connsiteX1" y="connsiteY1"/>
              </a:cxn>
              <a:cxn ang="0">
                <a:pos x="connsiteX2" y="connsiteY2"/>
              </a:cxn>
              <a:cxn ang="0">
                <a:pos x="connsiteX3" y="connsiteY3"/>
              </a:cxn>
            </a:cxnLst>
            <a:rect l="l" t="t" r="r" b="b"/>
            <a:pathLst>
              <a:path w="2120784" h="2019189">
                <a:moveTo>
                  <a:pt x="0" y="0"/>
                </a:moveTo>
                <a:lnTo>
                  <a:pt x="2120784" y="0"/>
                </a:lnTo>
                <a:lnTo>
                  <a:pt x="2120784" y="2019189"/>
                </a:lnTo>
                <a:lnTo>
                  <a:pt x="0" y="20191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8" name="图片占位符 27"/>
          <p:cNvSpPr>
            <a:spLocks noGrp="1"/>
          </p:cNvSpPr>
          <p:nvPr>
            <p:ph type="pic" sz="quarter" idx="13"/>
          </p:nvPr>
        </p:nvSpPr>
        <p:spPr>
          <a:xfrm>
            <a:off x="6312948" y="2268338"/>
            <a:ext cx="2120784" cy="2019189"/>
          </a:xfrm>
          <a:custGeom>
            <a:gdLst>
              <a:gd name="connsiteX0" fmla="*/ 0 w 2120784"/>
              <a:gd name="connsiteY0" fmla="*/ 0 h 2019189"/>
              <a:gd name="connsiteX1" fmla="*/ 2120784 w 2120784"/>
              <a:gd name="connsiteY1" fmla="*/ 0 h 2019189"/>
              <a:gd name="connsiteX2" fmla="*/ 2120784 w 2120784"/>
              <a:gd name="connsiteY2" fmla="*/ 2019189 h 2019189"/>
              <a:gd name="connsiteX3" fmla="*/ 0 w 2120784"/>
              <a:gd name="connsiteY3" fmla="*/ 2019189 h 2019189"/>
            </a:gdLst>
            <a:cxnLst>
              <a:cxn ang="0">
                <a:pos x="connsiteX0" y="connsiteY0"/>
              </a:cxn>
              <a:cxn ang="0">
                <a:pos x="connsiteX1" y="connsiteY1"/>
              </a:cxn>
              <a:cxn ang="0">
                <a:pos x="connsiteX2" y="connsiteY2"/>
              </a:cxn>
              <a:cxn ang="0">
                <a:pos x="connsiteX3" y="connsiteY3"/>
              </a:cxn>
            </a:cxnLst>
            <a:rect l="l" t="t" r="r" b="b"/>
            <a:pathLst>
              <a:path w="2120784" h="2019189">
                <a:moveTo>
                  <a:pt x="0" y="0"/>
                </a:moveTo>
                <a:lnTo>
                  <a:pt x="2120784" y="0"/>
                </a:lnTo>
                <a:lnTo>
                  <a:pt x="2120784" y="2019189"/>
                </a:lnTo>
                <a:lnTo>
                  <a:pt x="0" y="20191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4"/>
          </p:nvPr>
        </p:nvSpPr>
        <p:spPr>
          <a:xfrm>
            <a:off x="8867623" y="2261989"/>
            <a:ext cx="2120784" cy="2019189"/>
          </a:xfrm>
          <a:custGeom>
            <a:gdLst>
              <a:gd name="connsiteX0" fmla="*/ 0 w 2120784"/>
              <a:gd name="connsiteY0" fmla="*/ 0 h 2019189"/>
              <a:gd name="connsiteX1" fmla="*/ 2120784 w 2120784"/>
              <a:gd name="connsiteY1" fmla="*/ 0 h 2019189"/>
              <a:gd name="connsiteX2" fmla="*/ 2120784 w 2120784"/>
              <a:gd name="connsiteY2" fmla="*/ 2019189 h 2019189"/>
              <a:gd name="connsiteX3" fmla="*/ 0 w 2120784"/>
              <a:gd name="connsiteY3" fmla="*/ 2019189 h 2019189"/>
            </a:gdLst>
            <a:cxnLst>
              <a:cxn ang="0">
                <a:pos x="connsiteX0" y="connsiteY0"/>
              </a:cxn>
              <a:cxn ang="0">
                <a:pos x="connsiteX1" y="connsiteY1"/>
              </a:cxn>
              <a:cxn ang="0">
                <a:pos x="connsiteX2" y="connsiteY2"/>
              </a:cxn>
              <a:cxn ang="0">
                <a:pos x="connsiteX3" y="connsiteY3"/>
              </a:cxn>
            </a:cxnLst>
            <a:rect l="l" t="t" r="r" b="b"/>
            <a:pathLst>
              <a:path w="2120784" h="2019189">
                <a:moveTo>
                  <a:pt x="0" y="0"/>
                </a:moveTo>
                <a:lnTo>
                  <a:pt x="2120784" y="0"/>
                </a:lnTo>
                <a:lnTo>
                  <a:pt x="2120784" y="2019189"/>
                </a:lnTo>
                <a:lnTo>
                  <a:pt x="0" y="20191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552471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8" name="图片占位符 7"/>
          <p:cNvSpPr>
            <a:spLocks noGrp="1"/>
          </p:cNvSpPr>
          <p:nvPr>
            <p:ph type="pic" sz="quarter" idx="11"/>
          </p:nvPr>
        </p:nvSpPr>
        <p:spPr>
          <a:xfrm>
            <a:off x="4000507" y="3801564"/>
            <a:ext cx="2435109" cy="2095281"/>
          </a:xfrm>
          <a:custGeom>
            <a:gdLst>
              <a:gd name="connsiteX0" fmla="*/ 0 w 2435109"/>
              <a:gd name="connsiteY0" fmla="*/ 0 h 2095281"/>
              <a:gd name="connsiteX1" fmla="*/ 2435109 w 2435109"/>
              <a:gd name="connsiteY1" fmla="*/ 0 h 2095281"/>
              <a:gd name="connsiteX2" fmla="*/ 2435109 w 2435109"/>
              <a:gd name="connsiteY2" fmla="*/ 2095281 h 2095281"/>
              <a:gd name="connsiteX3" fmla="*/ 0 w 2435109"/>
              <a:gd name="connsiteY3" fmla="*/ 2095281 h 2095281"/>
            </a:gdLst>
            <a:cxnLst>
              <a:cxn ang="0">
                <a:pos x="connsiteX0" y="connsiteY0"/>
              </a:cxn>
              <a:cxn ang="0">
                <a:pos x="connsiteX1" y="connsiteY1"/>
              </a:cxn>
              <a:cxn ang="0">
                <a:pos x="connsiteX2" y="connsiteY2"/>
              </a:cxn>
              <a:cxn ang="0">
                <a:pos x="connsiteX3" y="connsiteY3"/>
              </a:cxn>
            </a:cxnLst>
            <a:rect l="l" t="t" r="r" b="b"/>
            <a:pathLst>
              <a:path w="2435109" h="2095281">
                <a:moveTo>
                  <a:pt x="0" y="0"/>
                </a:moveTo>
                <a:lnTo>
                  <a:pt x="2435109" y="0"/>
                </a:lnTo>
                <a:lnTo>
                  <a:pt x="2435109" y="2095281"/>
                </a:lnTo>
                <a:lnTo>
                  <a:pt x="0" y="20952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2"/>
          </p:nvPr>
        </p:nvSpPr>
        <p:spPr>
          <a:xfrm>
            <a:off x="8463538" y="1648352"/>
            <a:ext cx="2435109" cy="2095281"/>
          </a:xfrm>
          <a:custGeom>
            <a:gdLst>
              <a:gd name="connsiteX0" fmla="*/ 0 w 2435109"/>
              <a:gd name="connsiteY0" fmla="*/ 0 h 2095281"/>
              <a:gd name="connsiteX1" fmla="*/ 2435109 w 2435109"/>
              <a:gd name="connsiteY1" fmla="*/ 0 h 2095281"/>
              <a:gd name="connsiteX2" fmla="*/ 2435109 w 2435109"/>
              <a:gd name="connsiteY2" fmla="*/ 2095281 h 2095281"/>
              <a:gd name="connsiteX3" fmla="*/ 0 w 2435109"/>
              <a:gd name="connsiteY3" fmla="*/ 2095281 h 2095281"/>
            </a:gdLst>
            <a:cxnLst>
              <a:cxn ang="0">
                <a:pos x="connsiteX0" y="connsiteY0"/>
              </a:cxn>
              <a:cxn ang="0">
                <a:pos x="connsiteX1" y="connsiteY1"/>
              </a:cxn>
              <a:cxn ang="0">
                <a:pos x="connsiteX2" y="connsiteY2"/>
              </a:cxn>
              <a:cxn ang="0">
                <a:pos x="connsiteX3" y="connsiteY3"/>
              </a:cxn>
            </a:cxnLst>
            <a:rect l="l" t="t" r="r" b="b"/>
            <a:pathLst>
              <a:path w="2435109" h="2095281">
                <a:moveTo>
                  <a:pt x="0" y="0"/>
                </a:moveTo>
                <a:lnTo>
                  <a:pt x="2435109" y="0"/>
                </a:lnTo>
                <a:lnTo>
                  <a:pt x="2435109" y="2095281"/>
                </a:lnTo>
                <a:lnTo>
                  <a:pt x="0" y="20952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894368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726011" y="1380773"/>
            <a:ext cx="4832990" cy="4914809"/>
          </a:xfrm>
          <a:custGeom>
            <a:gdLst>
              <a:gd name="connsiteX0" fmla="*/ 0 w 4832990"/>
              <a:gd name="connsiteY0" fmla="*/ 0 h 4914809"/>
              <a:gd name="connsiteX1" fmla="*/ 4832990 w 4832990"/>
              <a:gd name="connsiteY1" fmla="*/ 0 h 4914809"/>
              <a:gd name="connsiteX2" fmla="*/ 4832990 w 4832990"/>
              <a:gd name="connsiteY2" fmla="*/ 4914809 h 4914809"/>
              <a:gd name="connsiteX3" fmla="*/ 0 w 4832990"/>
              <a:gd name="connsiteY3" fmla="*/ 4914809 h 4914809"/>
            </a:gdLst>
            <a:cxnLst>
              <a:cxn ang="0">
                <a:pos x="connsiteX0" y="connsiteY0"/>
              </a:cxn>
              <a:cxn ang="0">
                <a:pos x="connsiteX1" y="connsiteY1"/>
              </a:cxn>
              <a:cxn ang="0">
                <a:pos x="connsiteX2" y="connsiteY2"/>
              </a:cxn>
              <a:cxn ang="0">
                <a:pos x="connsiteX3" y="connsiteY3"/>
              </a:cxn>
            </a:cxnLst>
            <a:rect l="l" t="t" r="r" b="b"/>
            <a:pathLst>
              <a:path w="4832990" h="4914809">
                <a:moveTo>
                  <a:pt x="0" y="0"/>
                </a:moveTo>
                <a:lnTo>
                  <a:pt x="4832990" y="0"/>
                </a:lnTo>
                <a:lnTo>
                  <a:pt x="4832990" y="4914809"/>
                </a:lnTo>
                <a:lnTo>
                  <a:pt x="0" y="49148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9870120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7" name="PA_矩形 112"/>
          <p:cNvSpPr/>
          <p:nvPr userDrawn="1">
            <p:custDataLst>
              <p:tags r:id="rId1"/>
            </p:custDataLst>
          </p:nvPr>
        </p:nvSpPr>
        <p:spPr>
          <a:xfrm>
            <a:off x="335" y="1699797"/>
            <a:ext cx="12191331" cy="32995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707">
              <a:latin typeface="Arial" panose="020b0604020202020204" pitchFamily="34" charset="0"/>
              <a:ea typeface="微软雅黑" panose="020b0503020204020204" pitchFamily="34" charset="-122"/>
              <a:sym typeface="Arial" panose="020b0604020202020204" pitchFamily="34" charset="0"/>
            </a:endParaRPr>
          </a:p>
        </p:txBody>
      </p:sp>
      <p:sp>
        <p:nvSpPr>
          <p:cNvPr id="23" name="图片占位符 22"/>
          <p:cNvSpPr>
            <a:spLocks noGrp="1"/>
          </p:cNvSpPr>
          <p:nvPr>
            <p:ph type="pic" sz="quarter" idx="11"/>
          </p:nvPr>
        </p:nvSpPr>
        <p:spPr>
          <a:xfrm>
            <a:off x="770849" y="2269610"/>
            <a:ext cx="1884173" cy="2159881"/>
          </a:xfrm>
          <a:custGeom>
            <a:gdLst>
              <a:gd name="connsiteX0" fmla="*/ 0 w 1884173"/>
              <a:gd name="connsiteY0" fmla="*/ 0 h 2159881"/>
              <a:gd name="connsiteX1" fmla="*/ 1884173 w 1884173"/>
              <a:gd name="connsiteY1" fmla="*/ 0 h 2159881"/>
              <a:gd name="connsiteX2" fmla="*/ 1884173 w 1884173"/>
              <a:gd name="connsiteY2" fmla="*/ 1906084 h 2159881"/>
              <a:gd name="connsiteX3" fmla="*/ 1035960 w 1884173"/>
              <a:gd name="connsiteY3" fmla="*/ 1906084 h 2159881"/>
              <a:gd name="connsiteX4" fmla="*/ 931131 w 1884173"/>
              <a:gd name="connsiteY4" fmla="*/ 2159881 h 2159881"/>
              <a:gd name="connsiteX5" fmla="*/ 826302 w 1884173"/>
              <a:gd name="connsiteY5" fmla="*/ 1906084 h 2159881"/>
              <a:gd name="connsiteX6" fmla="*/ 0 w 1884173"/>
              <a:gd name="connsiteY6" fmla="*/ 1906084 h 2159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173" h="2159881">
                <a:moveTo>
                  <a:pt x="0" y="0"/>
                </a:moveTo>
                <a:lnTo>
                  <a:pt x="1884173" y="0"/>
                </a:lnTo>
                <a:lnTo>
                  <a:pt x="1884173" y="1906084"/>
                </a:lnTo>
                <a:lnTo>
                  <a:pt x="1035960" y="1906084"/>
                </a:lnTo>
                <a:lnTo>
                  <a:pt x="931131" y="2159881"/>
                </a:lnTo>
                <a:lnTo>
                  <a:pt x="826302" y="1906084"/>
                </a:lnTo>
                <a:lnTo>
                  <a:pt x="0" y="1906084"/>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4" name="图片占位符 23"/>
          <p:cNvSpPr>
            <a:spLocks noGrp="1"/>
          </p:cNvSpPr>
          <p:nvPr>
            <p:ph type="pic" sz="quarter" idx="12"/>
          </p:nvPr>
        </p:nvSpPr>
        <p:spPr>
          <a:xfrm>
            <a:off x="2951692" y="2269610"/>
            <a:ext cx="1884173" cy="2159881"/>
          </a:xfrm>
          <a:custGeom>
            <a:gdLst>
              <a:gd name="connsiteX0" fmla="*/ 0 w 1884173"/>
              <a:gd name="connsiteY0" fmla="*/ 0 h 2159881"/>
              <a:gd name="connsiteX1" fmla="*/ 1884173 w 1884173"/>
              <a:gd name="connsiteY1" fmla="*/ 0 h 2159881"/>
              <a:gd name="connsiteX2" fmla="*/ 1884173 w 1884173"/>
              <a:gd name="connsiteY2" fmla="*/ 1906084 h 2159881"/>
              <a:gd name="connsiteX3" fmla="*/ 1035960 w 1884173"/>
              <a:gd name="connsiteY3" fmla="*/ 1906084 h 2159881"/>
              <a:gd name="connsiteX4" fmla="*/ 931131 w 1884173"/>
              <a:gd name="connsiteY4" fmla="*/ 2159881 h 2159881"/>
              <a:gd name="connsiteX5" fmla="*/ 826302 w 1884173"/>
              <a:gd name="connsiteY5" fmla="*/ 1906084 h 2159881"/>
              <a:gd name="connsiteX6" fmla="*/ 0 w 1884173"/>
              <a:gd name="connsiteY6" fmla="*/ 1906084 h 2159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173" h="2159881">
                <a:moveTo>
                  <a:pt x="0" y="0"/>
                </a:moveTo>
                <a:lnTo>
                  <a:pt x="1884173" y="0"/>
                </a:lnTo>
                <a:lnTo>
                  <a:pt x="1884173" y="1906084"/>
                </a:lnTo>
                <a:lnTo>
                  <a:pt x="1035960" y="1906084"/>
                </a:lnTo>
                <a:lnTo>
                  <a:pt x="931131" y="2159881"/>
                </a:lnTo>
                <a:lnTo>
                  <a:pt x="826302" y="1906084"/>
                </a:lnTo>
                <a:lnTo>
                  <a:pt x="0" y="1906084"/>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3"/>
          </p:nvPr>
        </p:nvSpPr>
        <p:spPr>
          <a:xfrm>
            <a:off x="5132534" y="2269610"/>
            <a:ext cx="1884173" cy="2159881"/>
          </a:xfrm>
          <a:custGeom>
            <a:gdLst>
              <a:gd name="connsiteX0" fmla="*/ 0 w 1884173"/>
              <a:gd name="connsiteY0" fmla="*/ 0 h 2159881"/>
              <a:gd name="connsiteX1" fmla="*/ 1884173 w 1884173"/>
              <a:gd name="connsiteY1" fmla="*/ 0 h 2159881"/>
              <a:gd name="connsiteX2" fmla="*/ 1884173 w 1884173"/>
              <a:gd name="connsiteY2" fmla="*/ 1906084 h 2159881"/>
              <a:gd name="connsiteX3" fmla="*/ 1035960 w 1884173"/>
              <a:gd name="connsiteY3" fmla="*/ 1906084 h 2159881"/>
              <a:gd name="connsiteX4" fmla="*/ 931131 w 1884173"/>
              <a:gd name="connsiteY4" fmla="*/ 2159881 h 2159881"/>
              <a:gd name="connsiteX5" fmla="*/ 826302 w 1884173"/>
              <a:gd name="connsiteY5" fmla="*/ 1906084 h 2159881"/>
              <a:gd name="connsiteX6" fmla="*/ 0 w 1884173"/>
              <a:gd name="connsiteY6" fmla="*/ 1906084 h 2159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173" h="2159881">
                <a:moveTo>
                  <a:pt x="0" y="0"/>
                </a:moveTo>
                <a:lnTo>
                  <a:pt x="1884173" y="0"/>
                </a:lnTo>
                <a:lnTo>
                  <a:pt x="1884173" y="1906084"/>
                </a:lnTo>
                <a:lnTo>
                  <a:pt x="1035960" y="1906084"/>
                </a:lnTo>
                <a:lnTo>
                  <a:pt x="931131" y="2159881"/>
                </a:lnTo>
                <a:lnTo>
                  <a:pt x="826302" y="1906084"/>
                </a:lnTo>
                <a:lnTo>
                  <a:pt x="0" y="1906084"/>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6" name="图片占位符 25"/>
          <p:cNvSpPr>
            <a:spLocks noGrp="1"/>
          </p:cNvSpPr>
          <p:nvPr>
            <p:ph type="pic" sz="quarter" idx="14"/>
          </p:nvPr>
        </p:nvSpPr>
        <p:spPr>
          <a:xfrm>
            <a:off x="7313376" y="2269610"/>
            <a:ext cx="1884173" cy="2159881"/>
          </a:xfrm>
          <a:custGeom>
            <a:gdLst>
              <a:gd name="connsiteX0" fmla="*/ 0 w 1884173"/>
              <a:gd name="connsiteY0" fmla="*/ 0 h 2159881"/>
              <a:gd name="connsiteX1" fmla="*/ 1884173 w 1884173"/>
              <a:gd name="connsiteY1" fmla="*/ 0 h 2159881"/>
              <a:gd name="connsiteX2" fmla="*/ 1884173 w 1884173"/>
              <a:gd name="connsiteY2" fmla="*/ 1906084 h 2159881"/>
              <a:gd name="connsiteX3" fmla="*/ 1035960 w 1884173"/>
              <a:gd name="connsiteY3" fmla="*/ 1906084 h 2159881"/>
              <a:gd name="connsiteX4" fmla="*/ 931131 w 1884173"/>
              <a:gd name="connsiteY4" fmla="*/ 2159881 h 2159881"/>
              <a:gd name="connsiteX5" fmla="*/ 826302 w 1884173"/>
              <a:gd name="connsiteY5" fmla="*/ 1906084 h 2159881"/>
              <a:gd name="connsiteX6" fmla="*/ 0 w 1884173"/>
              <a:gd name="connsiteY6" fmla="*/ 1906084 h 2159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173" h="2159881">
                <a:moveTo>
                  <a:pt x="0" y="0"/>
                </a:moveTo>
                <a:lnTo>
                  <a:pt x="1884173" y="0"/>
                </a:lnTo>
                <a:lnTo>
                  <a:pt x="1884173" y="1906084"/>
                </a:lnTo>
                <a:lnTo>
                  <a:pt x="1035960" y="1906084"/>
                </a:lnTo>
                <a:lnTo>
                  <a:pt x="931131" y="2159881"/>
                </a:lnTo>
                <a:lnTo>
                  <a:pt x="826302" y="1906084"/>
                </a:lnTo>
                <a:lnTo>
                  <a:pt x="0" y="1906084"/>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7" name="图片占位符 26"/>
          <p:cNvSpPr>
            <a:spLocks noGrp="1"/>
          </p:cNvSpPr>
          <p:nvPr>
            <p:ph type="pic" sz="quarter" idx="15"/>
          </p:nvPr>
        </p:nvSpPr>
        <p:spPr>
          <a:xfrm>
            <a:off x="9494220" y="2269610"/>
            <a:ext cx="1884173" cy="2159881"/>
          </a:xfrm>
          <a:custGeom>
            <a:gdLst>
              <a:gd name="connsiteX0" fmla="*/ 0 w 1884173"/>
              <a:gd name="connsiteY0" fmla="*/ 0 h 2159881"/>
              <a:gd name="connsiteX1" fmla="*/ 1884173 w 1884173"/>
              <a:gd name="connsiteY1" fmla="*/ 0 h 2159881"/>
              <a:gd name="connsiteX2" fmla="*/ 1884173 w 1884173"/>
              <a:gd name="connsiteY2" fmla="*/ 1906084 h 2159881"/>
              <a:gd name="connsiteX3" fmla="*/ 1035960 w 1884173"/>
              <a:gd name="connsiteY3" fmla="*/ 1906084 h 2159881"/>
              <a:gd name="connsiteX4" fmla="*/ 931131 w 1884173"/>
              <a:gd name="connsiteY4" fmla="*/ 2159881 h 2159881"/>
              <a:gd name="connsiteX5" fmla="*/ 826302 w 1884173"/>
              <a:gd name="connsiteY5" fmla="*/ 1906084 h 2159881"/>
              <a:gd name="connsiteX6" fmla="*/ 0 w 1884173"/>
              <a:gd name="connsiteY6" fmla="*/ 1906084 h 2159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173" h="2159881">
                <a:moveTo>
                  <a:pt x="0" y="0"/>
                </a:moveTo>
                <a:lnTo>
                  <a:pt x="1884173" y="0"/>
                </a:lnTo>
                <a:lnTo>
                  <a:pt x="1884173" y="1906084"/>
                </a:lnTo>
                <a:lnTo>
                  <a:pt x="1035960" y="1906084"/>
                </a:lnTo>
                <a:lnTo>
                  <a:pt x="931131" y="2159881"/>
                </a:lnTo>
                <a:lnTo>
                  <a:pt x="826302" y="1906084"/>
                </a:lnTo>
                <a:lnTo>
                  <a:pt x="0" y="1906084"/>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9079920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0-#ppt_w/2"/>
                                          </p:val>
                                        </p:tav>
                                        <p:tav tm="100000">
                                          <p:val>
                                            <p:strVal val="#ppt_x"/>
                                          </p:val>
                                        </p:tav>
                                      </p:tavLst>
                                    </p:anim>
                                    <p:anim calcmode="lin" valueType="num">
                                      <p:cBhvr additive="base">
                                        <p:cTn id="11" dur="10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1000" fill="hold"/>
                                        <p:tgtEl>
                                          <p:spTgt spid="24"/>
                                        </p:tgtEl>
                                        <p:attrNameLst>
                                          <p:attrName>ppt_x</p:attrName>
                                        </p:attrNameLst>
                                      </p:cBhvr>
                                      <p:tavLst>
                                        <p:tav tm="0">
                                          <p:val>
                                            <p:strVal val="0-#ppt_w/2"/>
                                          </p:val>
                                        </p:tav>
                                        <p:tav tm="100000">
                                          <p:val>
                                            <p:strVal val="#ppt_x"/>
                                          </p:val>
                                        </p:tav>
                                      </p:tavLst>
                                    </p:anim>
                                    <p:anim calcmode="lin" valueType="num">
                                      <p:cBhvr additive="base">
                                        <p:cTn id="15" dur="1000" fill="hold"/>
                                        <p:tgtEl>
                                          <p:spTgt spid="2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1000" fill="hold"/>
                                        <p:tgtEl>
                                          <p:spTgt spid="25"/>
                                        </p:tgtEl>
                                        <p:attrNameLst>
                                          <p:attrName>ppt_x</p:attrName>
                                        </p:attrNameLst>
                                      </p:cBhvr>
                                      <p:tavLst>
                                        <p:tav tm="0">
                                          <p:val>
                                            <p:strVal val="0-#ppt_w/2"/>
                                          </p:val>
                                        </p:tav>
                                        <p:tav tm="100000">
                                          <p:val>
                                            <p:strVal val="#ppt_x"/>
                                          </p:val>
                                        </p:tav>
                                      </p:tavLst>
                                    </p:anim>
                                    <p:anim calcmode="lin" valueType="num">
                                      <p:cBhvr additive="base">
                                        <p:cTn id="19" dur="10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0-#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P spid="24" grpId="0" animBg="1"/>
      <p:bldP spid="25" grpId="0" animBg="1"/>
      <p:bldP spid="26" grpId="0" animBg="1"/>
      <p:bldP spid="27" grpId="0" animBg="1"/>
    </p:bldLs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空白">
    <p:spTree>
      <p:nvGrpSpPr>
        <p:cNvPr id="1" name=""/>
        <p:cNvGrpSpPr/>
        <p:nvPr/>
      </p:nvGrpSpPr>
      <p:grpSpPr>
        <a:xfrm>
          <a:off x="0" y="0"/>
          <a:ext cx="0" cy="0"/>
        </a:xfrm>
      </p:grpSpPr>
      <p:sp>
        <p:nvSpPr>
          <p:cNvPr id="11" name="图片占位符 10"/>
          <p:cNvSpPr>
            <a:spLocks noGrp="1"/>
          </p:cNvSpPr>
          <p:nvPr>
            <p:ph type="pic" sz="quarter" idx="13"/>
          </p:nvPr>
        </p:nvSpPr>
        <p:spPr>
          <a:xfrm>
            <a:off x="607476" y="1583491"/>
            <a:ext cx="2571750" cy="2353739"/>
          </a:xfrm>
          <a:custGeom>
            <a:gdLst>
              <a:gd name="connsiteX0" fmla="*/ 0 w 2571750"/>
              <a:gd name="connsiteY0" fmla="*/ 0 h 2353739"/>
              <a:gd name="connsiteX1" fmla="*/ 2571750 w 2571750"/>
              <a:gd name="connsiteY1" fmla="*/ 0 h 2353739"/>
              <a:gd name="connsiteX2" fmla="*/ 2571750 w 2571750"/>
              <a:gd name="connsiteY2" fmla="*/ 2353739 h 2353739"/>
              <a:gd name="connsiteX3" fmla="*/ 0 w 2571750"/>
              <a:gd name="connsiteY3" fmla="*/ 2353739 h 2353739"/>
            </a:gdLst>
            <a:cxnLst>
              <a:cxn ang="0">
                <a:pos x="connsiteX0" y="connsiteY0"/>
              </a:cxn>
              <a:cxn ang="0">
                <a:pos x="connsiteX1" y="connsiteY1"/>
              </a:cxn>
              <a:cxn ang="0">
                <a:pos x="connsiteX2" y="connsiteY2"/>
              </a:cxn>
              <a:cxn ang="0">
                <a:pos x="connsiteX3" y="connsiteY3"/>
              </a:cxn>
            </a:cxnLst>
            <a:rect l="l" t="t" r="r" b="b"/>
            <a:pathLst>
              <a:path w="2571750" h="2353739">
                <a:moveTo>
                  <a:pt x="0" y="0"/>
                </a:moveTo>
                <a:lnTo>
                  <a:pt x="2571750" y="0"/>
                </a:lnTo>
                <a:lnTo>
                  <a:pt x="2571750" y="2353739"/>
                </a:lnTo>
                <a:lnTo>
                  <a:pt x="0" y="2353739"/>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3407827" y="1583491"/>
            <a:ext cx="2563529" cy="2353739"/>
          </a:xfrm>
          <a:custGeom>
            <a:gdLst>
              <a:gd name="connsiteX0" fmla="*/ 0 w 2563529"/>
              <a:gd name="connsiteY0" fmla="*/ 0 h 2353739"/>
              <a:gd name="connsiteX1" fmla="*/ 2563529 w 2563529"/>
              <a:gd name="connsiteY1" fmla="*/ 0 h 2353739"/>
              <a:gd name="connsiteX2" fmla="*/ 2563529 w 2563529"/>
              <a:gd name="connsiteY2" fmla="*/ 2353739 h 2353739"/>
              <a:gd name="connsiteX3" fmla="*/ 0 w 2563529"/>
              <a:gd name="connsiteY3" fmla="*/ 2353739 h 2353739"/>
            </a:gdLst>
            <a:cxnLst>
              <a:cxn ang="0">
                <a:pos x="connsiteX0" y="connsiteY0"/>
              </a:cxn>
              <a:cxn ang="0">
                <a:pos x="connsiteX1" y="connsiteY1"/>
              </a:cxn>
              <a:cxn ang="0">
                <a:pos x="connsiteX2" y="connsiteY2"/>
              </a:cxn>
              <a:cxn ang="0">
                <a:pos x="connsiteX3" y="connsiteY3"/>
              </a:cxn>
            </a:cxnLst>
            <a:rect l="l" t="t" r="r" b="b"/>
            <a:pathLst>
              <a:path w="2563529" h="2353739">
                <a:moveTo>
                  <a:pt x="0" y="0"/>
                </a:moveTo>
                <a:lnTo>
                  <a:pt x="2563529" y="0"/>
                </a:lnTo>
                <a:lnTo>
                  <a:pt x="2563529" y="2353739"/>
                </a:lnTo>
                <a:lnTo>
                  <a:pt x="0" y="2353739"/>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8999002" y="1583490"/>
            <a:ext cx="2543174" cy="2353739"/>
          </a:xfrm>
          <a:custGeom>
            <a:gdLst>
              <a:gd name="connsiteX0" fmla="*/ 0 w 2543174"/>
              <a:gd name="connsiteY0" fmla="*/ 0 h 2353739"/>
              <a:gd name="connsiteX1" fmla="*/ 2543174 w 2543174"/>
              <a:gd name="connsiteY1" fmla="*/ 0 h 2353739"/>
              <a:gd name="connsiteX2" fmla="*/ 2543174 w 2543174"/>
              <a:gd name="connsiteY2" fmla="*/ 2353739 h 2353739"/>
              <a:gd name="connsiteX3" fmla="*/ 0 w 2543174"/>
              <a:gd name="connsiteY3" fmla="*/ 2353739 h 2353739"/>
            </a:gdLst>
            <a:cxnLst>
              <a:cxn ang="0">
                <a:pos x="connsiteX0" y="connsiteY0"/>
              </a:cxn>
              <a:cxn ang="0">
                <a:pos x="connsiteX1" y="connsiteY1"/>
              </a:cxn>
              <a:cxn ang="0">
                <a:pos x="connsiteX2" y="connsiteY2"/>
              </a:cxn>
              <a:cxn ang="0">
                <a:pos x="connsiteX3" y="connsiteY3"/>
              </a:cxn>
            </a:cxnLst>
            <a:rect l="l" t="t" r="r" b="b"/>
            <a:pathLst>
              <a:path w="2543174" h="2353739">
                <a:moveTo>
                  <a:pt x="0" y="0"/>
                </a:moveTo>
                <a:lnTo>
                  <a:pt x="2543174" y="0"/>
                </a:lnTo>
                <a:lnTo>
                  <a:pt x="2543174" y="2353739"/>
                </a:lnTo>
                <a:lnTo>
                  <a:pt x="0" y="2353739"/>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2117292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7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336" y="1428846"/>
            <a:ext cx="12191331" cy="4762272"/>
          </a:xfrm>
          <a:custGeom>
            <a:gdLst>
              <a:gd name="connsiteX0" fmla="*/ 0 w 12191331"/>
              <a:gd name="connsiteY0" fmla="*/ 0 h 4762272"/>
              <a:gd name="connsiteX1" fmla="*/ 12191331 w 12191331"/>
              <a:gd name="connsiteY1" fmla="*/ 0 h 4762272"/>
              <a:gd name="connsiteX2" fmla="*/ 12191331 w 12191331"/>
              <a:gd name="connsiteY2" fmla="*/ 4762272 h 4762272"/>
              <a:gd name="connsiteX3" fmla="*/ 0 w 12191331"/>
              <a:gd name="connsiteY3" fmla="*/ 4762272 h 4762272"/>
            </a:gdLst>
            <a:cxnLst>
              <a:cxn ang="0">
                <a:pos x="connsiteX0" y="connsiteY0"/>
              </a:cxn>
              <a:cxn ang="0">
                <a:pos x="connsiteX1" y="connsiteY1"/>
              </a:cxn>
              <a:cxn ang="0">
                <a:pos x="connsiteX2" y="connsiteY2"/>
              </a:cxn>
              <a:cxn ang="0">
                <a:pos x="connsiteX3" y="connsiteY3"/>
              </a:cxn>
            </a:cxnLst>
            <a:rect l="l" t="t" r="r" b="b"/>
            <a:pathLst>
              <a:path w="12191331" h="4762272">
                <a:moveTo>
                  <a:pt x="0" y="0"/>
                </a:moveTo>
                <a:lnTo>
                  <a:pt x="12191331" y="0"/>
                </a:lnTo>
                <a:lnTo>
                  <a:pt x="12191331" y="4762272"/>
                </a:lnTo>
                <a:lnTo>
                  <a:pt x="0" y="4762272"/>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696375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6096001" y="1136801"/>
            <a:ext cx="6095664" cy="5461941"/>
          </a:xfrm>
          <a:custGeom>
            <a:gdLst>
              <a:gd name="connsiteX0" fmla="*/ 0 w 6095664"/>
              <a:gd name="connsiteY0" fmla="*/ 0 h 5461941"/>
              <a:gd name="connsiteX1" fmla="*/ 6095664 w 6095664"/>
              <a:gd name="connsiteY1" fmla="*/ 0 h 5461941"/>
              <a:gd name="connsiteX2" fmla="*/ 6095664 w 6095664"/>
              <a:gd name="connsiteY2" fmla="*/ 5461941 h 5461941"/>
              <a:gd name="connsiteX3" fmla="*/ 0 w 6095664"/>
              <a:gd name="connsiteY3" fmla="*/ 5461941 h 5461941"/>
            </a:gdLst>
            <a:cxnLst>
              <a:cxn ang="0">
                <a:pos x="connsiteX0" y="connsiteY0"/>
              </a:cxn>
              <a:cxn ang="0">
                <a:pos x="connsiteX1" y="connsiteY1"/>
              </a:cxn>
              <a:cxn ang="0">
                <a:pos x="connsiteX2" y="connsiteY2"/>
              </a:cxn>
              <a:cxn ang="0">
                <a:pos x="connsiteX3" y="connsiteY3"/>
              </a:cxn>
            </a:cxnLst>
            <a:rect l="l" t="t" r="r" b="b"/>
            <a:pathLst>
              <a:path w="6095664" h="5461941">
                <a:moveTo>
                  <a:pt x="0" y="0"/>
                </a:moveTo>
                <a:lnTo>
                  <a:pt x="6095664" y="0"/>
                </a:lnTo>
                <a:lnTo>
                  <a:pt x="6095664" y="5461941"/>
                </a:lnTo>
                <a:lnTo>
                  <a:pt x="0" y="546194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2132834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6401120" y="1733598"/>
            <a:ext cx="5790881" cy="3672250"/>
          </a:xfrm>
          <a:custGeom>
            <a:gdLst>
              <a:gd name="connsiteX0" fmla="*/ 0 w 5790881"/>
              <a:gd name="connsiteY0" fmla="*/ 0 h 3672250"/>
              <a:gd name="connsiteX1" fmla="*/ 5790881 w 5790881"/>
              <a:gd name="connsiteY1" fmla="*/ 0 h 3672250"/>
              <a:gd name="connsiteX2" fmla="*/ 5790881 w 5790881"/>
              <a:gd name="connsiteY2" fmla="*/ 3672250 h 3672250"/>
              <a:gd name="connsiteX3" fmla="*/ 0 w 5790881"/>
              <a:gd name="connsiteY3" fmla="*/ 3672250 h 3672250"/>
            </a:gdLst>
            <a:cxnLst>
              <a:cxn ang="0">
                <a:pos x="connsiteX0" y="connsiteY0"/>
              </a:cxn>
              <a:cxn ang="0">
                <a:pos x="connsiteX1" y="connsiteY1"/>
              </a:cxn>
              <a:cxn ang="0">
                <a:pos x="connsiteX2" y="connsiteY2"/>
              </a:cxn>
              <a:cxn ang="0">
                <a:pos x="connsiteX3" y="connsiteY3"/>
              </a:cxn>
            </a:cxnLst>
            <a:rect l="l" t="t" r="r" b="b"/>
            <a:pathLst>
              <a:path w="5790881" h="3672250">
                <a:moveTo>
                  <a:pt x="0" y="0"/>
                </a:moveTo>
                <a:lnTo>
                  <a:pt x="5790881" y="0"/>
                </a:lnTo>
                <a:lnTo>
                  <a:pt x="5790881" y="3672250"/>
                </a:lnTo>
                <a:lnTo>
                  <a:pt x="0" y="367225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8639286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1" y="1585596"/>
            <a:ext cx="6193089" cy="4570048"/>
          </a:xfrm>
          <a:custGeom>
            <a:gdLst>
              <a:gd name="connsiteX0" fmla="*/ 0 w 6193089"/>
              <a:gd name="connsiteY0" fmla="*/ 0 h 4570048"/>
              <a:gd name="connsiteX1" fmla="*/ 6193089 w 6193089"/>
              <a:gd name="connsiteY1" fmla="*/ 0 h 4570048"/>
              <a:gd name="connsiteX2" fmla="*/ 6193089 w 6193089"/>
              <a:gd name="connsiteY2" fmla="*/ 4570048 h 4570048"/>
              <a:gd name="connsiteX3" fmla="*/ 0 w 6193089"/>
              <a:gd name="connsiteY3" fmla="*/ 4570048 h 4570048"/>
            </a:gdLst>
            <a:cxnLst>
              <a:cxn ang="0">
                <a:pos x="connsiteX0" y="connsiteY0"/>
              </a:cxn>
              <a:cxn ang="0">
                <a:pos x="connsiteX1" y="connsiteY1"/>
              </a:cxn>
              <a:cxn ang="0">
                <a:pos x="connsiteX2" y="connsiteY2"/>
              </a:cxn>
              <a:cxn ang="0">
                <a:pos x="connsiteX3" y="connsiteY3"/>
              </a:cxn>
            </a:cxnLst>
            <a:rect l="l" t="t" r="r" b="b"/>
            <a:pathLst>
              <a:path w="6193089" h="4570048">
                <a:moveTo>
                  <a:pt x="0" y="0"/>
                </a:moveTo>
                <a:lnTo>
                  <a:pt x="6193089" y="0"/>
                </a:lnTo>
                <a:lnTo>
                  <a:pt x="6193089" y="4570048"/>
                </a:lnTo>
                <a:lnTo>
                  <a:pt x="0" y="457004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6653274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6301511" y="1572218"/>
            <a:ext cx="5136769" cy="4587188"/>
          </a:xfrm>
          <a:custGeom>
            <a:gdLst>
              <a:gd name="connsiteX0" fmla="*/ 0 w 5136769"/>
              <a:gd name="connsiteY0" fmla="*/ 0 h 4587188"/>
              <a:gd name="connsiteX1" fmla="*/ 5136769 w 5136769"/>
              <a:gd name="connsiteY1" fmla="*/ 0 h 4587188"/>
              <a:gd name="connsiteX2" fmla="*/ 5136769 w 5136769"/>
              <a:gd name="connsiteY2" fmla="*/ 4587188 h 4587188"/>
              <a:gd name="connsiteX3" fmla="*/ 0 w 5136769"/>
              <a:gd name="connsiteY3" fmla="*/ 4587188 h 4587188"/>
            </a:gdLst>
            <a:cxnLst>
              <a:cxn ang="0">
                <a:pos x="connsiteX0" y="connsiteY0"/>
              </a:cxn>
              <a:cxn ang="0">
                <a:pos x="connsiteX1" y="connsiteY1"/>
              </a:cxn>
              <a:cxn ang="0">
                <a:pos x="connsiteX2" y="connsiteY2"/>
              </a:cxn>
              <a:cxn ang="0">
                <a:pos x="connsiteX3" y="connsiteY3"/>
              </a:cxn>
            </a:cxnLst>
            <a:rect l="l" t="t" r="r" b="b"/>
            <a:pathLst>
              <a:path w="5136769" h="4587188">
                <a:moveTo>
                  <a:pt x="0" y="0"/>
                </a:moveTo>
                <a:lnTo>
                  <a:pt x="5136769" y="0"/>
                </a:lnTo>
                <a:lnTo>
                  <a:pt x="5136769" y="4587188"/>
                </a:lnTo>
                <a:lnTo>
                  <a:pt x="0" y="458718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183672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823218" y="1447470"/>
            <a:ext cx="5882384" cy="4828749"/>
          </a:xfrm>
          <a:custGeom>
            <a:gdLst>
              <a:gd name="connsiteX0" fmla="*/ 0 w 5882384"/>
              <a:gd name="connsiteY0" fmla="*/ 0 h 4828749"/>
              <a:gd name="connsiteX1" fmla="*/ 5882384 w 5882384"/>
              <a:gd name="connsiteY1" fmla="*/ 0 h 4828749"/>
              <a:gd name="connsiteX2" fmla="*/ 5882384 w 5882384"/>
              <a:gd name="connsiteY2" fmla="*/ 4828749 h 4828749"/>
              <a:gd name="connsiteX3" fmla="*/ 0 w 5882384"/>
              <a:gd name="connsiteY3" fmla="*/ 4828749 h 4828749"/>
            </a:gdLst>
            <a:cxnLst>
              <a:cxn ang="0">
                <a:pos x="connsiteX0" y="connsiteY0"/>
              </a:cxn>
              <a:cxn ang="0">
                <a:pos x="connsiteX1" y="connsiteY1"/>
              </a:cxn>
              <a:cxn ang="0">
                <a:pos x="connsiteX2" y="connsiteY2"/>
              </a:cxn>
              <a:cxn ang="0">
                <a:pos x="connsiteX3" y="connsiteY3"/>
              </a:cxn>
            </a:cxnLst>
            <a:rect l="l" t="t" r="r" b="b"/>
            <a:pathLst>
              <a:path w="5882384" h="4828749">
                <a:moveTo>
                  <a:pt x="0" y="0"/>
                </a:moveTo>
                <a:lnTo>
                  <a:pt x="5882384" y="0"/>
                </a:lnTo>
                <a:lnTo>
                  <a:pt x="5882384" y="4828749"/>
                </a:lnTo>
                <a:lnTo>
                  <a:pt x="0" y="482874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5275766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4792134" y="1852308"/>
            <a:ext cx="6129867" cy="4573893"/>
          </a:xfrm>
          <a:custGeom>
            <a:gdLst>
              <a:gd name="connsiteX0" fmla="*/ 0 w 6129867"/>
              <a:gd name="connsiteY0" fmla="*/ 0 h 4573893"/>
              <a:gd name="connsiteX1" fmla="*/ 6129867 w 6129867"/>
              <a:gd name="connsiteY1" fmla="*/ 0 h 4573893"/>
              <a:gd name="connsiteX2" fmla="*/ 6129867 w 6129867"/>
              <a:gd name="connsiteY2" fmla="*/ 4573893 h 4573893"/>
              <a:gd name="connsiteX3" fmla="*/ 0 w 6129867"/>
              <a:gd name="connsiteY3" fmla="*/ 4573893 h 4573893"/>
            </a:gdLst>
            <a:cxnLst>
              <a:cxn ang="0">
                <a:pos x="connsiteX0" y="connsiteY0"/>
              </a:cxn>
              <a:cxn ang="0">
                <a:pos x="connsiteX1" y="connsiteY1"/>
              </a:cxn>
              <a:cxn ang="0">
                <a:pos x="connsiteX2" y="connsiteY2"/>
              </a:cxn>
              <a:cxn ang="0">
                <a:pos x="connsiteX3" y="connsiteY3"/>
              </a:cxn>
            </a:cxnLst>
            <a:rect l="l" t="t" r="r" b="b"/>
            <a:pathLst>
              <a:path w="6129867" h="4573893">
                <a:moveTo>
                  <a:pt x="0" y="0"/>
                </a:moveTo>
                <a:lnTo>
                  <a:pt x="6129867" y="0"/>
                </a:lnTo>
                <a:lnTo>
                  <a:pt x="6129867" y="4573893"/>
                </a:lnTo>
                <a:lnTo>
                  <a:pt x="0" y="457389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6198593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PA_Flowchart: Process 15"/>
          <p:cNvSpPr/>
          <p:nvPr userDrawn="1">
            <p:custDataLst>
              <p:tags r:id="rId1"/>
            </p:custDataLst>
          </p:nvPr>
        </p:nvSpPr>
        <p:spPr>
          <a:xfrm>
            <a:off x="1219200" y="1987589"/>
            <a:ext cx="9753600" cy="3168611"/>
          </a:xfrm>
          <a:prstGeom prst="flowChartProcess">
            <a:avLst/>
          </a:prstGeom>
          <a:solidFill>
            <a:schemeClr val="accent1">
              <a:alpha val="4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p>
        </p:txBody>
      </p:sp>
      <p:sp>
        <p:nvSpPr>
          <p:cNvPr id="12" name="图片占位符 11"/>
          <p:cNvSpPr>
            <a:spLocks noGrp="1"/>
          </p:cNvSpPr>
          <p:nvPr>
            <p:ph type="pic" sz="quarter" idx="11"/>
          </p:nvPr>
        </p:nvSpPr>
        <p:spPr>
          <a:xfrm>
            <a:off x="1425467" y="2212901"/>
            <a:ext cx="2732224" cy="2733443"/>
          </a:xfrm>
          <a:custGeom>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2"/>
          </p:nvPr>
        </p:nvSpPr>
        <p:spPr>
          <a:xfrm>
            <a:off x="4729889" y="2212901"/>
            <a:ext cx="2732224" cy="2733443"/>
          </a:xfrm>
          <a:custGeom>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3"/>
          </p:nvPr>
        </p:nvSpPr>
        <p:spPr>
          <a:xfrm>
            <a:off x="8015492" y="2212901"/>
            <a:ext cx="2732224" cy="2733443"/>
          </a:xfrm>
          <a:custGeom>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5446960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P spid="14" grpId="0" animBg="1"/>
    </p:bldLst>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3" name="椭圆 2"/>
          <p:cNvSpPr/>
          <p:nvPr/>
        </p:nvSpPr>
        <p:spPr bwMode="auto">
          <a:xfrm>
            <a:off x="1015863" y="1899070"/>
            <a:ext cx="2437410" cy="24360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bwMode="auto">
          <a:xfrm>
            <a:off x="4865339" y="1899070"/>
            <a:ext cx="2437410" cy="24360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bwMode="auto">
          <a:xfrm>
            <a:off x="8722649" y="1906899"/>
            <a:ext cx="2421743" cy="242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3" name="图片占位符 22"/>
          <p:cNvSpPr>
            <a:spLocks noGrp="1"/>
          </p:cNvSpPr>
          <p:nvPr userDrawn="1">
            <p:ph type="pic" sz="quarter" idx="11"/>
          </p:nvPr>
        </p:nvSpPr>
        <p:spPr>
          <a:xfrm>
            <a:off x="1122282" y="1973299"/>
            <a:ext cx="2261600" cy="2261600"/>
          </a:xfrm>
          <a:custGeom>
            <a:gdLst>
              <a:gd name="connsiteX0" fmla="*/ 1130800 w 2261600"/>
              <a:gd name="connsiteY0" fmla="*/ 0 h 2261600"/>
              <a:gd name="connsiteX1" fmla="*/ 2261600 w 2261600"/>
              <a:gd name="connsiteY1" fmla="*/ 1130800 h 2261600"/>
              <a:gd name="connsiteX2" fmla="*/ 1130800 w 2261600"/>
              <a:gd name="connsiteY2" fmla="*/ 2261600 h 2261600"/>
              <a:gd name="connsiteX3" fmla="*/ 0 w 2261600"/>
              <a:gd name="connsiteY3" fmla="*/ 1130800 h 2261600"/>
              <a:gd name="connsiteX4" fmla="*/ 1130800 w 2261600"/>
              <a:gd name="connsiteY4" fmla="*/ 0 h 22616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61600" h="2261600">
                <a:moveTo>
                  <a:pt x="1130800" y="0"/>
                </a:moveTo>
                <a:cubicBezTo>
                  <a:pt x="1755324" y="0"/>
                  <a:pt x="2261600" y="506276"/>
                  <a:pt x="2261600" y="1130800"/>
                </a:cubicBezTo>
                <a:cubicBezTo>
                  <a:pt x="2261600" y="1755324"/>
                  <a:pt x="1755324" y="2261600"/>
                  <a:pt x="1130800" y="2261600"/>
                </a:cubicBezTo>
                <a:cubicBezTo>
                  <a:pt x="506276" y="2261600"/>
                  <a:pt x="0" y="1755324"/>
                  <a:pt x="0" y="1130800"/>
                </a:cubicBezTo>
                <a:cubicBezTo>
                  <a:pt x="0" y="506276"/>
                  <a:pt x="506276" y="0"/>
                  <a:pt x="1130800"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4" name="图片占位符 23"/>
          <p:cNvSpPr>
            <a:spLocks noGrp="1"/>
          </p:cNvSpPr>
          <p:nvPr>
            <p:ph type="pic" sz="quarter" idx="12"/>
          </p:nvPr>
        </p:nvSpPr>
        <p:spPr>
          <a:xfrm>
            <a:off x="4975823" y="1973299"/>
            <a:ext cx="2261600" cy="2261600"/>
          </a:xfrm>
          <a:custGeom>
            <a:gdLst>
              <a:gd name="connsiteX0" fmla="*/ 1130800 w 2261600"/>
              <a:gd name="connsiteY0" fmla="*/ 0 h 2261600"/>
              <a:gd name="connsiteX1" fmla="*/ 2261600 w 2261600"/>
              <a:gd name="connsiteY1" fmla="*/ 1130800 h 2261600"/>
              <a:gd name="connsiteX2" fmla="*/ 1130800 w 2261600"/>
              <a:gd name="connsiteY2" fmla="*/ 2261600 h 2261600"/>
              <a:gd name="connsiteX3" fmla="*/ 0 w 2261600"/>
              <a:gd name="connsiteY3" fmla="*/ 1130800 h 2261600"/>
              <a:gd name="connsiteX4" fmla="*/ 1130800 w 2261600"/>
              <a:gd name="connsiteY4" fmla="*/ 0 h 22616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61600" h="2261600">
                <a:moveTo>
                  <a:pt x="1130800" y="0"/>
                </a:moveTo>
                <a:cubicBezTo>
                  <a:pt x="1755324" y="0"/>
                  <a:pt x="2261600" y="506276"/>
                  <a:pt x="2261600" y="1130800"/>
                </a:cubicBezTo>
                <a:cubicBezTo>
                  <a:pt x="2261600" y="1755324"/>
                  <a:pt x="1755324" y="2261600"/>
                  <a:pt x="1130800" y="2261600"/>
                </a:cubicBezTo>
                <a:cubicBezTo>
                  <a:pt x="506276" y="2261600"/>
                  <a:pt x="0" y="1755324"/>
                  <a:pt x="0" y="1130800"/>
                </a:cubicBezTo>
                <a:cubicBezTo>
                  <a:pt x="0" y="506276"/>
                  <a:pt x="506276" y="0"/>
                  <a:pt x="1130800"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3"/>
          </p:nvPr>
        </p:nvSpPr>
        <p:spPr>
          <a:xfrm>
            <a:off x="8821870" y="1980650"/>
            <a:ext cx="2247064" cy="2247064"/>
          </a:xfrm>
          <a:custGeom>
            <a:gdLst>
              <a:gd name="connsiteX0" fmla="*/ 1123532 w 2247064"/>
              <a:gd name="connsiteY0" fmla="*/ 0 h 2247064"/>
              <a:gd name="connsiteX1" fmla="*/ 2247064 w 2247064"/>
              <a:gd name="connsiteY1" fmla="*/ 1123532 h 2247064"/>
              <a:gd name="connsiteX2" fmla="*/ 1123532 w 2247064"/>
              <a:gd name="connsiteY2" fmla="*/ 2247064 h 2247064"/>
              <a:gd name="connsiteX3" fmla="*/ 0 w 2247064"/>
              <a:gd name="connsiteY3" fmla="*/ 1123532 h 2247064"/>
              <a:gd name="connsiteX4" fmla="*/ 1123532 w 2247064"/>
              <a:gd name="connsiteY4" fmla="*/ 0 h 22470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47064" h="2247064">
                <a:moveTo>
                  <a:pt x="1123532" y="0"/>
                </a:moveTo>
                <a:cubicBezTo>
                  <a:pt x="1744042" y="0"/>
                  <a:pt x="2247064" y="503022"/>
                  <a:pt x="2247064" y="1123532"/>
                </a:cubicBezTo>
                <a:cubicBezTo>
                  <a:pt x="2247064" y="1744042"/>
                  <a:pt x="1744042" y="2247064"/>
                  <a:pt x="1123532" y="2247064"/>
                </a:cubicBezTo>
                <a:cubicBezTo>
                  <a:pt x="503022" y="2247064"/>
                  <a:pt x="0" y="1744042"/>
                  <a:pt x="0" y="1123532"/>
                </a:cubicBezTo>
                <a:cubicBezTo>
                  <a:pt x="0" y="503022"/>
                  <a:pt x="503022" y="0"/>
                  <a:pt x="112353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75456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250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23" grpId="0" animBg="1"/>
      <p:bldP spid="24" grpId="0" animBg="1"/>
      <p:bldP spid="25" grpId="0" animBg="1"/>
    </p:bldLst>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1183197" y="1593939"/>
            <a:ext cx="3452086" cy="2311289"/>
          </a:xfrm>
          <a:custGeom>
            <a:gdLst>
              <a:gd name="connsiteX0" fmla="*/ 0 w 3452086"/>
              <a:gd name="connsiteY0" fmla="*/ 0 h 2311289"/>
              <a:gd name="connsiteX1" fmla="*/ 3452086 w 3452086"/>
              <a:gd name="connsiteY1" fmla="*/ 0 h 2311289"/>
              <a:gd name="connsiteX2" fmla="*/ 3452086 w 3452086"/>
              <a:gd name="connsiteY2" fmla="*/ 2311289 h 2311289"/>
              <a:gd name="connsiteX3" fmla="*/ 0 w 3452086"/>
              <a:gd name="connsiteY3" fmla="*/ 2311289 h 2311289"/>
            </a:gdLst>
            <a:cxnLst>
              <a:cxn ang="0">
                <a:pos x="connsiteX0" y="connsiteY0"/>
              </a:cxn>
              <a:cxn ang="0">
                <a:pos x="connsiteX1" y="connsiteY1"/>
              </a:cxn>
              <a:cxn ang="0">
                <a:pos x="connsiteX2" y="connsiteY2"/>
              </a:cxn>
              <a:cxn ang="0">
                <a:pos x="connsiteX3" y="connsiteY3"/>
              </a:cxn>
            </a:cxnLst>
            <a:rect l="l" t="t" r="r" b="b"/>
            <a:pathLst>
              <a:path w="3452085" h="2311289">
                <a:moveTo>
                  <a:pt x="0" y="0"/>
                </a:moveTo>
                <a:lnTo>
                  <a:pt x="3452086" y="0"/>
                </a:lnTo>
                <a:lnTo>
                  <a:pt x="3452086" y="2311289"/>
                </a:lnTo>
                <a:lnTo>
                  <a:pt x="0" y="23112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1183197" y="4000474"/>
            <a:ext cx="6928436" cy="2165246"/>
          </a:xfrm>
          <a:custGeom>
            <a:gdLst>
              <a:gd name="connsiteX0" fmla="*/ 0 w 6928436"/>
              <a:gd name="connsiteY0" fmla="*/ 0 h 2165246"/>
              <a:gd name="connsiteX1" fmla="*/ 6928436 w 6928436"/>
              <a:gd name="connsiteY1" fmla="*/ 0 h 2165246"/>
              <a:gd name="connsiteX2" fmla="*/ 6928436 w 6928436"/>
              <a:gd name="connsiteY2" fmla="*/ 2165246 h 2165246"/>
              <a:gd name="connsiteX3" fmla="*/ 0 w 6928436"/>
              <a:gd name="connsiteY3" fmla="*/ 2165246 h 2165246"/>
            </a:gdLst>
            <a:cxnLst>
              <a:cxn ang="0">
                <a:pos x="connsiteX0" y="connsiteY0"/>
              </a:cxn>
              <a:cxn ang="0">
                <a:pos x="connsiteX1" y="connsiteY1"/>
              </a:cxn>
              <a:cxn ang="0">
                <a:pos x="connsiteX2" y="connsiteY2"/>
              </a:cxn>
              <a:cxn ang="0">
                <a:pos x="connsiteX3" y="connsiteY3"/>
              </a:cxn>
            </a:cxnLst>
            <a:rect l="l" t="t" r="r" b="b"/>
            <a:pathLst>
              <a:path w="6928436" h="2165246">
                <a:moveTo>
                  <a:pt x="0" y="0"/>
                </a:moveTo>
                <a:lnTo>
                  <a:pt x="6928436" y="0"/>
                </a:lnTo>
                <a:lnTo>
                  <a:pt x="6928436" y="2165246"/>
                </a:lnTo>
                <a:lnTo>
                  <a:pt x="0" y="2165246"/>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259184" y="3213111"/>
            <a:ext cx="2886927" cy="2952609"/>
          </a:xfrm>
          <a:custGeom>
            <a:gdLst>
              <a:gd name="connsiteX0" fmla="*/ 0 w 2886927"/>
              <a:gd name="connsiteY0" fmla="*/ 0 h 2952609"/>
              <a:gd name="connsiteX1" fmla="*/ 2886927 w 2886927"/>
              <a:gd name="connsiteY1" fmla="*/ 0 h 2952609"/>
              <a:gd name="connsiteX2" fmla="*/ 2886927 w 2886927"/>
              <a:gd name="connsiteY2" fmla="*/ 2952609 h 2952609"/>
              <a:gd name="connsiteX3" fmla="*/ 0 w 2886927"/>
              <a:gd name="connsiteY3" fmla="*/ 2952609 h 2952609"/>
            </a:gdLst>
            <a:cxnLst>
              <a:cxn ang="0">
                <a:pos x="connsiteX0" y="connsiteY0"/>
              </a:cxn>
              <a:cxn ang="0">
                <a:pos x="connsiteX1" y="connsiteY1"/>
              </a:cxn>
              <a:cxn ang="0">
                <a:pos x="connsiteX2" y="connsiteY2"/>
              </a:cxn>
              <a:cxn ang="0">
                <a:pos x="connsiteX3" y="connsiteY3"/>
              </a:cxn>
            </a:cxnLst>
            <a:rect l="l" t="t" r="r" b="b"/>
            <a:pathLst>
              <a:path w="2886927" h="2952609">
                <a:moveTo>
                  <a:pt x="0" y="0"/>
                </a:moveTo>
                <a:lnTo>
                  <a:pt x="2886927" y="0"/>
                </a:lnTo>
                <a:lnTo>
                  <a:pt x="2886927" y="2952609"/>
                </a:lnTo>
                <a:lnTo>
                  <a:pt x="0" y="29526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9919283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withEffect">
                                  <p:stCondLst>
                                    <p:cond delay="468"/>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112"/>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325"/>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空白">
    <p:spTree>
      <p:nvGrpSpPr>
        <p:cNvPr id="1" name=""/>
        <p:cNvGrpSpPr/>
        <p:nvPr/>
      </p:nvGrpSpPr>
      <p:grpSpPr>
        <a:xfrm>
          <a:off x="0" y="0"/>
          <a:ext cx="0" cy="0"/>
        </a:xfrm>
      </p:grpSpPr>
      <p:sp>
        <p:nvSpPr>
          <p:cNvPr id="2" name="PA_矩形 2"/>
          <p:cNvSpPr/>
          <p:nvPr userDrawn="1">
            <p:custDataLst>
              <p:tags r:id="rId1"/>
            </p:custDataLst>
          </p:nvPr>
        </p:nvSpPr>
        <p:spPr>
          <a:xfrm>
            <a:off x="0" y="1661660"/>
            <a:ext cx="12192000" cy="457338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6"/>
          <p:cNvSpPr>
            <a:spLocks noGrp="1"/>
          </p:cNvSpPr>
          <p:nvPr>
            <p:ph type="pic" sz="quarter" idx="13"/>
          </p:nvPr>
        </p:nvSpPr>
        <p:spPr>
          <a:xfrm>
            <a:off x="0" y="1690699"/>
            <a:ext cx="12192000" cy="4544349"/>
          </a:xfrm>
          <a:custGeom>
            <a:gdLst>
              <a:gd name="connsiteX0" fmla="*/ 0 w 12192000"/>
              <a:gd name="connsiteY0" fmla="*/ 0 h 4544349"/>
              <a:gd name="connsiteX1" fmla="*/ 12192000 w 12192000"/>
              <a:gd name="connsiteY1" fmla="*/ 0 h 4544349"/>
              <a:gd name="connsiteX2" fmla="*/ 12192000 w 12192000"/>
              <a:gd name="connsiteY2" fmla="*/ 4544349 h 4544349"/>
              <a:gd name="connsiteX3" fmla="*/ 0 w 12192000"/>
              <a:gd name="connsiteY3" fmla="*/ 4544349 h 4544349"/>
            </a:gdLst>
            <a:cxnLst>
              <a:cxn ang="0">
                <a:pos x="connsiteX0" y="connsiteY0"/>
              </a:cxn>
              <a:cxn ang="0">
                <a:pos x="connsiteX1" y="connsiteY1"/>
              </a:cxn>
              <a:cxn ang="0">
                <a:pos x="connsiteX2" y="connsiteY2"/>
              </a:cxn>
              <a:cxn ang="0">
                <a:pos x="connsiteX3" y="connsiteY3"/>
              </a:cxn>
            </a:cxnLst>
            <a:rect l="l" t="t" r="r" b="b"/>
            <a:pathLst>
              <a:path w="12192000" h="4544349">
                <a:moveTo>
                  <a:pt x="0" y="0"/>
                </a:moveTo>
                <a:lnTo>
                  <a:pt x="12192000" y="0"/>
                </a:lnTo>
                <a:lnTo>
                  <a:pt x="12192000" y="4544349"/>
                </a:lnTo>
                <a:lnTo>
                  <a:pt x="0" y="4544349"/>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8745651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5208435" y="2187001"/>
            <a:ext cx="1843405" cy="3277164"/>
          </a:xfrm>
          <a:custGeom>
            <a:gdLst>
              <a:gd name="connsiteX0" fmla="*/ 0 w 1843405"/>
              <a:gd name="connsiteY0" fmla="*/ 0 h 3277164"/>
              <a:gd name="connsiteX1" fmla="*/ 1843405 w 1843405"/>
              <a:gd name="connsiteY1" fmla="*/ 0 h 3277164"/>
              <a:gd name="connsiteX2" fmla="*/ 1843405 w 1843405"/>
              <a:gd name="connsiteY2" fmla="*/ 3277164 h 3277164"/>
              <a:gd name="connsiteX3" fmla="*/ 0 w 1843405"/>
              <a:gd name="connsiteY3" fmla="*/ 3277164 h 3277164"/>
            </a:gdLst>
            <a:cxnLst>
              <a:cxn ang="0">
                <a:pos x="connsiteX0" y="connsiteY0"/>
              </a:cxn>
              <a:cxn ang="0">
                <a:pos x="connsiteX1" y="connsiteY1"/>
              </a:cxn>
              <a:cxn ang="0">
                <a:pos x="connsiteX2" y="connsiteY2"/>
              </a:cxn>
              <a:cxn ang="0">
                <a:pos x="connsiteX3" y="connsiteY3"/>
              </a:cxn>
            </a:cxnLst>
            <a:rect l="l" t="t" r="r" b="b"/>
            <a:pathLst>
              <a:path w="1843405" h="3277164">
                <a:moveTo>
                  <a:pt x="0" y="0"/>
                </a:moveTo>
                <a:lnTo>
                  <a:pt x="1843405" y="0"/>
                </a:lnTo>
                <a:lnTo>
                  <a:pt x="1843405" y="3277164"/>
                </a:lnTo>
                <a:lnTo>
                  <a:pt x="0" y="327716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8412355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pic>
        <p:nvPicPr>
          <p:cNvPr id="3"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98475" y="1746096"/>
            <a:ext cx="5028704" cy="4563224"/>
          </a:xfrm>
          <a:prstGeom prst="rect">
            <a:avLst/>
          </a:prstGeom>
        </p:spPr>
      </p:pic>
      <p:sp>
        <p:nvSpPr>
          <p:cNvPr id="11" name="图片占位符 10"/>
          <p:cNvSpPr>
            <a:spLocks noGrp="1"/>
          </p:cNvSpPr>
          <p:nvPr userDrawn="1">
            <p:ph type="pic" sz="quarter" idx="11"/>
          </p:nvPr>
        </p:nvSpPr>
        <p:spPr>
          <a:xfrm>
            <a:off x="1364612" y="2022381"/>
            <a:ext cx="4489144" cy="2873767"/>
          </a:xfrm>
          <a:custGeom>
            <a:gdLst>
              <a:gd name="connsiteX0" fmla="*/ 0 w 4489144"/>
              <a:gd name="connsiteY0" fmla="*/ 0 h 2873767"/>
              <a:gd name="connsiteX1" fmla="*/ 4489144 w 4489144"/>
              <a:gd name="connsiteY1" fmla="*/ 0 h 2873767"/>
              <a:gd name="connsiteX2" fmla="*/ 4489144 w 4489144"/>
              <a:gd name="connsiteY2" fmla="*/ 2873767 h 2873767"/>
              <a:gd name="connsiteX3" fmla="*/ 0 w 4489144"/>
              <a:gd name="connsiteY3" fmla="*/ 2873767 h 2873767"/>
            </a:gdLst>
            <a:cxnLst>
              <a:cxn ang="0">
                <a:pos x="connsiteX0" y="connsiteY0"/>
              </a:cxn>
              <a:cxn ang="0">
                <a:pos x="connsiteX1" y="connsiteY1"/>
              </a:cxn>
              <a:cxn ang="0">
                <a:pos x="connsiteX2" y="connsiteY2"/>
              </a:cxn>
              <a:cxn ang="0">
                <a:pos x="connsiteX3" y="connsiteY3"/>
              </a:cxn>
            </a:cxnLst>
            <a:rect l="l" t="t" r="r" b="b"/>
            <a:pathLst>
              <a:path w="4489144" h="2873767">
                <a:moveTo>
                  <a:pt x="0" y="0"/>
                </a:moveTo>
                <a:lnTo>
                  <a:pt x="4489144" y="0"/>
                </a:lnTo>
                <a:lnTo>
                  <a:pt x="4489144" y="2873767"/>
                </a:lnTo>
                <a:lnTo>
                  <a:pt x="0" y="2873767"/>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790438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pic>
        <p:nvPicPr>
          <p:cNvPr id="3" name="Picture 8"/>
          <p:cNvPicPr>
            <a:picLocks noChangeAspect="1"/>
          </p:cNvPicPr>
          <p:nvPr/>
        </p:nvPicPr>
        <p:blipFill>
          <a:blip r:embed="rId1">
            <a:extLst>
              <a:ext uri="{28A0092B-C50C-407E-A947-70E740481C1C}">
                <a14:useLocalDpi xmlns:a14="http://schemas.microsoft.com/office/drawing/2010/main" val="0"/>
              </a:ext>
            </a:extLst>
          </a:blip>
          <a:srcRect l="9486" t="6898" r="10791" b="8984"/>
          <a:stretch>
            <a:fillRect/>
          </a:stretch>
        </p:blipFill>
        <p:spPr bwMode="auto">
          <a:xfrm>
            <a:off x="-64626" y="1690689"/>
            <a:ext cx="6688139"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图片占位符 8"/>
          <p:cNvSpPr>
            <a:spLocks noGrp="1"/>
          </p:cNvSpPr>
          <p:nvPr userDrawn="1">
            <p:ph type="pic" sz="quarter" idx="11"/>
          </p:nvPr>
        </p:nvSpPr>
        <p:spPr>
          <a:xfrm>
            <a:off x="1172038" y="2401889"/>
            <a:ext cx="4303713" cy="2873375"/>
          </a:xfrm>
          <a:custGeom>
            <a:gdLst>
              <a:gd name="connsiteX0" fmla="*/ 0 w 4303713"/>
              <a:gd name="connsiteY0" fmla="*/ 0 h 2873375"/>
              <a:gd name="connsiteX1" fmla="*/ 4303713 w 4303713"/>
              <a:gd name="connsiteY1" fmla="*/ 0 h 2873375"/>
              <a:gd name="connsiteX2" fmla="*/ 4303713 w 4303713"/>
              <a:gd name="connsiteY2" fmla="*/ 2873375 h 2873375"/>
              <a:gd name="connsiteX3" fmla="*/ 0 w 4303713"/>
              <a:gd name="connsiteY3" fmla="*/ 2873375 h 2873375"/>
            </a:gdLst>
            <a:cxnLst>
              <a:cxn ang="0">
                <a:pos x="connsiteX0" y="connsiteY0"/>
              </a:cxn>
              <a:cxn ang="0">
                <a:pos x="connsiteX1" y="connsiteY1"/>
              </a:cxn>
              <a:cxn ang="0">
                <a:pos x="connsiteX2" y="connsiteY2"/>
              </a:cxn>
              <a:cxn ang="0">
                <a:pos x="connsiteX3" y="connsiteY3"/>
              </a:cxn>
            </a:cxnLst>
            <a:rect l="l" t="t" r="r" b="b"/>
            <a:pathLst>
              <a:path w="4303713" h="2873375">
                <a:moveTo>
                  <a:pt x="0" y="0"/>
                </a:moveTo>
                <a:lnTo>
                  <a:pt x="4303713" y="0"/>
                </a:lnTo>
                <a:lnTo>
                  <a:pt x="4303713" y="2873375"/>
                </a:lnTo>
                <a:lnTo>
                  <a:pt x="0" y="2873375"/>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223106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pic>
        <p:nvPicPr>
          <p:cNvPr id="3" name="Picture 13"/>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7130480" y="2227035"/>
            <a:ext cx="3385691" cy="205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999633" y="2220684"/>
            <a:ext cx="3387123" cy="205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图片占位符 22"/>
          <p:cNvSpPr>
            <a:spLocks noGrp="1"/>
          </p:cNvSpPr>
          <p:nvPr userDrawn="1">
            <p:ph type="pic" sz="quarter" idx="11"/>
          </p:nvPr>
        </p:nvSpPr>
        <p:spPr>
          <a:xfrm>
            <a:off x="1405687" y="2333636"/>
            <a:ext cx="2575014" cy="1711430"/>
          </a:xfrm>
          <a:custGeom>
            <a:gdLst>
              <a:gd name="connsiteX0" fmla="*/ 0 w 2575014"/>
              <a:gd name="connsiteY0" fmla="*/ 0 h 1711430"/>
              <a:gd name="connsiteX1" fmla="*/ 2575014 w 2575014"/>
              <a:gd name="connsiteY1" fmla="*/ 0 h 1711430"/>
              <a:gd name="connsiteX2" fmla="*/ 2575014 w 2575014"/>
              <a:gd name="connsiteY2" fmla="*/ 1711430 h 1711430"/>
              <a:gd name="connsiteX3" fmla="*/ 0 w 2575014"/>
              <a:gd name="connsiteY3" fmla="*/ 1711430 h 1711430"/>
            </a:gdLst>
            <a:cxnLst>
              <a:cxn ang="0">
                <a:pos x="connsiteX0" y="connsiteY0"/>
              </a:cxn>
              <a:cxn ang="0">
                <a:pos x="connsiteX1" y="connsiteY1"/>
              </a:cxn>
              <a:cxn ang="0">
                <a:pos x="connsiteX2" y="connsiteY2"/>
              </a:cxn>
              <a:cxn ang="0">
                <a:pos x="connsiteX3" y="connsiteY3"/>
              </a:cxn>
            </a:cxnLst>
            <a:rect l="l" t="t" r="r" b="b"/>
            <a:pathLst>
              <a:path w="2575014" h="1711430">
                <a:moveTo>
                  <a:pt x="0" y="0"/>
                </a:moveTo>
                <a:lnTo>
                  <a:pt x="2575014" y="0"/>
                </a:lnTo>
                <a:lnTo>
                  <a:pt x="2575014" y="1711430"/>
                </a:lnTo>
                <a:lnTo>
                  <a:pt x="0" y="1711430"/>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3"/>
          </p:nvPr>
        </p:nvSpPr>
        <p:spPr>
          <a:xfrm>
            <a:off x="7536534" y="2339987"/>
            <a:ext cx="2573583" cy="1711430"/>
          </a:xfrm>
          <a:custGeom>
            <a:gdLst>
              <a:gd name="connsiteX0" fmla="*/ 0 w 2573583"/>
              <a:gd name="connsiteY0" fmla="*/ 0 h 1711430"/>
              <a:gd name="connsiteX1" fmla="*/ 2573583 w 2573583"/>
              <a:gd name="connsiteY1" fmla="*/ 0 h 1711430"/>
              <a:gd name="connsiteX2" fmla="*/ 2573583 w 2573583"/>
              <a:gd name="connsiteY2" fmla="*/ 1711430 h 1711430"/>
              <a:gd name="connsiteX3" fmla="*/ 0 w 2573583"/>
              <a:gd name="connsiteY3" fmla="*/ 1711430 h 1711430"/>
            </a:gdLst>
            <a:cxnLst>
              <a:cxn ang="0">
                <a:pos x="connsiteX0" y="connsiteY0"/>
              </a:cxn>
              <a:cxn ang="0">
                <a:pos x="connsiteX1" y="connsiteY1"/>
              </a:cxn>
              <a:cxn ang="0">
                <a:pos x="connsiteX2" y="connsiteY2"/>
              </a:cxn>
              <a:cxn ang="0">
                <a:pos x="connsiteX3" y="connsiteY3"/>
              </a:cxn>
            </a:cxnLst>
            <a:rect l="l" t="t" r="r" b="b"/>
            <a:pathLst>
              <a:path w="2573583" h="1711430">
                <a:moveTo>
                  <a:pt x="0" y="0"/>
                </a:moveTo>
                <a:lnTo>
                  <a:pt x="2573583" y="0"/>
                </a:lnTo>
                <a:lnTo>
                  <a:pt x="2573583" y="1711430"/>
                </a:lnTo>
                <a:lnTo>
                  <a:pt x="0" y="1711430"/>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4" name="图片占位符 23"/>
          <p:cNvSpPr>
            <a:spLocks noGrp="1"/>
          </p:cNvSpPr>
          <p:nvPr>
            <p:ph type="pic" sz="quarter" idx="12"/>
          </p:nvPr>
        </p:nvSpPr>
        <p:spPr>
          <a:xfrm>
            <a:off x="3747501" y="1756769"/>
            <a:ext cx="4018937" cy="2672743"/>
          </a:xfrm>
          <a:custGeom>
            <a:gdLst>
              <a:gd name="connsiteX0" fmla="*/ 0 w 4018937"/>
              <a:gd name="connsiteY0" fmla="*/ 0 h 2672743"/>
              <a:gd name="connsiteX1" fmla="*/ 4018937 w 4018937"/>
              <a:gd name="connsiteY1" fmla="*/ 0 h 2672743"/>
              <a:gd name="connsiteX2" fmla="*/ 4018937 w 4018937"/>
              <a:gd name="connsiteY2" fmla="*/ 2672743 h 2672743"/>
              <a:gd name="connsiteX3" fmla="*/ 0 w 4018937"/>
              <a:gd name="connsiteY3" fmla="*/ 2672743 h 2672743"/>
            </a:gdLst>
            <a:cxnLst>
              <a:cxn ang="0">
                <a:pos x="connsiteX0" y="connsiteY0"/>
              </a:cxn>
              <a:cxn ang="0">
                <a:pos x="connsiteX1" y="connsiteY1"/>
              </a:cxn>
              <a:cxn ang="0">
                <a:pos x="connsiteX2" y="connsiteY2"/>
              </a:cxn>
              <a:cxn ang="0">
                <a:pos x="connsiteX3" y="connsiteY3"/>
              </a:cxn>
            </a:cxnLst>
            <a:rect l="l" t="t" r="r" b="b"/>
            <a:pathLst>
              <a:path w="4018937" h="2672743">
                <a:moveTo>
                  <a:pt x="0" y="0"/>
                </a:moveTo>
                <a:lnTo>
                  <a:pt x="4018937" y="0"/>
                </a:lnTo>
                <a:lnTo>
                  <a:pt x="4018937" y="2672743"/>
                </a:lnTo>
                <a:lnTo>
                  <a:pt x="0" y="267274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186298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500"/>
                                        <p:tgtEl>
                                          <p:spTgt spid="23"/>
                                        </p:tgtEl>
                                      </p:cBhvr>
                                    </p:animEffect>
                                  </p:childTnLst>
                                </p:cTn>
                              </p:par>
                              <p:par>
                                <p:cTn id="11" presetID="10"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500"/>
                                        <p:tgtEl>
                                          <p:spTgt spid="2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4" grpId="0" animBg="1"/>
    </p:bldLst>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PA_矩形 5"/>
          <p:cNvSpPr/>
          <p:nvPr userDrawn="1">
            <p:custDataLst>
              <p:tags r:id="rId1"/>
            </p:custDataLst>
          </p:nvPr>
        </p:nvSpPr>
        <p:spPr>
          <a:xfrm>
            <a:off x="0" y="4173281"/>
            <a:ext cx="12192000" cy="2684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pic>
        <p:nvPicPr>
          <p:cNvPr id="3" name="PA_图片 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458563" y="2383168"/>
            <a:ext cx="3676963" cy="3066021"/>
          </a:xfrm>
          <a:prstGeom prst="rect">
            <a:avLst/>
          </a:prstGeom>
        </p:spPr>
      </p:pic>
      <p:sp>
        <p:nvSpPr>
          <p:cNvPr id="13" name="图片占位符 12"/>
          <p:cNvSpPr>
            <a:spLocks noGrp="1"/>
          </p:cNvSpPr>
          <p:nvPr>
            <p:ph type="pic" sz="quarter" idx="11"/>
          </p:nvPr>
        </p:nvSpPr>
        <p:spPr>
          <a:xfrm>
            <a:off x="1596197" y="2529983"/>
            <a:ext cx="3408000" cy="1920000"/>
          </a:xfrm>
          <a:custGeom>
            <a:gdLst>
              <a:gd name="connsiteX0" fmla="*/ 0 w 3408000"/>
              <a:gd name="connsiteY0" fmla="*/ 0 h 1920000"/>
              <a:gd name="connsiteX1" fmla="*/ 3408000 w 3408000"/>
              <a:gd name="connsiteY1" fmla="*/ 0 h 1920000"/>
              <a:gd name="connsiteX2" fmla="*/ 3408000 w 3408000"/>
              <a:gd name="connsiteY2" fmla="*/ 1920000 h 1920000"/>
              <a:gd name="connsiteX3" fmla="*/ 0 w 3408000"/>
              <a:gd name="connsiteY3" fmla="*/ 1920000 h 1920000"/>
            </a:gdLst>
            <a:cxnLst>
              <a:cxn ang="0">
                <a:pos x="connsiteX0" y="connsiteY0"/>
              </a:cxn>
              <a:cxn ang="0">
                <a:pos x="connsiteX1" y="connsiteY1"/>
              </a:cxn>
              <a:cxn ang="0">
                <a:pos x="connsiteX2" y="connsiteY2"/>
              </a:cxn>
              <a:cxn ang="0">
                <a:pos x="connsiteX3" y="connsiteY3"/>
              </a:cxn>
            </a:cxnLst>
            <a:rect l="l" t="t" r="r" b="b"/>
            <a:pathLst>
              <a:path w="3407999" h="1919998">
                <a:moveTo>
                  <a:pt x="0" y="0"/>
                </a:moveTo>
                <a:lnTo>
                  <a:pt x="3408000" y="0"/>
                </a:lnTo>
                <a:lnTo>
                  <a:pt x="3408000" y="1920000"/>
                </a:lnTo>
                <a:lnTo>
                  <a:pt x="0" y="1920000"/>
                </a:lnTo>
                <a:close/>
              </a:path>
            </a:pathLst>
          </a:custGeom>
          <a:blipFill dpi="0" rotWithShape="1">
            <a:blip r:embed="rId4"/>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2"/>
          </p:nvPr>
        </p:nvSpPr>
        <p:spPr>
          <a:xfrm>
            <a:off x="4259097" y="3931101"/>
            <a:ext cx="2208245" cy="1405412"/>
          </a:xfrm>
          <a:custGeom>
            <a:gdLst>
              <a:gd name="connsiteX0" fmla="*/ 0 w 2208245"/>
              <a:gd name="connsiteY0" fmla="*/ 0 h 1405412"/>
              <a:gd name="connsiteX1" fmla="*/ 2208245 w 2208245"/>
              <a:gd name="connsiteY1" fmla="*/ 0 h 1405412"/>
              <a:gd name="connsiteX2" fmla="*/ 2208245 w 2208245"/>
              <a:gd name="connsiteY2" fmla="*/ 1405412 h 1405412"/>
              <a:gd name="connsiteX3" fmla="*/ 0 w 2208245"/>
              <a:gd name="connsiteY3" fmla="*/ 1405412 h 1405412"/>
            </a:gdLst>
            <a:cxnLst>
              <a:cxn ang="0">
                <a:pos x="connsiteX0" y="connsiteY0"/>
              </a:cxn>
              <a:cxn ang="0">
                <a:pos x="connsiteX1" y="connsiteY1"/>
              </a:cxn>
              <a:cxn ang="0">
                <a:pos x="connsiteX2" y="connsiteY2"/>
              </a:cxn>
              <a:cxn ang="0">
                <a:pos x="connsiteX3" y="connsiteY3"/>
              </a:cxn>
            </a:cxnLst>
            <a:rect l="l" t="t" r="r" b="b"/>
            <a:pathLst>
              <a:path w="2208245" h="1405412">
                <a:moveTo>
                  <a:pt x="0" y="0"/>
                </a:moveTo>
                <a:lnTo>
                  <a:pt x="2208245" y="0"/>
                </a:lnTo>
                <a:lnTo>
                  <a:pt x="2208245" y="1405412"/>
                </a:lnTo>
                <a:lnTo>
                  <a:pt x="0" y="1405412"/>
                </a:lnTo>
                <a:close/>
              </a:path>
            </a:pathLst>
          </a:custGeom>
          <a:blipFill dpi="0" rotWithShape="1">
            <a:blip r:embed="rId4"/>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1636375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Lst>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pic>
        <p:nvPicPr>
          <p:cNvPr id="2" name="PA_图片 1"/>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364415" y="1891151"/>
            <a:ext cx="6942275" cy="4269499"/>
          </a:xfrm>
          <a:prstGeom prst="rect">
            <a:avLst/>
          </a:prstGeom>
        </p:spPr>
      </p:pic>
      <p:sp>
        <p:nvSpPr>
          <p:cNvPr id="7" name="图片占位符 6"/>
          <p:cNvSpPr>
            <a:spLocks noGrp="1"/>
          </p:cNvSpPr>
          <p:nvPr>
            <p:ph type="pic" sz="quarter" idx="11"/>
          </p:nvPr>
        </p:nvSpPr>
        <p:spPr>
          <a:xfrm>
            <a:off x="1624331" y="2449331"/>
            <a:ext cx="4442995" cy="2747152"/>
          </a:xfrm>
          <a:custGeom>
            <a:gdLst>
              <a:gd name="connsiteX0" fmla="*/ 0 w 4442995"/>
              <a:gd name="connsiteY0" fmla="*/ 0 h 2747152"/>
              <a:gd name="connsiteX1" fmla="*/ 4442995 w 4442995"/>
              <a:gd name="connsiteY1" fmla="*/ 0 h 2747152"/>
              <a:gd name="connsiteX2" fmla="*/ 4442995 w 4442995"/>
              <a:gd name="connsiteY2" fmla="*/ 2747152 h 2747152"/>
              <a:gd name="connsiteX3" fmla="*/ 0 w 4442995"/>
              <a:gd name="connsiteY3" fmla="*/ 2747152 h 2747152"/>
            </a:gdLst>
            <a:cxnLst>
              <a:cxn ang="0">
                <a:pos x="connsiteX0" y="connsiteY0"/>
              </a:cxn>
              <a:cxn ang="0">
                <a:pos x="connsiteX1" y="connsiteY1"/>
              </a:cxn>
              <a:cxn ang="0">
                <a:pos x="connsiteX2" y="connsiteY2"/>
              </a:cxn>
              <a:cxn ang="0">
                <a:pos x="connsiteX3" y="connsiteY3"/>
              </a:cxn>
            </a:cxnLst>
            <a:rect l="l" t="t" r="r" b="b"/>
            <a:pathLst>
              <a:path w="4442995" h="2747152">
                <a:moveTo>
                  <a:pt x="0" y="0"/>
                </a:moveTo>
                <a:lnTo>
                  <a:pt x="4442995" y="0"/>
                </a:lnTo>
                <a:lnTo>
                  <a:pt x="4442995" y="2747152"/>
                </a:lnTo>
                <a:lnTo>
                  <a:pt x="0" y="2747152"/>
                </a:lnTo>
                <a:close/>
              </a:path>
            </a:pathLst>
          </a:custGeom>
          <a:blipFill dpi="0" rotWithShape="1">
            <a:blip r:embed="rId3"/>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561406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7_自定义版式">
    <p:spTree>
      <p:nvGrpSpPr>
        <p:cNvPr id="1" name=""/>
        <p:cNvGrpSpPr/>
        <p:nvPr/>
      </p:nvGrpSpPr>
      <p:grpSpPr>
        <a:xfrm>
          <a:off x="0" y="0"/>
          <a:ext cx="0" cy="0"/>
        </a:xfrm>
      </p:grpSpPr>
      <p:sp>
        <p:nvSpPr>
          <p:cNvPr id="36" name="图片占位符 35"/>
          <p:cNvSpPr>
            <a:spLocks noGrp="1"/>
          </p:cNvSpPr>
          <p:nvPr>
            <p:ph type="pic" sz="quarter" idx="11"/>
          </p:nvPr>
        </p:nvSpPr>
        <p:spPr>
          <a:xfrm>
            <a:off x="0" y="1390867"/>
            <a:ext cx="6096000" cy="4769253"/>
          </a:xfrm>
          <a:custGeom>
            <a:gdLst>
              <a:gd name="connsiteX0" fmla="*/ 0 w 6096000"/>
              <a:gd name="connsiteY0" fmla="*/ 0 h 4769253"/>
              <a:gd name="connsiteX1" fmla="*/ 6096000 w 6096000"/>
              <a:gd name="connsiteY1" fmla="*/ 0 h 4769253"/>
              <a:gd name="connsiteX2" fmla="*/ 6096000 w 6096000"/>
              <a:gd name="connsiteY2" fmla="*/ 4769253 h 4769253"/>
              <a:gd name="connsiteX3" fmla="*/ 0 w 6096000"/>
              <a:gd name="connsiteY3" fmla="*/ 4769253 h 4769253"/>
            </a:gdLst>
            <a:cxnLst>
              <a:cxn ang="0">
                <a:pos x="connsiteX0" y="connsiteY0"/>
              </a:cxn>
              <a:cxn ang="0">
                <a:pos x="connsiteX1" y="connsiteY1"/>
              </a:cxn>
              <a:cxn ang="0">
                <a:pos x="connsiteX2" y="connsiteY2"/>
              </a:cxn>
              <a:cxn ang="0">
                <a:pos x="connsiteX3" y="connsiteY3"/>
              </a:cxn>
            </a:cxnLst>
            <a:rect l="l" t="t" r="r" b="b"/>
            <a:pathLst>
              <a:path w="6096000" h="4769253">
                <a:moveTo>
                  <a:pt x="0" y="0"/>
                </a:moveTo>
                <a:lnTo>
                  <a:pt x="6096000" y="0"/>
                </a:lnTo>
                <a:lnTo>
                  <a:pt x="6096000" y="4769253"/>
                </a:lnTo>
                <a:lnTo>
                  <a:pt x="0" y="476925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7" name="图片占位符 36"/>
          <p:cNvSpPr>
            <a:spLocks noGrp="1"/>
          </p:cNvSpPr>
          <p:nvPr userDrawn="1">
            <p:ph type="pic" sz="quarter" idx="12"/>
          </p:nvPr>
        </p:nvSpPr>
        <p:spPr>
          <a:xfrm>
            <a:off x="1515600" y="1699886"/>
            <a:ext cx="3313052" cy="2083935"/>
          </a:xfrm>
          <a:custGeom>
            <a:gdLst>
              <a:gd name="connsiteX0" fmla="*/ 0 w 3313052"/>
              <a:gd name="connsiteY0" fmla="*/ 0 h 2083935"/>
              <a:gd name="connsiteX1" fmla="*/ 3313052 w 3313052"/>
              <a:gd name="connsiteY1" fmla="*/ 0 h 2083935"/>
              <a:gd name="connsiteX2" fmla="*/ 3313052 w 3313052"/>
              <a:gd name="connsiteY2" fmla="*/ 2083935 h 2083935"/>
              <a:gd name="connsiteX3" fmla="*/ 0 w 3313052"/>
              <a:gd name="connsiteY3" fmla="*/ 2083935 h 2083935"/>
            </a:gdLst>
            <a:cxnLst>
              <a:cxn ang="0">
                <a:pos x="connsiteX0" y="connsiteY0"/>
              </a:cxn>
              <a:cxn ang="0">
                <a:pos x="connsiteX1" y="connsiteY1"/>
              </a:cxn>
              <a:cxn ang="0">
                <a:pos x="connsiteX2" y="connsiteY2"/>
              </a:cxn>
              <a:cxn ang="0">
                <a:pos x="connsiteX3" y="connsiteY3"/>
              </a:cxn>
            </a:cxnLst>
            <a:rect l="l" t="t" r="r" b="b"/>
            <a:pathLst>
              <a:path w="3313052" h="2083935">
                <a:moveTo>
                  <a:pt x="0" y="0"/>
                </a:moveTo>
                <a:lnTo>
                  <a:pt x="3313052" y="0"/>
                </a:lnTo>
                <a:lnTo>
                  <a:pt x="3313052" y="2083935"/>
                </a:lnTo>
                <a:lnTo>
                  <a:pt x="0" y="208393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8486226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8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0" y="2009136"/>
            <a:ext cx="6096000" cy="4156288"/>
          </a:xfrm>
          <a:custGeom>
            <a:gdLst>
              <a:gd name="connsiteX0" fmla="*/ 0 w 6096000"/>
              <a:gd name="connsiteY0" fmla="*/ 0 h 4156288"/>
              <a:gd name="connsiteX1" fmla="*/ 6096000 w 6096000"/>
              <a:gd name="connsiteY1" fmla="*/ 0 h 4156288"/>
              <a:gd name="connsiteX2" fmla="*/ 6096000 w 6096000"/>
              <a:gd name="connsiteY2" fmla="*/ 4156288 h 4156288"/>
              <a:gd name="connsiteX3" fmla="*/ 0 w 6096000"/>
              <a:gd name="connsiteY3" fmla="*/ 4156288 h 4156288"/>
            </a:gdLst>
            <a:cxnLst>
              <a:cxn ang="0">
                <a:pos x="connsiteX0" y="connsiteY0"/>
              </a:cxn>
              <a:cxn ang="0">
                <a:pos x="connsiteX1" y="connsiteY1"/>
              </a:cxn>
              <a:cxn ang="0">
                <a:pos x="connsiteX2" y="connsiteY2"/>
              </a:cxn>
              <a:cxn ang="0">
                <a:pos x="connsiteX3" y="connsiteY3"/>
              </a:cxn>
            </a:cxnLst>
            <a:rect l="l" t="t" r="r" b="b"/>
            <a:pathLst>
              <a:path w="6096000" h="4156287">
                <a:moveTo>
                  <a:pt x="0" y="0"/>
                </a:moveTo>
                <a:lnTo>
                  <a:pt x="6096000" y="0"/>
                </a:lnTo>
                <a:lnTo>
                  <a:pt x="6096000" y="4156288"/>
                </a:lnTo>
                <a:lnTo>
                  <a:pt x="0" y="415628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096000" y="2009136"/>
            <a:ext cx="2324100" cy="2327488"/>
          </a:xfrm>
          <a:custGeom>
            <a:gdLst>
              <a:gd name="connsiteX0" fmla="*/ 0 w 2324100"/>
              <a:gd name="connsiteY0" fmla="*/ 0 h 2327488"/>
              <a:gd name="connsiteX1" fmla="*/ 2324100 w 2324100"/>
              <a:gd name="connsiteY1" fmla="*/ 0 h 2327488"/>
              <a:gd name="connsiteX2" fmla="*/ 2324100 w 2324100"/>
              <a:gd name="connsiteY2" fmla="*/ 2327488 h 2327488"/>
              <a:gd name="connsiteX3" fmla="*/ 0 w 2324100"/>
              <a:gd name="connsiteY3" fmla="*/ 2327488 h 2327488"/>
            </a:gdLst>
            <a:cxnLst>
              <a:cxn ang="0">
                <a:pos x="connsiteX0" y="connsiteY0"/>
              </a:cxn>
              <a:cxn ang="0">
                <a:pos x="connsiteX1" y="connsiteY1"/>
              </a:cxn>
              <a:cxn ang="0">
                <a:pos x="connsiteX2" y="connsiteY2"/>
              </a:cxn>
              <a:cxn ang="0">
                <a:pos x="connsiteX3" y="connsiteY3"/>
              </a:cxn>
            </a:cxnLst>
            <a:rect l="l" t="t" r="r" b="b"/>
            <a:pathLst>
              <a:path w="2324100" h="2327488">
                <a:moveTo>
                  <a:pt x="0" y="0"/>
                </a:moveTo>
                <a:lnTo>
                  <a:pt x="2324100" y="0"/>
                </a:lnTo>
                <a:lnTo>
                  <a:pt x="2324100" y="2327488"/>
                </a:lnTo>
                <a:lnTo>
                  <a:pt x="0" y="232748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420100" y="2009136"/>
            <a:ext cx="3771900" cy="2327488"/>
          </a:xfrm>
          <a:custGeom>
            <a:gdLst>
              <a:gd name="connsiteX0" fmla="*/ 0 w 3771900"/>
              <a:gd name="connsiteY0" fmla="*/ 0 h 2327488"/>
              <a:gd name="connsiteX1" fmla="*/ 3771900 w 3771900"/>
              <a:gd name="connsiteY1" fmla="*/ 0 h 2327488"/>
              <a:gd name="connsiteX2" fmla="*/ 3771900 w 3771900"/>
              <a:gd name="connsiteY2" fmla="*/ 2327488 h 2327488"/>
              <a:gd name="connsiteX3" fmla="*/ 0 w 3771900"/>
              <a:gd name="connsiteY3" fmla="*/ 2327488 h 2327488"/>
            </a:gdLst>
            <a:cxnLst>
              <a:cxn ang="0">
                <a:pos x="connsiteX0" y="connsiteY0"/>
              </a:cxn>
              <a:cxn ang="0">
                <a:pos x="connsiteX1" y="connsiteY1"/>
              </a:cxn>
              <a:cxn ang="0">
                <a:pos x="connsiteX2" y="connsiteY2"/>
              </a:cxn>
              <a:cxn ang="0">
                <a:pos x="connsiteX3" y="connsiteY3"/>
              </a:cxn>
            </a:cxnLst>
            <a:rect l="l" t="t" r="r" b="b"/>
            <a:pathLst>
              <a:path w="3771900" h="2327488">
                <a:moveTo>
                  <a:pt x="0" y="0"/>
                </a:moveTo>
                <a:lnTo>
                  <a:pt x="3771900" y="0"/>
                </a:lnTo>
                <a:lnTo>
                  <a:pt x="3771900" y="2327488"/>
                </a:lnTo>
                <a:lnTo>
                  <a:pt x="0" y="232748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294621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9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4216504" y="2125169"/>
            <a:ext cx="2664738" cy="2539860"/>
          </a:xfrm>
          <a:custGeom>
            <a:gdLst>
              <a:gd name="connsiteX0" fmla="*/ 0 w 2664738"/>
              <a:gd name="connsiteY0" fmla="*/ 0 h 2539860"/>
              <a:gd name="connsiteX1" fmla="*/ 2664738 w 2664738"/>
              <a:gd name="connsiteY1" fmla="*/ 0 h 2539860"/>
              <a:gd name="connsiteX2" fmla="*/ 2664738 w 2664738"/>
              <a:gd name="connsiteY2" fmla="*/ 2539860 h 2539860"/>
              <a:gd name="connsiteX3" fmla="*/ 0 w 2664738"/>
              <a:gd name="connsiteY3" fmla="*/ 2539860 h 2539860"/>
            </a:gdLst>
            <a:cxnLst>
              <a:cxn ang="0">
                <a:pos x="connsiteX0" y="connsiteY0"/>
              </a:cxn>
              <a:cxn ang="0">
                <a:pos x="connsiteX1" y="connsiteY1"/>
              </a:cxn>
              <a:cxn ang="0">
                <a:pos x="connsiteX2" y="connsiteY2"/>
              </a:cxn>
              <a:cxn ang="0">
                <a:pos x="connsiteX3" y="connsiteY3"/>
              </a:cxn>
            </a:cxnLst>
            <a:rect l="l" t="t" r="r" b="b"/>
            <a:pathLst>
              <a:path w="2664738" h="2539860">
                <a:moveTo>
                  <a:pt x="0" y="0"/>
                </a:moveTo>
                <a:lnTo>
                  <a:pt x="2664738" y="0"/>
                </a:lnTo>
                <a:lnTo>
                  <a:pt x="2664738" y="2539860"/>
                </a:lnTo>
                <a:lnTo>
                  <a:pt x="0" y="253986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864308" y="2125169"/>
            <a:ext cx="2664736" cy="2539860"/>
          </a:xfrm>
          <a:custGeom>
            <a:gdLst>
              <a:gd name="connsiteX0" fmla="*/ 0 w 2664736"/>
              <a:gd name="connsiteY0" fmla="*/ 0 h 2539860"/>
              <a:gd name="connsiteX1" fmla="*/ 2664736 w 2664736"/>
              <a:gd name="connsiteY1" fmla="*/ 0 h 2539860"/>
              <a:gd name="connsiteX2" fmla="*/ 2664736 w 2664736"/>
              <a:gd name="connsiteY2" fmla="*/ 2539860 h 2539860"/>
              <a:gd name="connsiteX3" fmla="*/ 0 w 2664736"/>
              <a:gd name="connsiteY3" fmla="*/ 2539860 h 2539860"/>
            </a:gdLst>
            <a:cxnLst>
              <a:cxn ang="0">
                <a:pos x="connsiteX0" y="connsiteY0"/>
              </a:cxn>
              <a:cxn ang="0">
                <a:pos x="connsiteX1" y="connsiteY1"/>
              </a:cxn>
              <a:cxn ang="0">
                <a:pos x="connsiteX2" y="connsiteY2"/>
              </a:cxn>
              <a:cxn ang="0">
                <a:pos x="connsiteX3" y="connsiteY3"/>
              </a:cxn>
            </a:cxnLst>
            <a:rect l="l" t="t" r="r" b="b"/>
            <a:pathLst>
              <a:path w="2664736" h="2539860">
                <a:moveTo>
                  <a:pt x="0" y="0"/>
                </a:moveTo>
                <a:lnTo>
                  <a:pt x="2664736" y="0"/>
                </a:lnTo>
                <a:lnTo>
                  <a:pt x="2664736" y="2539860"/>
                </a:lnTo>
                <a:lnTo>
                  <a:pt x="0" y="253986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9526929" y="2125169"/>
            <a:ext cx="2664736" cy="2539860"/>
          </a:xfrm>
          <a:custGeom>
            <a:gdLst>
              <a:gd name="connsiteX0" fmla="*/ 0 w 2664736"/>
              <a:gd name="connsiteY0" fmla="*/ 0 h 2539860"/>
              <a:gd name="connsiteX1" fmla="*/ 2664736 w 2664736"/>
              <a:gd name="connsiteY1" fmla="*/ 0 h 2539860"/>
              <a:gd name="connsiteX2" fmla="*/ 2664736 w 2664736"/>
              <a:gd name="connsiteY2" fmla="*/ 2539860 h 2539860"/>
              <a:gd name="connsiteX3" fmla="*/ 0 w 2664736"/>
              <a:gd name="connsiteY3" fmla="*/ 2539860 h 2539860"/>
            </a:gdLst>
            <a:cxnLst>
              <a:cxn ang="0">
                <a:pos x="connsiteX0" y="connsiteY0"/>
              </a:cxn>
              <a:cxn ang="0">
                <a:pos x="connsiteX1" y="connsiteY1"/>
              </a:cxn>
              <a:cxn ang="0">
                <a:pos x="connsiteX2" y="connsiteY2"/>
              </a:cxn>
              <a:cxn ang="0">
                <a:pos x="connsiteX3" y="connsiteY3"/>
              </a:cxn>
            </a:cxnLst>
            <a:rect l="l" t="t" r="r" b="b"/>
            <a:pathLst>
              <a:path w="2664736" h="2539860">
                <a:moveTo>
                  <a:pt x="0" y="0"/>
                </a:moveTo>
                <a:lnTo>
                  <a:pt x="2664736" y="0"/>
                </a:lnTo>
                <a:lnTo>
                  <a:pt x="2664736" y="2539860"/>
                </a:lnTo>
                <a:lnTo>
                  <a:pt x="0" y="253986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7528466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20000" fill="hold" grpId="0" nodeType="withEffect">
                                  <p:stCondLst>
                                    <p:cond delay="7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900" fill="hold"/>
                                        <p:tgtEl>
                                          <p:spTgt spid="11"/>
                                        </p:tgtEl>
                                        <p:attrNameLst>
                                          <p:attrName>ppt_x</p:attrName>
                                        </p:attrNameLst>
                                      </p:cBhvr>
                                      <p:tavLst>
                                        <p:tav tm="0">
                                          <p:val>
                                            <p:strVal val="0-#ppt_w/2"/>
                                          </p:val>
                                        </p:tav>
                                        <p:tav tm="100000">
                                          <p:val>
                                            <p:strVal val="#ppt_x"/>
                                          </p:val>
                                        </p:tav>
                                      </p:tavLst>
                                    </p:anim>
                                    <p:anim calcmode="lin" valueType="num">
                                      <p:cBhvr additive="base">
                                        <p:cTn id="8" dur="9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accel="20000" fill="hold" grpId="0" nodeType="withEffect">
                                  <p:stCondLst>
                                    <p:cond delay="1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900" fill="hold"/>
                                        <p:tgtEl>
                                          <p:spTgt spid="12"/>
                                        </p:tgtEl>
                                        <p:attrNameLst>
                                          <p:attrName>ppt_x</p:attrName>
                                        </p:attrNameLst>
                                      </p:cBhvr>
                                      <p:tavLst>
                                        <p:tav tm="0">
                                          <p:val>
                                            <p:strVal val="0-#ppt_w/2"/>
                                          </p:val>
                                        </p:tav>
                                        <p:tav tm="100000">
                                          <p:val>
                                            <p:strVal val="#ppt_x"/>
                                          </p:val>
                                        </p:tav>
                                      </p:tavLst>
                                    </p:anim>
                                    <p:anim calcmode="lin" valueType="num">
                                      <p:cBhvr additive="base">
                                        <p:cTn id="12" dur="9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accel="20000" fill="hold" grpId="0" nodeType="withEffect">
                                  <p:stCondLst>
                                    <p:cond delay="2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00" fill="hold"/>
                                        <p:tgtEl>
                                          <p:spTgt spid="13"/>
                                        </p:tgtEl>
                                        <p:attrNameLst>
                                          <p:attrName>ppt_x</p:attrName>
                                        </p:attrNameLst>
                                      </p:cBhvr>
                                      <p:tavLst>
                                        <p:tav tm="0">
                                          <p:val>
                                            <p:strVal val="0-#ppt_w/2"/>
                                          </p:val>
                                        </p:tav>
                                        <p:tav tm="100000">
                                          <p:val>
                                            <p:strVal val="#ppt_x"/>
                                          </p:val>
                                        </p:tav>
                                      </p:tavLst>
                                    </p:anim>
                                    <p:anim calcmode="lin" valueType="num">
                                      <p:cBhvr additive="base">
                                        <p:cTn id="16" dur="8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_自定义版式">
    <p:spTree>
      <p:nvGrpSpPr>
        <p:cNvPr id="1" name=""/>
        <p:cNvGrpSpPr/>
        <p:nvPr/>
      </p:nvGrpSpPr>
      <p:grpSpPr>
        <a:xfrm>
          <a:off x="0" y="0"/>
          <a:ext cx="0" cy="0"/>
        </a:xfrm>
      </p:grpSpPr>
      <p:sp>
        <p:nvSpPr>
          <p:cNvPr id="8" name="图片占位符 7"/>
          <p:cNvSpPr>
            <a:spLocks noGrp="1"/>
          </p:cNvSpPr>
          <p:nvPr>
            <p:ph type="pic" sz="quarter" idx="11"/>
          </p:nvPr>
        </p:nvSpPr>
        <p:spPr>
          <a:xfrm>
            <a:off x="-13843" y="2389960"/>
            <a:ext cx="3170174" cy="3043071"/>
          </a:xfrm>
          <a:custGeom>
            <a:gdLst>
              <a:gd name="connsiteX0" fmla="*/ 0 w 3170174"/>
              <a:gd name="connsiteY0" fmla="*/ 0 h 3043071"/>
              <a:gd name="connsiteX1" fmla="*/ 3170174 w 3170174"/>
              <a:gd name="connsiteY1" fmla="*/ 0 h 3043071"/>
              <a:gd name="connsiteX2" fmla="*/ 3170174 w 3170174"/>
              <a:gd name="connsiteY2" fmla="*/ 3043071 h 3043071"/>
              <a:gd name="connsiteX3" fmla="*/ 0 w 3170174"/>
              <a:gd name="connsiteY3" fmla="*/ 3043071 h 3043071"/>
            </a:gdLst>
            <a:cxnLst>
              <a:cxn ang="0">
                <a:pos x="connsiteX0" y="connsiteY0"/>
              </a:cxn>
              <a:cxn ang="0">
                <a:pos x="connsiteX1" y="connsiteY1"/>
              </a:cxn>
              <a:cxn ang="0">
                <a:pos x="connsiteX2" y="connsiteY2"/>
              </a:cxn>
              <a:cxn ang="0">
                <a:pos x="connsiteX3" y="connsiteY3"/>
              </a:cxn>
            </a:cxnLst>
            <a:rect l="l" t="t" r="r" b="b"/>
            <a:pathLst>
              <a:path w="3170174" h="3043071">
                <a:moveTo>
                  <a:pt x="0" y="0"/>
                </a:moveTo>
                <a:lnTo>
                  <a:pt x="3170174" y="0"/>
                </a:lnTo>
                <a:lnTo>
                  <a:pt x="3170174" y="3043071"/>
                </a:lnTo>
                <a:lnTo>
                  <a:pt x="0" y="30430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2"/>
          </p:nvPr>
        </p:nvSpPr>
        <p:spPr>
          <a:xfrm>
            <a:off x="9034734" y="2389960"/>
            <a:ext cx="3170174" cy="3043071"/>
          </a:xfrm>
          <a:custGeom>
            <a:gdLst>
              <a:gd name="connsiteX0" fmla="*/ 0 w 3170174"/>
              <a:gd name="connsiteY0" fmla="*/ 0 h 3043071"/>
              <a:gd name="connsiteX1" fmla="*/ 3170174 w 3170174"/>
              <a:gd name="connsiteY1" fmla="*/ 0 h 3043071"/>
              <a:gd name="connsiteX2" fmla="*/ 3170174 w 3170174"/>
              <a:gd name="connsiteY2" fmla="*/ 3043071 h 3043071"/>
              <a:gd name="connsiteX3" fmla="*/ 0 w 3170174"/>
              <a:gd name="connsiteY3" fmla="*/ 3043071 h 3043071"/>
            </a:gdLst>
            <a:cxnLst>
              <a:cxn ang="0">
                <a:pos x="connsiteX0" y="connsiteY0"/>
              </a:cxn>
              <a:cxn ang="0">
                <a:pos x="connsiteX1" y="connsiteY1"/>
              </a:cxn>
              <a:cxn ang="0">
                <a:pos x="connsiteX2" y="connsiteY2"/>
              </a:cxn>
              <a:cxn ang="0">
                <a:pos x="connsiteX3" y="connsiteY3"/>
              </a:cxn>
            </a:cxnLst>
            <a:rect l="l" t="t" r="r" b="b"/>
            <a:pathLst>
              <a:path w="3170174" h="3043071">
                <a:moveTo>
                  <a:pt x="0" y="0"/>
                </a:moveTo>
                <a:lnTo>
                  <a:pt x="3170174" y="0"/>
                </a:lnTo>
                <a:lnTo>
                  <a:pt x="3170174" y="3043071"/>
                </a:lnTo>
                <a:lnTo>
                  <a:pt x="0" y="30430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1880167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accel="4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1+#ppt_w/2"/>
                                          </p:val>
                                        </p:tav>
                                        <p:tav tm="100000">
                                          <p:val>
                                            <p:strVal val="#ppt_x"/>
                                          </p:val>
                                        </p:tav>
                                      </p:tavLst>
                                    </p:anim>
                                    <p:anim calcmode="lin" valueType="num">
                                      <p:cBhvr additive="base">
                                        <p:cTn id="12" dur="1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空白">
    <p:spTree>
      <p:nvGrpSpPr>
        <p:cNvPr id="1" name=""/>
        <p:cNvGrpSpPr/>
        <p:nvPr/>
      </p:nvGrpSpPr>
      <p:grpSpPr>
        <a:xfrm>
          <a:off x="0" y="0"/>
          <a:ext cx="0" cy="0"/>
        </a:xfrm>
      </p:grpSpPr>
      <p:sp>
        <p:nvSpPr>
          <p:cNvPr id="11" name="图片占位符 10"/>
          <p:cNvSpPr>
            <a:spLocks noGrp="1"/>
          </p:cNvSpPr>
          <p:nvPr>
            <p:ph type="pic" sz="quarter" idx="13"/>
          </p:nvPr>
        </p:nvSpPr>
        <p:spPr>
          <a:xfrm>
            <a:off x="1216471" y="1224498"/>
            <a:ext cx="1816419" cy="1987880"/>
          </a:xfrm>
          <a:custGeom>
            <a:gdLst>
              <a:gd name="connsiteX0" fmla="*/ 0 w 1816419"/>
              <a:gd name="connsiteY0" fmla="*/ 0 h 1987880"/>
              <a:gd name="connsiteX1" fmla="*/ 1816419 w 1816419"/>
              <a:gd name="connsiteY1" fmla="*/ 0 h 1987880"/>
              <a:gd name="connsiteX2" fmla="*/ 1816419 w 1816419"/>
              <a:gd name="connsiteY2" fmla="*/ 1987880 h 1987880"/>
              <a:gd name="connsiteX3" fmla="*/ 0 w 1816419"/>
              <a:gd name="connsiteY3" fmla="*/ 1987880 h 1987880"/>
            </a:gdLst>
            <a:cxnLst>
              <a:cxn ang="0">
                <a:pos x="connsiteX0" y="connsiteY0"/>
              </a:cxn>
              <a:cxn ang="0">
                <a:pos x="connsiteX1" y="connsiteY1"/>
              </a:cxn>
              <a:cxn ang="0">
                <a:pos x="connsiteX2" y="connsiteY2"/>
              </a:cxn>
              <a:cxn ang="0">
                <a:pos x="connsiteX3" y="connsiteY3"/>
              </a:cxn>
            </a:cxnLst>
            <a:rect l="l" t="t" r="r" b="b"/>
            <a:pathLst>
              <a:path w="1816417" h="1987880">
                <a:moveTo>
                  <a:pt x="0" y="0"/>
                </a:moveTo>
                <a:lnTo>
                  <a:pt x="1816419" y="0"/>
                </a:lnTo>
                <a:lnTo>
                  <a:pt x="1816419" y="1987880"/>
                </a:lnTo>
                <a:lnTo>
                  <a:pt x="0" y="198788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2406599" y="3328620"/>
            <a:ext cx="2116947" cy="1958593"/>
          </a:xfrm>
          <a:custGeom>
            <a:gdLst>
              <a:gd name="connsiteX0" fmla="*/ 0 w 2116947"/>
              <a:gd name="connsiteY0" fmla="*/ 0 h 1958593"/>
              <a:gd name="connsiteX1" fmla="*/ 2116947 w 2116947"/>
              <a:gd name="connsiteY1" fmla="*/ 0 h 1958593"/>
              <a:gd name="connsiteX2" fmla="*/ 2116947 w 2116947"/>
              <a:gd name="connsiteY2" fmla="*/ 1958593 h 1958593"/>
              <a:gd name="connsiteX3" fmla="*/ 0 w 2116947"/>
              <a:gd name="connsiteY3" fmla="*/ 1958593 h 1958593"/>
            </a:gdLst>
            <a:cxnLst>
              <a:cxn ang="0">
                <a:pos x="connsiteX0" y="connsiteY0"/>
              </a:cxn>
              <a:cxn ang="0">
                <a:pos x="connsiteX1" y="connsiteY1"/>
              </a:cxn>
              <a:cxn ang="0">
                <a:pos x="connsiteX2" y="connsiteY2"/>
              </a:cxn>
              <a:cxn ang="0">
                <a:pos x="connsiteX3" y="connsiteY3"/>
              </a:cxn>
            </a:cxnLst>
            <a:rect l="l" t="t" r="r" b="b"/>
            <a:pathLst>
              <a:path w="2116947" h="1958593">
                <a:moveTo>
                  <a:pt x="0" y="0"/>
                </a:moveTo>
                <a:lnTo>
                  <a:pt x="2116947" y="0"/>
                </a:lnTo>
                <a:lnTo>
                  <a:pt x="2116947" y="1958593"/>
                </a:lnTo>
                <a:lnTo>
                  <a:pt x="0" y="195859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4655199" y="1239143"/>
            <a:ext cx="6276694" cy="4048070"/>
          </a:xfrm>
          <a:custGeom>
            <a:gdLst>
              <a:gd name="connsiteX0" fmla="*/ 0 w 6276694"/>
              <a:gd name="connsiteY0" fmla="*/ 0 h 4048070"/>
              <a:gd name="connsiteX1" fmla="*/ 6276694 w 6276694"/>
              <a:gd name="connsiteY1" fmla="*/ 0 h 4048070"/>
              <a:gd name="connsiteX2" fmla="*/ 6276694 w 6276694"/>
              <a:gd name="connsiteY2" fmla="*/ 4048070 h 4048070"/>
              <a:gd name="connsiteX3" fmla="*/ 0 w 6276694"/>
              <a:gd name="connsiteY3" fmla="*/ 4048070 h 4048070"/>
            </a:gdLst>
            <a:cxnLst>
              <a:cxn ang="0">
                <a:pos x="connsiteX0" y="connsiteY0"/>
              </a:cxn>
              <a:cxn ang="0">
                <a:pos x="connsiteX1" y="connsiteY1"/>
              </a:cxn>
              <a:cxn ang="0">
                <a:pos x="connsiteX2" y="connsiteY2"/>
              </a:cxn>
              <a:cxn ang="0">
                <a:pos x="connsiteX3" y="connsiteY3"/>
              </a:cxn>
            </a:cxnLst>
            <a:rect l="l" t="t" r="r" b="b"/>
            <a:pathLst>
              <a:path w="6276694" h="4048070">
                <a:moveTo>
                  <a:pt x="0" y="0"/>
                </a:moveTo>
                <a:lnTo>
                  <a:pt x="6276694" y="0"/>
                </a:lnTo>
                <a:lnTo>
                  <a:pt x="6276694" y="4048070"/>
                </a:lnTo>
                <a:lnTo>
                  <a:pt x="0" y="404807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952118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4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337" y="1380886"/>
            <a:ext cx="5948667" cy="3868225"/>
          </a:xfrm>
          <a:custGeom>
            <a:gdLst>
              <a:gd name="connsiteX0" fmla="*/ 0 w 5948667"/>
              <a:gd name="connsiteY0" fmla="*/ 0 h 3868225"/>
              <a:gd name="connsiteX1" fmla="*/ 5948667 w 5948667"/>
              <a:gd name="connsiteY1" fmla="*/ 0 h 3868225"/>
              <a:gd name="connsiteX2" fmla="*/ 5948667 w 5948667"/>
              <a:gd name="connsiteY2" fmla="*/ 3868225 h 3868225"/>
              <a:gd name="connsiteX3" fmla="*/ 0 w 5948667"/>
              <a:gd name="connsiteY3" fmla="*/ 3868225 h 3868225"/>
            </a:gdLst>
            <a:cxnLst>
              <a:cxn ang="0">
                <a:pos x="connsiteX0" y="connsiteY0"/>
              </a:cxn>
              <a:cxn ang="0">
                <a:pos x="connsiteX1" y="connsiteY1"/>
              </a:cxn>
              <a:cxn ang="0">
                <a:pos x="connsiteX2" y="connsiteY2"/>
              </a:cxn>
              <a:cxn ang="0">
                <a:pos x="connsiteX3" y="connsiteY3"/>
              </a:cxn>
            </a:cxnLst>
            <a:rect l="l" t="t" r="r" b="b"/>
            <a:pathLst>
              <a:path w="5948667" h="3868224">
                <a:moveTo>
                  <a:pt x="0" y="0"/>
                </a:moveTo>
                <a:lnTo>
                  <a:pt x="5948667" y="0"/>
                </a:lnTo>
                <a:lnTo>
                  <a:pt x="5948667" y="3868225"/>
                </a:lnTo>
                <a:lnTo>
                  <a:pt x="0" y="386822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006062" y="3343133"/>
            <a:ext cx="3020176" cy="1905980"/>
          </a:xfrm>
          <a:custGeom>
            <a:gdLst>
              <a:gd name="connsiteX0" fmla="*/ 0 w 3020176"/>
              <a:gd name="connsiteY0" fmla="*/ 0 h 1905980"/>
              <a:gd name="connsiteX1" fmla="*/ 3020176 w 3020176"/>
              <a:gd name="connsiteY1" fmla="*/ 0 h 1905980"/>
              <a:gd name="connsiteX2" fmla="*/ 3020176 w 3020176"/>
              <a:gd name="connsiteY2" fmla="*/ 1905980 h 1905980"/>
              <a:gd name="connsiteX3" fmla="*/ 0 w 3020176"/>
              <a:gd name="connsiteY3" fmla="*/ 1905980 h 1905980"/>
            </a:gdLst>
            <a:cxnLst>
              <a:cxn ang="0">
                <a:pos x="connsiteX0" y="connsiteY0"/>
              </a:cxn>
              <a:cxn ang="0">
                <a:pos x="connsiteX1" y="connsiteY1"/>
              </a:cxn>
              <a:cxn ang="0">
                <a:pos x="connsiteX2" y="connsiteY2"/>
              </a:cxn>
              <a:cxn ang="0">
                <a:pos x="connsiteX3" y="connsiteY3"/>
              </a:cxn>
            </a:cxnLst>
            <a:rect l="l" t="t" r="r" b="b"/>
            <a:pathLst>
              <a:path w="3020176" h="1905980">
                <a:moveTo>
                  <a:pt x="0" y="0"/>
                </a:moveTo>
                <a:lnTo>
                  <a:pt x="3020176" y="0"/>
                </a:lnTo>
                <a:lnTo>
                  <a:pt x="3020176" y="1905980"/>
                </a:lnTo>
                <a:lnTo>
                  <a:pt x="0" y="190598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9171826" y="3343133"/>
            <a:ext cx="3020174" cy="1905980"/>
          </a:xfrm>
          <a:custGeom>
            <a:gdLst>
              <a:gd name="connsiteX0" fmla="*/ 0 w 3020174"/>
              <a:gd name="connsiteY0" fmla="*/ 0 h 1905980"/>
              <a:gd name="connsiteX1" fmla="*/ 3020174 w 3020174"/>
              <a:gd name="connsiteY1" fmla="*/ 0 h 1905980"/>
              <a:gd name="connsiteX2" fmla="*/ 3020174 w 3020174"/>
              <a:gd name="connsiteY2" fmla="*/ 1905980 h 1905980"/>
              <a:gd name="connsiteX3" fmla="*/ 0 w 3020174"/>
              <a:gd name="connsiteY3" fmla="*/ 1905980 h 1905980"/>
            </a:gdLst>
            <a:cxnLst>
              <a:cxn ang="0">
                <a:pos x="connsiteX0" y="connsiteY0"/>
              </a:cxn>
              <a:cxn ang="0">
                <a:pos x="connsiteX1" y="connsiteY1"/>
              </a:cxn>
              <a:cxn ang="0">
                <a:pos x="connsiteX2" y="connsiteY2"/>
              </a:cxn>
              <a:cxn ang="0">
                <a:pos x="connsiteX3" y="connsiteY3"/>
              </a:cxn>
            </a:cxnLst>
            <a:rect l="l" t="t" r="r" b="b"/>
            <a:pathLst>
              <a:path w="3020174" h="1905980">
                <a:moveTo>
                  <a:pt x="0" y="0"/>
                </a:moveTo>
                <a:lnTo>
                  <a:pt x="3020174" y="0"/>
                </a:lnTo>
                <a:lnTo>
                  <a:pt x="3020174" y="1905980"/>
                </a:lnTo>
                <a:lnTo>
                  <a:pt x="0" y="190598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88803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4" accel="40000" fill="hold" grpId="0" nodeType="withEffect">
                                  <p:stCondLst>
                                    <p:cond delay="3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ppt_x"/>
                                          </p:val>
                                        </p:tav>
                                        <p:tav tm="100000">
                                          <p:val>
                                            <p:strVal val="#ppt_x"/>
                                          </p:val>
                                        </p:tav>
                                      </p:tavLst>
                                    </p:anim>
                                    <p:anim calcmode="lin" valueType="num">
                                      <p:cBhvr additive="base">
                                        <p:cTn id="12" dur="1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accel="40000" fill="hold" grpId="0" nodeType="withEffect">
                                  <p:stCondLst>
                                    <p:cond delay="5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2_自定义版式">
    <p:spTree>
      <p:nvGrpSpPr>
        <p:cNvPr id="1" name=""/>
        <p:cNvGrpSpPr/>
        <p:nvPr/>
      </p:nvGrpSpPr>
      <p:grpSpPr>
        <a:xfrm>
          <a:off x="0" y="0"/>
          <a:ext cx="0" cy="0"/>
        </a:xfrm>
      </p:grpSpPr>
      <p:sp>
        <p:nvSpPr>
          <p:cNvPr id="12" name="图片占位符 11"/>
          <p:cNvSpPr>
            <a:spLocks noGrp="1"/>
          </p:cNvSpPr>
          <p:nvPr>
            <p:ph type="pic" sz="quarter" idx="11"/>
          </p:nvPr>
        </p:nvSpPr>
        <p:spPr>
          <a:xfrm>
            <a:off x="4218141" y="1371166"/>
            <a:ext cx="3803871" cy="2323209"/>
          </a:xfrm>
          <a:custGeom>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1" name="图片占位符 10"/>
          <p:cNvSpPr>
            <a:spLocks noGrp="1"/>
          </p:cNvSpPr>
          <p:nvPr>
            <p:ph type="pic" sz="quarter" idx="12"/>
          </p:nvPr>
        </p:nvSpPr>
        <p:spPr>
          <a:xfrm>
            <a:off x="355387" y="1371166"/>
            <a:ext cx="3803871" cy="2323209"/>
          </a:xfrm>
          <a:custGeom>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080895" y="1371166"/>
            <a:ext cx="3803871" cy="2323209"/>
          </a:xfrm>
          <a:custGeom>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759340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3" grpId="0" animBg="1"/>
    </p:bldLst>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4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3812649" y="1405950"/>
            <a:ext cx="2289756" cy="2371768"/>
          </a:xfrm>
          <a:custGeom>
            <a:gdLst>
              <a:gd name="connsiteX0" fmla="*/ 0 w 2289756"/>
              <a:gd name="connsiteY0" fmla="*/ 0 h 2371768"/>
              <a:gd name="connsiteX1" fmla="*/ 2289756 w 2289756"/>
              <a:gd name="connsiteY1" fmla="*/ 0 h 2371768"/>
              <a:gd name="connsiteX2" fmla="*/ 2289756 w 2289756"/>
              <a:gd name="connsiteY2" fmla="*/ 2371768 h 2371768"/>
              <a:gd name="connsiteX3" fmla="*/ 0 w 2289756"/>
              <a:gd name="connsiteY3" fmla="*/ 2371768 h 2371768"/>
            </a:gdLst>
            <a:cxnLst>
              <a:cxn ang="0">
                <a:pos x="connsiteX0" y="connsiteY0"/>
              </a:cxn>
              <a:cxn ang="0">
                <a:pos x="connsiteX1" y="connsiteY1"/>
              </a:cxn>
              <a:cxn ang="0">
                <a:pos x="connsiteX2" y="connsiteY2"/>
              </a:cxn>
              <a:cxn ang="0">
                <a:pos x="connsiteX3" y="connsiteY3"/>
              </a:cxn>
            </a:cxnLst>
            <a:rect l="l" t="t" r="r" b="b"/>
            <a:pathLst>
              <a:path w="2289756" h="2371768">
                <a:moveTo>
                  <a:pt x="0" y="0"/>
                </a:moveTo>
                <a:lnTo>
                  <a:pt x="2289756" y="0"/>
                </a:lnTo>
                <a:lnTo>
                  <a:pt x="2289756" y="2371768"/>
                </a:lnTo>
                <a:lnTo>
                  <a:pt x="0" y="237176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096000" y="1405950"/>
            <a:ext cx="2289756" cy="2371768"/>
          </a:xfrm>
          <a:custGeom>
            <a:gdLst>
              <a:gd name="connsiteX0" fmla="*/ 0 w 2289756"/>
              <a:gd name="connsiteY0" fmla="*/ 0 h 2371768"/>
              <a:gd name="connsiteX1" fmla="*/ 2289756 w 2289756"/>
              <a:gd name="connsiteY1" fmla="*/ 0 h 2371768"/>
              <a:gd name="connsiteX2" fmla="*/ 2289756 w 2289756"/>
              <a:gd name="connsiteY2" fmla="*/ 2371768 h 2371768"/>
              <a:gd name="connsiteX3" fmla="*/ 0 w 2289756"/>
              <a:gd name="connsiteY3" fmla="*/ 2371768 h 2371768"/>
            </a:gdLst>
            <a:cxnLst>
              <a:cxn ang="0">
                <a:pos x="connsiteX0" y="connsiteY0"/>
              </a:cxn>
              <a:cxn ang="0">
                <a:pos x="connsiteX1" y="connsiteY1"/>
              </a:cxn>
              <a:cxn ang="0">
                <a:pos x="connsiteX2" y="connsiteY2"/>
              </a:cxn>
              <a:cxn ang="0">
                <a:pos x="connsiteX3" y="connsiteY3"/>
              </a:cxn>
            </a:cxnLst>
            <a:rect l="l" t="t" r="r" b="b"/>
            <a:pathLst>
              <a:path w="2289756" h="2371768">
                <a:moveTo>
                  <a:pt x="0" y="0"/>
                </a:moveTo>
                <a:lnTo>
                  <a:pt x="2289756" y="0"/>
                </a:lnTo>
                <a:lnTo>
                  <a:pt x="2289756" y="2371768"/>
                </a:lnTo>
                <a:lnTo>
                  <a:pt x="0" y="237176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3812650" y="3903901"/>
            <a:ext cx="2283349" cy="2262358"/>
          </a:xfrm>
          <a:custGeom>
            <a:gdLst>
              <a:gd name="connsiteX0" fmla="*/ 0 w 2283349"/>
              <a:gd name="connsiteY0" fmla="*/ 0 h 2262358"/>
              <a:gd name="connsiteX1" fmla="*/ 2283349 w 2283349"/>
              <a:gd name="connsiteY1" fmla="*/ 0 h 2262358"/>
              <a:gd name="connsiteX2" fmla="*/ 2283349 w 2283349"/>
              <a:gd name="connsiteY2" fmla="*/ 2262358 h 2262358"/>
              <a:gd name="connsiteX3" fmla="*/ 0 w 2283349"/>
              <a:gd name="connsiteY3" fmla="*/ 2262358 h 2262358"/>
            </a:gdLst>
            <a:cxnLst>
              <a:cxn ang="0">
                <a:pos x="connsiteX0" y="connsiteY0"/>
              </a:cxn>
              <a:cxn ang="0">
                <a:pos x="connsiteX1" y="connsiteY1"/>
              </a:cxn>
              <a:cxn ang="0">
                <a:pos x="connsiteX2" y="connsiteY2"/>
              </a:cxn>
              <a:cxn ang="0">
                <a:pos x="connsiteX3" y="connsiteY3"/>
              </a:cxn>
            </a:cxnLst>
            <a:rect l="l" t="t" r="r" b="b"/>
            <a:pathLst>
              <a:path w="2283349" h="2262358">
                <a:moveTo>
                  <a:pt x="0" y="0"/>
                </a:moveTo>
                <a:lnTo>
                  <a:pt x="2283349" y="0"/>
                </a:lnTo>
                <a:lnTo>
                  <a:pt x="2283349" y="2262358"/>
                </a:lnTo>
                <a:lnTo>
                  <a:pt x="0" y="226235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245840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1000"/>
                                        <p:tgtEl>
                                          <p:spTgt spid="12"/>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5_自定义版式">
    <p:spTree>
      <p:nvGrpSpPr>
        <p:cNvPr id="1" name=""/>
        <p:cNvGrpSpPr/>
        <p:nvPr/>
      </p:nvGrpSpPr>
      <p:grpSpPr>
        <a:xfrm>
          <a:off x="0" y="0"/>
          <a:ext cx="0" cy="0"/>
        </a:xfrm>
      </p:grpSpPr>
      <p:sp>
        <p:nvSpPr>
          <p:cNvPr id="14" name="图片占位符 13"/>
          <p:cNvSpPr>
            <a:spLocks noGrp="1"/>
          </p:cNvSpPr>
          <p:nvPr>
            <p:ph type="pic" sz="quarter" idx="11"/>
          </p:nvPr>
        </p:nvSpPr>
        <p:spPr>
          <a:xfrm>
            <a:off x="770655" y="1584346"/>
            <a:ext cx="2452111" cy="2826524"/>
          </a:xfrm>
          <a:custGeom>
            <a:gdLst>
              <a:gd name="connsiteX0" fmla="*/ 0 w 2452111"/>
              <a:gd name="connsiteY0" fmla="*/ 0 h 2826524"/>
              <a:gd name="connsiteX1" fmla="*/ 2452111 w 2452111"/>
              <a:gd name="connsiteY1" fmla="*/ 0 h 2826524"/>
              <a:gd name="connsiteX2" fmla="*/ 2452111 w 2452111"/>
              <a:gd name="connsiteY2" fmla="*/ 2826524 h 2826524"/>
              <a:gd name="connsiteX3" fmla="*/ 0 w 2452111"/>
              <a:gd name="connsiteY3" fmla="*/ 2826524 h 2826524"/>
            </a:gdLst>
            <a:cxnLst>
              <a:cxn ang="0">
                <a:pos x="connsiteX0" y="connsiteY0"/>
              </a:cxn>
              <a:cxn ang="0">
                <a:pos x="connsiteX1" y="connsiteY1"/>
              </a:cxn>
              <a:cxn ang="0">
                <a:pos x="connsiteX2" y="connsiteY2"/>
              </a:cxn>
              <a:cxn ang="0">
                <a:pos x="connsiteX3" y="connsiteY3"/>
              </a:cxn>
            </a:cxnLst>
            <a:rect l="l" t="t" r="r" b="b"/>
            <a:pathLst>
              <a:path w="2452111" h="2826524">
                <a:moveTo>
                  <a:pt x="0" y="0"/>
                </a:moveTo>
                <a:lnTo>
                  <a:pt x="2452111" y="0"/>
                </a:lnTo>
                <a:lnTo>
                  <a:pt x="2452111" y="2826524"/>
                </a:lnTo>
                <a:lnTo>
                  <a:pt x="0" y="28265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2"/>
          </p:nvPr>
        </p:nvSpPr>
        <p:spPr>
          <a:xfrm>
            <a:off x="3503515" y="1579076"/>
            <a:ext cx="2452111" cy="2826524"/>
          </a:xfrm>
          <a:custGeom>
            <a:gdLst>
              <a:gd name="connsiteX0" fmla="*/ 0 w 2452111"/>
              <a:gd name="connsiteY0" fmla="*/ 0 h 2826524"/>
              <a:gd name="connsiteX1" fmla="*/ 2452111 w 2452111"/>
              <a:gd name="connsiteY1" fmla="*/ 0 h 2826524"/>
              <a:gd name="connsiteX2" fmla="*/ 2452111 w 2452111"/>
              <a:gd name="connsiteY2" fmla="*/ 2826524 h 2826524"/>
              <a:gd name="connsiteX3" fmla="*/ 0 w 2452111"/>
              <a:gd name="connsiteY3" fmla="*/ 2826524 h 2826524"/>
            </a:gdLst>
            <a:cxnLst>
              <a:cxn ang="0">
                <a:pos x="connsiteX0" y="connsiteY0"/>
              </a:cxn>
              <a:cxn ang="0">
                <a:pos x="connsiteX1" y="connsiteY1"/>
              </a:cxn>
              <a:cxn ang="0">
                <a:pos x="connsiteX2" y="connsiteY2"/>
              </a:cxn>
              <a:cxn ang="0">
                <a:pos x="connsiteX3" y="connsiteY3"/>
              </a:cxn>
            </a:cxnLst>
            <a:rect l="l" t="t" r="r" b="b"/>
            <a:pathLst>
              <a:path w="2452111" h="2826524">
                <a:moveTo>
                  <a:pt x="0" y="0"/>
                </a:moveTo>
                <a:lnTo>
                  <a:pt x="2452111" y="0"/>
                </a:lnTo>
                <a:lnTo>
                  <a:pt x="2452111" y="2826524"/>
                </a:lnTo>
                <a:lnTo>
                  <a:pt x="0" y="28265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3"/>
          </p:nvPr>
        </p:nvSpPr>
        <p:spPr>
          <a:xfrm>
            <a:off x="6236375" y="1584346"/>
            <a:ext cx="2452111" cy="2826524"/>
          </a:xfrm>
          <a:custGeom>
            <a:gdLst>
              <a:gd name="connsiteX0" fmla="*/ 0 w 2452111"/>
              <a:gd name="connsiteY0" fmla="*/ 0 h 2826524"/>
              <a:gd name="connsiteX1" fmla="*/ 2452111 w 2452111"/>
              <a:gd name="connsiteY1" fmla="*/ 0 h 2826524"/>
              <a:gd name="connsiteX2" fmla="*/ 2452111 w 2452111"/>
              <a:gd name="connsiteY2" fmla="*/ 2826524 h 2826524"/>
              <a:gd name="connsiteX3" fmla="*/ 0 w 2452111"/>
              <a:gd name="connsiteY3" fmla="*/ 2826524 h 2826524"/>
            </a:gdLst>
            <a:cxnLst>
              <a:cxn ang="0">
                <a:pos x="connsiteX0" y="connsiteY0"/>
              </a:cxn>
              <a:cxn ang="0">
                <a:pos x="connsiteX1" y="connsiteY1"/>
              </a:cxn>
              <a:cxn ang="0">
                <a:pos x="connsiteX2" y="connsiteY2"/>
              </a:cxn>
              <a:cxn ang="0">
                <a:pos x="connsiteX3" y="connsiteY3"/>
              </a:cxn>
            </a:cxnLst>
            <a:rect l="l" t="t" r="r" b="b"/>
            <a:pathLst>
              <a:path w="2452111" h="2826524">
                <a:moveTo>
                  <a:pt x="0" y="0"/>
                </a:moveTo>
                <a:lnTo>
                  <a:pt x="2452111" y="0"/>
                </a:lnTo>
                <a:lnTo>
                  <a:pt x="2452111" y="2826524"/>
                </a:lnTo>
                <a:lnTo>
                  <a:pt x="0" y="28265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8969235" y="1584343"/>
            <a:ext cx="2452111" cy="2826524"/>
          </a:xfrm>
          <a:custGeom>
            <a:gdLst>
              <a:gd name="connsiteX0" fmla="*/ 0 w 2452111"/>
              <a:gd name="connsiteY0" fmla="*/ 0 h 2826524"/>
              <a:gd name="connsiteX1" fmla="*/ 2452111 w 2452111"/>
              <a:gd name="connsiteY1" fmla="*/ 0 h 2826524"/>
              <a:gd name="connsiteX2" fmla="*/ 2452111 w 2452111"/>
              <a:gd name="connsiteY2" fmla="*/ 2826524 h 2826524"/>
              <a:gd name="connsiteX3" fmla="*/ 0 w 2452111"/>
              <a:gd name="connsiteY3" fmla="*/ 2826524 h 2826524"/>
            </a:gdLst>
            <a:cxnLst>
              <a:cxn ang="0">
                <a:pos x="connsiteX0" y="connsiteY0"/>
              </a:cxn>
              <a:cxn ang="0">
                <a:pos x="connsiteX1" y="connsiteY1"/>
              </a:cxn>
              <a:cxn ang="0">
                <a:pos x="connsiteX2" y="connsiteY2"/>
              </a:cxn>
              <a:cxn ang="0">
                <a:pos x="connsiteX3" y="connsiteY3"/>
              </a:cxn>
            </a:cxnLst>
            <a:rect l="l" t="t" r="r" b="b"/>
            <a:pathLst>
              <a:path w="2452111" h="2826524">
                <a:moveTo>
                  <a:pt x="0" y="0"/>
                </a:moveTo>
                <a:lnTo>
                  <a:pt x="2452111" y="0"/>
                </a:lnTo>
                <a:lnTo>
                  <a:pt x="2452111" y="2826524"/>
                </a:lnTo>
                <a:lnTo>
                  <a:pt x="0" y="28265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68572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3_自定义版式">
    <p:spTree>
      <p:nvGrpSpPr>
        <p:cNvPr id="1" name=""/>
        <p:cNvGrpSpPr/>
        <p:nvPr/>
      </p:nvGrpSpPr>
      <p:grpSpPr>
        <a:xfrm>
          <a:off x="0" y="0"/>
          <a:ext cx="0" cy="0"/>
        </a:xfrm>
      </p:grpSpPr>
      <p:sp>
        <p:nvSpPr>
          <p:cNvPr id="14" name="图片占位符 13"/>
          <p:cNvSpPr>
            <a:spLocks noGrp="1"/>
          </p:cNvSpPr>
          <p:nvPr>
            <p:ph type="pic" sz="quarter" idx="11"/>
          </p:nvPr>
        </p:nvSpPr>
        <p:spPr>
          <a:xfrm>
            <a:off x="940262" y="1510250"/>
            <a:ext cx="2289756" cy="2503369"/>
          </a:xfrm>
          <a:custGeom>
            <a:gdLst>
              <a:gd name="connsiteX0" fmla="*/ 0 w 2289756"/>
              <a:gd name="connsiteY0" fmla="*/ 0 h 2503369"/>
              <a:gd name="connsiteX1" fmla="*/ 2289756 w 2289756"/>
              <a:gd name="connsiteY1" fmla="*/ 0 h 2503369"/>
              <a:gd name="connsiteX2" fmla="*/ 2289756 w 2289756"/>
              <a:gd name="connsiteY2" fmla="*/ 2503369 h 2503369"/>
              <a:gd name="connsiteX3" fmla="*/ 0 w 2289756"/>
              <a:gd name="connsiteY3" fmla="*/ 2503369 h 2503369"/>
            </a:gdLst>
            <a:cxnLst>
              <a:cxn ang="0">
                <a:pos x="connsiteX0" y="connsiteY0"/>
              </a:cxn>
              <a:cxn ang="0">
                <a:pos x="connsiteX1" y="connsiteY1"/>
              </a:cxn>
              <a:cxn ang="0">
                <a:pos x="connsiteX2" y="connsiteY2"/>
              </a:cxn>
              <a:cxn ang="0">
                <a:pos x="connsiteX3" y="connsiteY3"/>
              </a:cxn>
            </a:cxnLst>
            <a:rect l="l" t="t" r="r" b="b"/>
            <a:pathLst>
              <a:path w="2289756" h="2503369">
                <a:moveTo>
                  <a:pt x="0" y="0"/>
                </a:moveTo>
                <a:lnTo>
                  <a:pt x="2289756" y="0"/>
                </a:lnTo>
                <a:lnTo>
                  <a:pt x="2289756" y="2503369"/>
                </a:lnTo>
                <a:lnTo>
                  <a:pt x="0" y="250336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2"/>
          </p:nvPr>
        </p:nvSpPr>
        <p:spPr>
          <a:xfrm>
            <a:off x="3613082" y="1510250"/>
            <a:ext cx="2289756" cy="2503369"/>
          </a:xfrm>
          <a:custGeom>
            <a:gdLst>
              <a:gd name="connsiteX0" fmla="*/ 0 w 2289756"/>
              <a:gd name="connsiteY0" fmla="*/ 0 h 2503369"/>
              <a:gd name="connsiteX1" fmla="*/ 2289756 w 2289756"/>
              <a:gd name="connsiteY1" fmla="*/ 0 h 2503369"/>
              <a:gd name="connsiteX2" fmla="*/ 2289756 w 2289756"/>
              <a:gd name="connsiteY2" fmla="*/ 2503369 h 2503369"/>
              <a:gd name="connsiteX3" fmla="*/ 0 w 2289756"/>
              <a:gd name="connsiteY3" fmla="*/ 2503369 h 2503369"/>
            </a:gdLst>
            <a:cxnLst>
              <a:cxn ang="0">
                <a:pos x="connsiteX0" y="connsiteY0"/>
              </a:cxn>
              <a:cxn ang="0">
                <a:pos x="connsiteX1" y="connsiteY1"/>
              </a:cxn>
              <a:cxn ang="0">
                <a:pos x="connsiteX2" y="connsiteY2"/>
              </a:cxn>
              <a:cxn ang="0">
                <a:pos x="connsiteX3" y="connsiteY3"/>
              </a:cxn>
            </a:cxnLst>
            <a:rect l="l" t="t" r="r" b="b"/>
            <a:pathLst>
              <a:path w="2289756" h="2503369">
                <a:moveTo>
                  <a:pt x="0" y="0"/>
                </a:moveTo>
                <a:lnTo>
                  <a:pt x="2289756" y="0"/>
                </a:lnTo>
                <a:lnTo>
                  <a:pt x="2289756" y="2503369"/>
                </a:lnTo>
                <a:lnTo>
                  <a:pt x="0" y="250336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3"/>
          </p:nvPr>
        </p:nvSpPr>
        <p:spPr>
          <a:xfrm>
            <a:off x="6308466" y="1510250"/>
            <a:ext cx="2289756" cy="2503369"/>
          </a:xfrm>
          <a:custGeom>
            <a:gdLst>
              <a:gd name="connsiteX0" fmla="*/ 0 w 2289756"/>
              <a:gd name="connsiteY0" fmla="*/ 0 h 2503369"/>
              <a:gd name="connsiteX1" fmla="*/ 2289756 w 2289756"/>
              <a:gd name="connsiteY1" fmla="*/ 0 h 2503369"/>
              <a:gd name="connsiteX2" fmla="*/ 2289756 w 2289756"/>
              <a:gd name="connsiteY2" fmla="*/ 2503369 h 2503369"/>
              <a:gd name="connsiteX3" fmla="*/ 0 w 2289756"/>
              <a:gd name="connsiteY3" fmla="*/ 2503369 h 2503369"/>
            </a:gdLst>
            <a:cxnLst>
              <a:cxn ang="0">
                <a:pos x="connsiteX0" y="connsiteY0"/>
              </a:cxn>
              <a:cxn ang="0">
                <a:pos x="connsiteX1" y="connsiteY1"/>
              </a:cxn>
              <a:cxn ang="0">
                <a:pos x="connsiteX2" y="connsiteY2"/>
              </a:cxn>
              <a:cxn ang="0">
                <a:pos x="connsiteX3" y="connsiteY3"/>
              </a:cxn>
            </a:cxnLst>
            <a:rect l="l" t="t" r="r" b="b"/>
            <a:pathLst>
              <a:path w="2289756" h="2503369">
                <a:moveTo>
                  <a:pt x="0" y="0"/>
                </a:moveTo>
                <a:lnTo>
                  <a:pt x="2289756" y="0"/>
                </a:lnTo>
                <a:lnTo>
                  <a:pt x="2289756" y="2503369"/>
                </a:lnTo>
                <a:lnTo>
                  <a:pt x="0" y="250336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8998890" y="1510250"/>
            <a:ext cx="2289756" cy="2503369"/>
          </a:xfrm>
          <a:custGeom>
            <a:gdLst>
              <a:gd name="connsiteX0" fmla="*/ 0 w 2289756"/>
              <a:gd name="connsiteY0" fmla="*/ 0 h 2503369"/>
              <a:gd name="connsiteX1" fmla="*/ 2289756 w 2289756"/>
              <a:gd name="connsiteY1" fmla="*/ 0 h 2503369"/>
              <a:gd name="connsiteX2" fmla="*/ 2289756 w 2289756"/>
              <a:gd name="connsiteY2" fmla="*/ 2503369 h 2503369"/>
              <a:gd name="connsiteX3" fmla="*/ 0 w 2289756"/>
              <a:gd name="connsiteY3" fmla="*/ 2503369 h 2503369"/>
            </a:gdLst>
            <a:cxnLst>
              <a:cxn ang="0">
                <a:pos x="connsiteX0" y="connsiteY0"/>
              </a:cxn>
              <a:cxn ang="0">
                <a:pos x="connsiteX1" y="connsiteY1"/>
              </a:cxn>
              <a:cxn ang="0">
                <a:pos x="connsiteX2" y="connsiteY2"/>
              </a:cxn>
              <a:cxn ang="0">
                <a:pos x="connsiteX3" y="connsiteY3"/>
              </a:cxn>
            </a:cxnLst>
            <a:rect l="l" t="t" r="r" b="b"/>
            <a:pathLst>
              <a:path w="2289756" h="2503369">
                <a:moveTo>
                  <a:pt x="0" y="0"/>
                </a:moveTo>
                <a:lnTo>
                  <a:pt x="2289756" y="0"/>
                </a:lnTo>
                <a:lnTo>
                  <a:pt x="2289756" y="2503369"/>
                </a:lnTo>
                <a:lnTo>
                  <a:pt x="0" y="250336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5967485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125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275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6"/>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45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6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355386" y="1489123"/>
            <a:ext cx="3803871" cy="2323209"/>
          </a:xfrm>
          <a:custGeom>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4218140" y="3859954"/>
            <a:ext cx="3803871" cy="2323137"/>
          </a:xfrm>
          <a:custGeom>
            <a:gdLst>
              <a:gd name="connsiteX0" fmla="*/ 0 w 3803871"/>
              <a:gd name="connsiteY0" fmla="*/ 0 h 2323137"/>
              <a:gd name="connsiteX1" fmla="*/ 3803871 w 3803871"/>
              <a:gd name="connsiteY1" fmla="*/ 0 h 2323137"/>
              <a:gd name="connsiteX2" fmla="*/ 3803871 w 3803871"/>
              <a:gd name="connsiteY2" fmla="*/ 2323137 h 2323137"/>
              <a:gd name="connsiteX3" fmla="*/ 0 w 3803871"/>
              <a:gd name="connsiteY3" fmla="*/ 2323137 h 2323137"/>
            </a:gdLst>
            <a:cxnLst>
              <a:cxn ang="0">
                <a:pos x="connsiteX0" y="connsiteY0"/>
              </a:cxn>
              <a:cxn ang="0">
                <a:pos x="connsiteX1" y="connsiteY1"/>
              </a:cxn>
              <a:cxn ang="0">
                <a:pos x="connsiteX2" y="connsiteY2"/>
              </a:cxn>
              <a:cxn ang="0">
                <a:pos x="connsiteX3" y="connsiteY3"/>
              </a:cxn>
            </a:cxnLst>
            <a:rect l="l" t="t" r="r" b="b"/>
            <a:pathLst>
              <a:path w="3803871" h="2323137">
                <a:moveTo>
                  <a:pt x="0" y="0"/>
                </a:moveTo>
                <a:lnTo>
                  <a:pt x="3803871" y="0"/>
                </a:lnTo>
                <a:lnTo>
                  <a:pt x="3803871" y="2323137"/>
                </a:lnTo>
                <a:lnTo>
                  <a:pt x="0" y="232313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080894" y="1489123"/>
            <a:ext cx="3803871" cy="2323209"/>
          </a:xfrm>
          <a:custGeom>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20346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8_自定义版式">
    <p:spTree>
      <p:nvGrpSpPr>
        <p:cNvPr id="1" name=""/>
        <p:cNvGrpSpPr/>
        <p:nvPr/>
      </p:nvGrpSpPr>
      <p:grpSpPr>
        <a:xfrm>
          <a:off x="0" y="0"/>
          <a:ext cx="0" cy="0"/>
        </a:xfrm>
      </p:grpSpPr>
      <p:sp>
        <p:nvSpPr>
          <p:cNvPr id="10" name="图片占位符 9"/>
          <p:cNvSpPr>
            <a:spLocks noGrp="1"/>
          </p:cNvSpPr>
          <p:nvPr>
            <p:ph type="pic" sz="quarter" idx="11"/>
          </p:nvPr>
        </p:nvSpPr>
        <p:spPr>
          <a:xfrm>
            <a:off x="6109760" y="2256972"/>
            <a:ext cx="2389333" cy="2729952"/>
          </a:xfrm>
          <a:custGeom>
            <a:gdLst>
              <a:gd name="connsiteX0" fmla="*/ 0 w 2389333"/>
              <a:gd name="connsiteY0" fmla="*/ 0 h 2729952"/>
              <a:gd name="connsiteX1" fmla="*/ 2389333 w 2389333"/>
              <a:gd name="connsiteY1" fmla="*/ 0 h 2729952"/>
              <a:gd name="connsiteX2" fmla="*/ 2389333 w 2389333"/>
              <a:gd name="connsiteY2" fmla="*/ 2729952 h 2729952"/>
              <a:gd name="connsiteX3" fmla="*/ 0 w 2389333"/>
              <a:gd name="connsiteY3" fmla="*/ 2729952 h 2729952"/>
            </a:gdLst>
            <a:cxnLst>
              <a:cxn ang="0">
                <a:pos x="connsiteX0" y="connsiteY0"/>
              </a:cxn>
              <a:cxn ang="0">
                <a:pos x="connsiteX1" y="connsiteY1"/>
              </a:cxn>
              <a:cxn ang="0">
                <a:pos x="connsiteX2" y="connsiteY2"/>
              </a:cxn>
              <a:cxn ang="0">
                <a:pos x="connsiteX3" y="connsiteY3"/>
              </a:cxn>
            </a:cxnLst>
            <a:rect l="l" t="t" r="r" b="b"/>
            <a:pathLst>
              <a:path w="2389333" h="2729952">
                <a:moveTo>
                  <a:pt x="0" y="0"/>
                </a:moveTo>
                <a:lnTo>
                  <a:pt x="2389333" y="0"/>
                </a:lnTo>
                <a:lnTo>
                  <a:pt x="2389333" y="2729952"/>
                </a:lnTo>
                <a:lnTo>
                  <a:pt x="0" y="2729952"/>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2"/>
          </p:nvPr>
        </p:nvSpPr>
        <p:spPr>
          <a:xfrm>
            <a:off x="1331093" y="2256974"/>
            <a:ext cx="2389333" cy="2729950"/>
          </a:xfrm>
          <a:custGeom>
            <a:gdLst>
              <a:gd name="connsiteX0" fmla="*/ 0 w 2389333"/>
              <a:gd name="connsiteY0" fmla="*/ 0 h 2729950"/>
              <a:gd name="connsiteX1" fmla="*/ 2389333 w 2389333"/>
              <a:gd name="connsiteY1" fmla="*/ 0 h 2729950"/>
              <a:gd name="connsiteX2" fmla="*/ 2389333 w 2389333"/>
              <a:gd name="connsiteY2" fmla="*/ 2729950 h 2729950"/>
              <a:gd name="connsiteX3" fmla="*/ 0 w 2389333"/>
              <a:gd name="connsiteY3" fmla="*/ 2729950 h 2729950"/>
            </a:gdLst>
            <a:cxnLst>
              <a:cxn ang="0">
                <a:pos x="connsiteX0" y="connsiteY0"/>
              </a:cxn>
              <a:cxn ang="0">
                <a:pos x="connsiteX1" y="connsiteY1"/>
              </a:cxn>
              <a:cxn ang="0">
                <a:pos x="connsiteX2" y="connsiteY2"/>
              </a:cxn>
              <a:cxn ang="0">
                <a:pos x="connsiteX3" y="connsiteY3"/>
              </a:cxn>
            </a:cxnLst>
            <a:rect l="l" t="t" r="r" b="b"/>
            <a:pathLst>
              <a:path w="2389333" h="2729950">
                <a:moveTo>
                  <a:pt x="0" y="0"/>
                </a:moveTo>
                <a:lnTo>
                  <a:pt x="2389333" y="0"/>
                </a:lnTo>
                <a:lnTo>
                  <a:pt x="2389333" y="2729950"/>
                </a:lnTo>
                <a:lnTo>
                  <a:pt x="0" y="272995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7266440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9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0" y="1673380"/>
            <a:ext cx="4297674" cy="4471928"/>
          </a:xfrm>
          <a:custGeom>
            <a:gdLst>
              <a:gd name="connsiteX0" fmla="*/ 0 w 4297674"/>
              <a:gd name="connsiteY0" fmla="*/ 0 h 4471928"/>
              <a:gd name="connsiteX1" fmla="*/ 4297674 w 4297674"/>
              <a:gd name="connsiteY1" fmla="*/ 0 h 4471928"/>
              <a:gd name="connsiteX2" fmla="*/ 4297674 w 4297674"/>
              <a:gd name="connsiteY2" fmla="*/ 4471928 h 4471928"/>
              <a:gd name="connsiteX3" fmla="*/ 0 w 4297674"/>
              <a:gd name="connsiteY3" fmla="*/ 4471928 h 4471928"/>
            </a:gdLst>
            <a:cxnLst>
              <a:cxn ang="0">
                <a:pos x="connsiteX0" y="connsiteY0"/>
              </a:cxn>
              <a:cxn ang="0">
                <a:pos x="connsiteX1" y="connsiteY1"/>
              </a:cxn>
              <a:cxn ang="0">
                <a:pos x="connsiteX2" y="connsiteY2"/>
              </a:cxn>
              <a:cxn ang="0">
                <a:pos x="connsiteX3" y="connsiteY3"/>
              </a:cxn>
            </a:cxnLst>
            <a:rect l="l" t="t" r="r" b="b"/>
            <a:pathLst>
              <a:path w="4297674" h="4471928">
                <a:moveTo>
                  <a:pt x="0" y="0"/>
                </a:moveTo>
                <a:lnTo>
                  <a:pt x="4297674" y="0"/>
                </a:lnTo>
                <a:lnTo>
                  <a:pt x="4297674" y="4471928"/>
                </a:lnTo>
                <a:lnTo>
                  <a:pt x="0" y="447192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2185249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0_自定义版式">
    <p:spTree>
      <p:nvGrpSpPr>
        <p:cNvPr id="1" name=""/>
        <p:cNvGrpSpPr/>
        <p:nvPr/>
      </p:nvGrpSpPr>
      <p:grpSpPr>
        <a:xfrm>
          <a:off x="0" y="0"/>
          <a:ext cx="0" cy="0"/>
        </a:xfrm>
      </p:grpSpPr>
      <p:sp>
        <p:nvSpPr>
          <p:cNvPr id="14" name="图片占位符 13"/>
          <p:cNvSpPr>
            <a:spLocks noGrp="1"/>
          </p:cNvSpPr>
          <p:nvPr>
            <p:ph type="pic" sz="quarter" idx="11"/>
          </p:nvPr>
        </p:nvSpPr>
        <p:spPr>
          <a:xfrm>
            <a:off x="849636" y="1089016"/>
            <a:ext cx="4925539" cy="2065359"/>
          </a:xfrm>
          <a:custGeom>
            <a:gdLst>
              <a:gd name="connsiteX0" fmla="*/ 0 w 4925539"/>
              <a:gd name="connsiteY0" fmla="*/ 0 h 2065359"/>
              <a:gd name="connsiteX1" fmla="*/ 4925539 w 4925539"/>
              <a:gd name="connsiteY1" fmla="*/ 0 h 2065359"/>
              <a:gd name="connsiteX2" fmla="*/ 4925539 w 4925539"/>
              <a:gd name="connsiteY2" fmla="*/ 2065359 h 2065359"/>
              <a:gd name="connsiteX3" fmla="*/ 0 w 4925539"/>
              <a:gd name="connsiteY3" fmla="*/ 2065359 h 2065359"/>
            </a:gdLst>
            <a:cxnLst>
              <a:cxn ang="0">
                <a:pos x="connsiteX0" y="connsiteY0"/>
              </a:cxn>
              <a:cxn ang="0">
                <a:pos x="connsiteX1" y="connsiteY1"/>
              </a:cxn>
              <a:cxn ang="0">
                <a:pos x="connsiteX2" y="connsiteY2"/>
              </a:cxn>
              <a:cxn ang="0">
                <a:pos x="connsiteX3" y="connsiteY3"/>
              </a:cxn>
            </a:cxnLst>
            <a:rect l="l" t="t" r="r" b="b"/>
            <a:pathLst>
              <a:path w="4925539" h="2065359">
                <a:moveTo>
                  <a:pt x="0" y="0"/>
                </a:moveTo>
                <a:lnTo>
                  <a:pt x="4925539" y="0"/>
                </a:lnTo>
                <a:lnTo>
                  <a:pt x="4925539" y="2065359"/>
                </a:lnTo>
                <a:lnTo>
                  <a:pt x="0" y="20653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2"/>
          </p:nvPr>
        </p:nvSpPr>
        <p:spPr>
          <a:xfrm>
            <a:off x="6415940" y="1089016"/>
            <a:ext cx="4925539" cy="2065359"/>
          </a:xfrm>
          <a:custGeom>
            <a:gdLst>
              <a:gd name="connsiteX0" fmla="*/ 0 w 4925539"/>
              <a:gd name="connsiteY0" fmla="*/ 0 h 2065359"/>
              <a:gd name="connsiteX1" fmla="*/ 4925539 w 4925539"/>
              <a:gd name="connsiteY1" fmla="*/ 0 h 2065359"/>
              <a:gd name="connsiteX2" fmla="*/ 4925539 w 4925539"/>
              <a:gd name="connsiteY2" fmla="*/ 2065359 h 2065359"/>
              <a:gd name="connsiteX3" fmla="*/ 0 w 4925539"/>
              <a:gd name="connsiteY3" fmla="*/ 2065359 h 2065359"/>
            </a:gdLst>
            <a:cxnLst>
              <a:cxn ang="0">
                <a:pos x="connsiteX0" y="connsiteY0"/>
              </a:cxn>
              <a:cxn ang="0">
                <a:pos x="connsiteX1" y="connsiteY1"/>
              </a:cxn>
              <a:cxn ang="0">
                <a:pos x="connsiteX2" y="connsiteY2"/>
              </a:cxn>
              <a:cxn ang="0">
                <a:pos x="connsiteX3" y="connsiteY3"/>
              </a:cxn>
            </a:cxnLst>
            <a:rect l="l" t="t" r="r" b="b"/>
            <a:pathLst>
              <a:path w="4925539" h="2065359">
                <a:moveTo>
                  <a:pt x="0" y="0"/>
                </a:moveTo>
                <a:lnTo>
                  <a:pt x="4925539" y="0"/>
                </a:lnTo>
                <a:lnTo>
                  <a:pt x="4925539" y="2065359"/>
                </a:lnTo>
                <a:lnTo>
                  <a:pt x="0" y="20653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3"/>
          </p:nvPr>
        </p:nvSpPr>
        <p:spPr>
          <a:xfrm>
            <a:off x="849636" y="3929651"/>
            <a:ext cx="4925539" cy="2065359"/>
          </a:xfrm>
          <a:custGeom>
            <a:gdLst>
              <a:gd name="connsiteX0" fmla="*/ 0 w 4925539"/>
              <a:gd name="connsiteY0" fmla="*/ 0 h 2065359"/>
              <a:gd name="connsiteX1" fmla="*/ 4925539 w 4925539"/>
              <a:gd name="connsiteY1" fmla="*/ 0 h 2065359"/>
              <a:gd name="connsiteX2" fmla="*/ 4925539 w 4925539"/>
              <a:gd name="connsiteY2" fmla="*/ 2065359 h 2065359"/>
              <a:gd name="connsiteX3" fmla="*/ 0 w 4925539"/>
              <a:gd name="connsiteY3" fmla="*/ 2065359 h 2065359"/>
            </a:gdLst>
            <a:cxnLst>
              <a:cxn ang="0">
                <a:pos x="connsiteX0" y="connsiteY0"/>
              </a:cxn>
              <a:cxn ang="0">
                <a:pos x="connsiteX1" y="connsiteY1"/>
              </a:cxn>
              <a:cxn ang="0">
                <a:pos x="connsiteX2" y="connsiteY2"/>
              </a:cxn>
              <a:cxn ang="0">
                <a:pos x="connsiteX3" y="connsiteY3"/>
              </a:cxn>
            </a:cxnLst>
            <a:rect l="l" t="t" r="r" b="b"/>
            <a:pathLst>
              <a:path w="4925539" h="2065359">
                <a:moveTo>
                  <a:pt x="0" y="0"/>
                </a:moveTo>
                <a:lnTo>
                  <a:pt x="4925539" y="0"/>
                </a:lnTo>
                <a:lnTo>
                  <a:pt x="4925539" y="2065359"/>
                </a:lnTo>
                <a:lnTo>
                  <a:pt x="0" y="20653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6415941" y="3926124"/>
            <a:ext cx="4925539" cy="2041404"/>
          </a:xfrm>
          <a:custGeom>
            <a:gdLst>
              <a:gd name="connsiteX0" fmla="*/ 0 w 4925539"/>
              <a:gd name="connsiteY0" fmla="*/ 0 h 2041404"/>
              <a:gd name="connsiteX1" fmla="*/ 4925539 w 4925539"/>
              <a:gd name="connsiteY1" fmla="*/ 0 h 2041404"/>
              <a:gd name="connsiteX2" fmla="*/ 4925539 w 4925539"/>
              <a:gd name="connsiteY2" fmla="*/ 2041404 h 2041404"/>
              <a:gd name="connsiteX3" fmla="*/ 0 w 4925539"/>
              <a:gd name="connsiteY3" fmla="*/ 2041404 h 2041404"/>
            </a:gdLst>
            <a:cxnLst>
              <a:cxn ang="0">
                <a:pos x="connsiteX0" y="connsiteY0"/>
              </a:cxn>
              <a:cxn ang="0">
                <a:pos x="connsiteX1" y="connsiteY1"/>
              </a:cxn>
              <a:cxn ang="0">
                <a:pos x="connsiteX2" y="connsiteY2"/>
              </a:cxn>
              <a:cxn ang="0">
                <a:pos x="connsiteX3" y="connsiteY3"/>
              </a:cxn>
            </a:cxnLst>
            <a:rect l="l" t="t" r="r" b="b"/>
            <a:pathLst>
              <a:path w="4925539" h="2041403">
                <a:moveTo>
                  <a:pt x="0" y="0"/>
                </a:moveTo>
                <a:lnTo>
                  <a:pt x="4925539" y="0"/>
                </a:lnTo>
                <a:lnTo>
                  <a:pt x="4925539" y="2041404"/>
                </a:lnTo>
                <a:lnTo>
                  <a:pt x="0" y="204140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1552835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2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30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1_自定义版式">
    <p:spTree>
      <p:nvGrpSpPr>
        <p:cNvPr id="1" name=""/>
        <p:cNvGrpSpPr/>
        <p:nvPr/>
      </p:nvGrpSpPr>
      <p:grpSpPr>
        <a:xfrm>
          <a:off x="0" y="0"/>
          <a:ext cx="0" cy="0"/>
        </a:xfrm>
      </p:grpSpPr>
      <p:sp>
        <p:nvSpPr>
          <p:cNvPr id="11" name="图片占位符 10"/>
          <p:cNvSpPr>
            <a:spLocks noGrp="1"/>
          </p:cNvSpPr>
          <p:nvPr>
            <p:ph type="pic" sz="quarter" idx="11"/>
          </p:nvPr>
        </p:nvSpPr>
        <p:spPr>
          <a:xfrm>
            <a:off x="770655" y="1270124"/>
            <a:ext cx="4986064" cy="5026254"/>
          </a:xfrm>
          <a:custGeom>
            <a:gdLst>
              <a:gd name="connsiteX0" fmla="*/ 0 w 4986064"/>
              <a:gd name="connsiteY0" fmla="*/ 0 h 5026254"/>
              <a:gd name="connsiteX1" fmla="*/ 4986064 w 4986064"/>
              <a:gd name="connsiteY1" fmla="*/ 0 h 5026254"/>
              <a:gd name="connsiteX2" fmla="*/ 4986064 w 4986064"/>
              <a:gd name="connsiteY2" fmla="*/ 5026254 h 5026254"/>
              <a:gd name="connsiteX3" fmla="*/ 0 w 4986064"/>
              <a:gd name="connsiteY3" fmla="*/ 5026254 h 5026254"/>
            </a:gdLst>
            <a:cxnLst>
              <a:cxn ang="0">
                <a:pos x="connsiteX0" y="connsiteY0"/>
              </a:cxn>
              <a:cxn ang="0">
                <a:pos x="connsiteX1" y="connsiteY1"/>
              </a:cxn>
              <a:cxn ang="0">
                <a:pos x="connsiteX2" y="connsiteY2"/>
              </a:cxn>
              <a:cxn ang="0">
                <a:pos x="connsiteX3" y="connsiteY3"/>
              </a:cxn>
            </a:cxnLst>
            <a:rect l="l" t="t" r="r" b="b"/>
            <a:pathLst>
              <a:path w="4986064" h="5026254">
                <a:moveTo>
                  <a:pt x="0" y="0"/>
                </a:moveTo>
                <a:lnTo>
                  <a:pt x="4986064" y="0"/>
                </a:lnTo>
                <a:lnTo>
                  <a:pt x="4986064" y="5026254"/>
                </a:lnTo>
                <a:lnTo>
                  <a:pt x="0" y="502625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120174" y="3845261"/>
            <a:ext cx="2612511" cy="2451118"/>
          </a:xfrm>
          <a:custGeom>
            <a:gdLst>
              <a:gd name="connsiteX0" fmla="*/ 0 w 2612511"/>
              <a:gd name="connsiteY0" fmla="*/ 0 h 2451118"/>
              <a:gd name="connsiteX1" fmla="*/ 2612511 w 2612511"/>
              <a:gd name="connsiteY1" fmla="*/ 0 h 2451118"/>
              <a:gd name="connsiteX2" fmla="*/ 2612511 w 2612511"/>
              <a:gd name="connsiteY2" fmla="*/ 2451118 h 2451118"/>
              <a:gd name="connsiteX3" fmla="*/ 0 w 2612511"/>
              <a:gd name="connsiteY3" fmla="*/ 2451118 h 2451118"/>
            </a:gdLst>
            <a:cxnLst>
              <a:cxn ang="0">
                <a:pos x="connsiteX0" y="connsiteY0"/>
              </a:cxn>
              <a:cxn ang="0">
                <a:pos x="connsiteX1" y="connsiteY1"/>
              </a:cxn>
              <a:cxn ang="0">
                <a:pos x="connsiteX2" y="connsiteY2"/>
              </a:cxn>
              <a:cxn ang="0">
                <a:pos x="connsiteX3" y="connsiteY3"/>
              </a:cxn>
            </a:cxnLst>
            <a:rect l="l" t="t" r="r" b="b"/>
            <a:pathLst>
              <a:path w="2612511" h="2451118">
                <a:moveTo>
                  <a:pt x="0" y="0"/>
                </a:moveTo>
                <a:lnTo>
                  <a:pt x="2612511" y="0"/>
                </a:lnTo>
                <a:lnTo>
                  <a:pt x="2612511" y="2451118"/>
                </a:lnTo>
                <a:lnTo>
                  <a:pt x="0" y="245111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8808836" y="3845261"/>
            <a:ext cx="2612511" cy="2451118"/>
          </a:xfrm>
          <a:custGeom>
            <a:gdLst>
              <a:gd name="connsiteX0" fmla="*/ 0 w 2612511"/>
              <a:gd name="connsiteY0" fmla="*/ 0 h 2451118"/>
              <a:gd name="connsiteX1" fmla="*/ 2612511 w 2612511"/>
              <a:gd name="connsiteY1" fmla="*/ 0 h 2451118"/>
              <a:gd name="connsiteX2" fmla="*/ 2612511 w 2612511"/>
              <a:gd name="connsiteY2" fmla="*/ 2451118 h 2451118"/>
              <a:gd name="connsiteX3" fmla="*/ 0 w 2612511"/>
              <a:gd name="connsiteY3" fmla="*/ 2451118 h 2451118"/>
            </a:gdLst>
            <a:cxnLst>
              <a:cxn ang="0">
                <a:pos x="connsiteX0" y="connsiteY0"/>
              </a:cxn>
              <a:cxn ang="0">
                <a:pos x="connsiteX1" y="connsiteY1"/>
              </a:cxn>
              <a:cxn ang="0">
                <a:pos x="connsiteX2" y="connsiteY2"/>
              </a:cxn>
              <a:cxn ang="0">
                <a:pos x="connsiteX3" y="connsiteY3"/>
              </a:cxn>
            </a:cxnLst>
            <a:rect l="l" t="t" r="r" b="b"/>
            <a:pathLst>
              <a:path w="2612511" h="2451118">
                <a:moveTo>
                  <a:pt x="0" y="0"/>
                </a:moveTo>
                <a:lnTo>
                  <a:pt x="2612511" y="0"/>
                </a:lnTo>
                <a:lnTo>
                  <a:pt x="2612511" y="2451118"/>
                </a:lnTo>
                <a:lnTo>
                  <a:pt x="0" y="245111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76515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空白">
    <p:spTree>
      <p:nvGrpSpPr>
        <p:cNvPr id="1" name=""/>
        <p:cNvGrpSpPr/>
        <p:nvPr/>
      </p:nvGrpSpPr>
      <p:grpSpPr>
        <a:xfrm>
          <a:off x="0" y="0"/>
          <a:ext cx="0" cy="0"/>
        </a:xfrm>
      </p:grpSpPr>
      <p:sp>
        <p:nvSpPr>
          <p:cNvPr id="14" name="图片占位符 13"/>
          <p:cNvSpPr>
            <a:spLocks noGrp="1"/>
          </p:cNvSpPr>
          <p:nvPr>
            <p:ph type="pic" sz="quarter" idx="13"/>
          </p:nvPr>
        </p:nvSpPr>
        <p:spPr>
          <a:xfrm>
            <a:off x="0" y="0"/>
            <a:ext cx="2899044" cy="4225159"/>
          </a:xfrm>
          <a:custGeom>
            <a:gdLst>
              <a:gd name="connsiteX0" fmla="*/ 0 w 2899044"/>
              <a:gd name="connsiteY0" fmla="*/ 0 h 4225159"/>
              <a:gd name="connsiteX1" fmla="*/ 2899044 w 2899044"/>
              <a:gd name="connsiteY1" fmla="*/ 0 h 4225159"/>
              <a:gd name="connsiteX2" fmla="*/ 2899044 w 2899044"/>
              <a:gd name="connsiteY2" fmla="*/ 4225159 h 4225159"/>
              <a:gd name="connsiteX3" fmla="*/ 0 w 2899044"/>
              <a:gd name="connsiteY3" fmla="*/ 4225159 h 4225159"/>
            </a:gdLst>
            <a:cxnLst>
              <a:cxn ang="0">
                <a:pos x="connsiteX0" y="connsiteY0"/>
              </a:cxn>
              <a:cxn ang="0">
                <a:pos x="connsiteX1" y="connsiteY1"/>
              </a:cxn>
              <a:cxn ang="0">
                <a:pos x="connsiteX2" y="connsiteY2"/>
              </a:cxn>
              <a:cxn ang="0">
                <a:pos x="connsiteX3" y="connsiteY3"/>
              </a:cxn>
            </a:cxnLst>
            <a:rect l="l" t="t" r="r" b="b"/>
            <a:pathLst>
              <a:path w="2899044" h="4225159">
                <a:moveTo>
                  <a:pt x="0" y="0"/>
                </a:moveTo>
                <a:lnTo>
                  <a:pt x="2899044" y="0"/>
                </a:lnTo>
                <a:lnTo>
                  <a:pt x="2899044" y="4225159"/>
                </a:lnTo>
                <a:lnTo>
                  <a:pt x="0" y="42251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4"/>
          </p:nvPr>
        </p:nvSpPr>
        <p:spPr>
          <a:xfrm>
            <a:off x="6195303" y="1"/>
            <a:ext cx="2899044" cy="4225159"/>
          </a:xfrm>
          <a:custGeom>
            <a:gdLst>
              <a:gd name="connsiteX0" fmla="*/ 0 w 2899044"/>
              <a:gd name="connsiteY0" fmla="*/ 0 h 4225159"/>
              <a:gd name="connsiteX1" fmla="*/ 2899044 w 2899044"/>
              <a:gd name="connsiteY1" fmla="*/ 0 h 4225159"/>
              <a:gd name="connsiteX2" fmla="*/ 2899044 w 2899044"/>
              <a:gd name="connsiteY2" fmla="*/ 4225159 h 4225159"/>
              <a:gd name="connsiteX3" fmla="*/ 0 w 2899044"/>
              <a:gd name="connsiteY3" fmla="*/ 4225159 h 4225159"/>
            </a:gdLst>
            <a:cxnLst>
              <a:cxn ang="0">
                <a:pos x="connsiteX0" y="connsiteY0"/>
              </a:cxn>
              <a:cxn ang="0">
                <a:pos x="connsiteX1" y="connsiteY1"/>
              </a:cxn>
              <a:cxn ang="0">
                <a:pos x="connsiteX2" y="connsiteY2"/>
              </a:cxn>
              <a:cxn ang="0">
                <a:pos x="connsiteX3" y="connsiteY3"/>
              </a:cxn>
            </a:cxnLst>
            <a:rect l="l" t="t" r="r" b="b"/>
            <a:pathLst>
              <a:path w="2899044" h="4225159">
                <a:moveTo>
                  <a:pt x="0" y="0"/>
                </a:moveTo>
                <a:lnTo>
                  <a:pt x="2899044" y="0"/>
                </a:lnTo>
                <a:lnTo>
                  <a:pt x="2899044" y="4225159"/>
                </a:lnTo>
                <a:lnTo>
                  <a:pt x="0" y="42251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5"/>
          </p:nvPr>
        </p:nvSpPr>
        <p:spPr>
          <a:xfrm>
            <a:off x="9292956" y="1"/>
            <a:ext cx="2899044" cy="4225159"/>
          </a:xfrm>
          <a:custGeom>
            <a:gdLst>
              <a:gd name="connsiteX0" fmla="*/ 0 w 2899044"/>
              <a:gd name="connsiteY0" fmla="*/ 0 h 4225159"/>
              <a:gd name="connsiteX1" fmla="*/ 2899044 w 2899044"/>
              <a:gd name="connsiteY1" fmla="*/ 0 h 4225159"/>
              <a:gd name="connsiteX2" fmla="*/ 2899044 w 2899044"/>
              <a:gd name="connsiteY2" fmla="*/ 4225159 h 4225159"/>
              <a:gd name="connsiteX3" fmla="*/ 0 w 2899044"/>
              <a:gd name="connsiteY3" fmla="*/ 4225159 h 4225159"/>
            </a:gdLst>
            <a:cxnLst>
              <a:cxn ang="0">
                <a:pos x="connsiteX0" y="connsiteY0"/>
              </a:cxn>
              <a:cxn ang="0">
                <a:pos x="connsiteX1" y="connsiteY1"/>
              </a:cxn>
              <a:cxn ang="0">
                <a:pos x="connsiteX2" y="connsiteY2"/>
              </a:cxn>
              <a:cxn ang="0">
                <a:pos x="connsiteX3" y="connsiteY3"/>
              </a:cxn>
            </a:cxnLst>
            <a:rect l="l" t="t" r="r" b="b"/>
            <a:pathLst>
              <a:path w="2899044" h="4225159">
                <a:moveTo>
                  <a:pt x="0" y="0"/>
                </a:moveTo>
                <a:lnTo>
                  <a:pt x="2899044" y="0"/>
                </a:lnTo>
                <a:lnTo>
                  <a:pt x="2899044" y="4225159"/>
                </a:lnTo>
                <a:lnTo>
                  <a:pt x="0" y="422515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6"/>
          </p:nvPr>
        </p:nvSpPr>
        <p:spPr>
          <a:xfrm>
            <a:off x="0" y="4462168"/>
            <a:ext cx="5996697" cy="2395833"/>
          </a:xfrm>
          <a:custGeom>
            <a:gdLst>
              <a:gd name="connsiteX0" fmla="*/ 0 w 5996697"/>
              <a:gd name="connsiteY0" fmla="*/ 0 h 2395833"/>
              <a:gd name="connsiteX1" fmla="*/ 5996697 w 5996697"/>
              <a:gd name="connsiteY1" fmla="*/ 0 h 2395833"/>
              <a:gd name="connsiteX2" fmla="*/ 5996697 w 5996697"/>
              <a:gd name="connsiteY2" fmla="*/ 2395833 h 2395833"/>
              <a:gd name="connsiteX3" fmla="*/ 0 w 5996697"/>
              <a:gd name="connsiteY3" fmla="*/ 2395833 h 2395833"/>
            </a:gdLst>
            <a:cxnLst>
              <a:cxn ang="0">
                <a:pos x="connsiteX0" y="connsiteY0"/>
              </a:cxn>
              <a:cxn ang="0">
                <a:pos x="connsiteX1" y="connsiteY1"/>
              </a:cxn>
              <a:cxn ang="0">
                <a:pos x="connsiteX2" y="connsiteY2"/>
              </a:cxn>
              <a:cxn ang="0">
                <a:pos x="connsiteX3" y="connsiteY3"/>
              </a:cxn>
            </a:cxnLst>
            <a:rect l="l" t="t" r="r" b="b"/>
            <a:pathLst>
              <a:path w="5996697" h="2395833">
                <a:moveTo>
                  <a:pt x="0" y="0"/>
                </a:moveTo>
                <a:lnTo>
                  <a:pt x="5996697" y="0"/>
                </a:lnTo>
                <a:lnTo>
                  <a:pt x="5996697" y="2395833"/>
                </a:lnTo>
                <a:lnTo>
                  <a:pt x="0" y="239583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9777106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12" fill="hold" grpId="0" nodeType="withEffect">
                                  <p:stCondLst>
                                    <p:cond delay="10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2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1" y="1585596"/>
            <a:ext cx="6193089" cy="4570048"/>
          </a:xfrm>
          <a:custGeom>
            <a:gdLst>
              <a:gd name="connsiteX0" fmla="*/ 0 w 6193089"/>
              <a:gd name="connsiteY0" fmla="*/ 0 h 4570048"/>
              <a:gd name="connsiteX1" fmla="*/ 6193089 w 6193089"/>
              <a:gd name="connsiteY1" fmla="*/ 0 h 4570048"/>
              <a:gd name="connsiteX2" fmla="*/ 6193089 w 6193089"/>
              <a:gd name="connsiteY2" fmla="*/ 4570048 h 4570048"/>
              <a:gd name="connsiteX3" fmla="*/ 0 w 6193089"/>
              <a:gd name="connsiteY3" fmla="*/ 4570048 h 4570048"/>
            </a:gdLst>
            <a:cxnLst>
              <a:cxn ang="0">
                <a:pos x="connsiteX0" y="connsiteY0"/>
              </a:cxn>
              <a:cxn ang="0">
                <a:pos x="connsiteX1" y="connsiteY1"/>
              </a:cxn>
              <a:cxn ang="0">
                <a:pos x="connsiteX2" y="connsiteY2"/>
              </a:cxn>
              <a:cxn ang="0">
                <a:pos x="connsiteX3" y="connsiteY3"/>
              </a:cxn>
            </a:cxnLst>
            <a:rect l="l" t="t" r="r" b="b"/>
            <a:pathLst>
              <a:path w="6193089" h="4570048">
                <a:moveTo>
                  <a:pt x="0" y="0"/>
                </a:moveTo>
                <a:lnTo>
                  <a:pt x="6193089" y="0"/>
                </a:lnTo>
                <a:lnTo>
                  <a:pt x="6193089" y="4570048"/>
                </a:lnTo>
                <a:lnTo>
                  <a:pt x="0" y="457004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5412293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3_自定义版式">
    <p:spTree>
      <p:nvGrpSpPr>
        <p:cNvPr id="1" name=""/>
        <p:cNvGrpSpPr/>
        <p:nvPr/>
      </p:nvGrpSpPr>
      <p:grpSpPr>
        <a:xfrm>
          <a:off x="0" y="0"/>
          <a:ext cx="0" cy="0"/>
        </a:xfrm>
      </p:grpSpPr>
      <p:sp>
        <p:nvSpPr>
          <p:cNvPr id="8" name="图片占位符 7"/>
          <p:cNvSpPr>
            <a:spLocks noGrp="1"/>
          </p:cNvSpPr>
          <p:nvPr>
            <p:ph type="pic" sz="quarter" idx="11"/>
          </p:nvPr>
        </p:nvSpPr>
        <p:spPr>
          <a:xfrm>
            <a:off x="334751" y="189"/>
            <a:ext cx="2677437" cy="4810920"/>
          </a:xfrm>
          <a:custGeom>
            <a:gdLst>
              <a:gd name="connsiteX0" fmla="*/ 0 w 2677437"/>
              <a:gd name="connsiteY0" fmla="*/ 0 h 4810920"/>
              <a:gd name="connsiteX1" fmla="*/ 2677437 w 2677437"/>
              <a:gd name="connsiteY1" fmla="*/ 0 h 4810920"/>
              <a:gd name="connsiteX2" fmla="*/ 2677437 w 2677437"/>
              <a:gd name="connsiteY2" fmla="*/ 4543096 h 4810920"/>
              <a:gd name="connsiteX3" fmla="*/ 1615726 w 2677437"/>
              <a:gd name="connsiteY3" fmla="*/ 4543096 h 4810920"/>
              <a:gd name="connsiteX4" fmla="*/ 1338719 w 2677437"/>
              <a:gd name="connsiteY4" fmla="*/ 4810920 h 4810920"/>
              <a:gd name="connsiteX5" fmla="*/ 1061711 w 2677437"/>
              <a:gd name="connsiteY5" fmla="*/ 4543096 h 4810920"/>
              <a:gd name="connsiteX6" fmla="*/ 0 w 2677437"/>
              <a:gd name="connsiteY6" fmla="*/ 4543096 h 48109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7437" h="4810920">
                <a:moveTo>
                  <a:pt x="0" y="0"/>
                </a:moveTo>
                <a:lnTo>
                  <a:pt x="2677437" y="0"/>
                </a:lnTo>
                <a:lnTo>
                  <a:pt x="2677437" y="4543096"/>
                </a:lnTo>
                <a:lnTo>
                  <a:pt x="1615726" y="4543096"/>
                </a:lnTo>
                <a:lnTo>
                  <a:pt x="1338719" y="4810920"/>
                </a:lnTo>
                <a:lnTo>
                  <a:pt x="1061711" y="4543096"/>
                </a:lnTo>
                <a:lnTo>
                  <a:pt x="0" y="4543096"/>
                </a:lnTo>
                <a:close/>
              </a:path>
            </a:pathLst>
          </a:custGeom>
          <a:blipFill dpi="0" rotWithShape="1">
            <a:blip r:embed="rId1"/>
            <a:tile tx="0" ty="0" sx="100000" sy="100000" flip="none" algn="tl"/>
          </a:blipFill>
          <a:ln w="19050">
            <a:solidFill>
              <a:srgbClr val="FFFFFF"/>
            </a:solidFill>
          </a:ln>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2"/>
          </p:nvPr>
        </p:nvSpPr>
        <p:spPr>
          <a:xfrm>
            <a:off x="3257707" y="189"/>
            <a:ext cx="2677436" cy="4810920"/>
          </a:xfrm>
          <a:custGeom>
            <a:gdLst>
              <a:gd name="connsiteX0" fmla="*/ 0 w 2677436"/>
              <a:gd name="connsiteY0" fmla="*/ 0 h 4810920"/>
              <a:gd name="connsiteX1" fmla="*/ 2677436 w 2677436"/>
              <a:gd name="connsiteY1" fmla="*/ 0 h 4810920"/>
              <a:gd name="connsiteX2" fmla="*/ 2677436 w 2677436"/>
              <a:gd name="connsiteY2" fmla="*/ 4543096 h 4810920"/>
              <a:gd name="connsiteX3" fmla="*/ 1615726 w 2677436"/>
              <a:gd name="connsiteY3" fmla="*/ 4543096 h 4810920"/>
              <a:gd name="connsiteX4" fmla="*/ 1338718 w 2677436"/>
              <a:gd name="connsiteY4" fmla="*/ 4810920 h 4810920"/>
              <a:gd name="connsiteX5" fmla="*/ 1061710 w 2677436"/>
              <a:gd name="connsiteY5" fmla="*/ 4543096 h 4810920"/>
              <a:gd name="connsiteX6" fmla="*/ 0 w 2677436"/>
              <a:gd name="connsiteY6" fmla="*/ 4543096 h 48109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7436" h="4810920">
                <a:moveTo>
                  <a:pt x="0" y="0"/>
                </a:moveTo>
                <a:lnTo>
                  <a:pt x="2677436" y="0"/>
                </a:lnTo>
                <a:lnTo>
                  <a:pt x="2677436" y="4543096"/>
                </a:lnTo>
                <a:lnTo>
                  <a:pt x="1615726" y="4543096"/>
                </a:lnTo>
                <a:lnTo>
                  <a:pt x="1338718" y="4810920"/>
                </a:lnTo>
                <a:lnTo>
                  <a:pt x="1061710" y="4543096"/>
                </a:lnTo>
                <a:lnTo>
                  <a:pt x="0" y="4543096"/>
                </a:lnTo>
                <a:close/>
              </a:path>
            </a:pathLst>
          </a:custGeom>
          <a:blipFill dpi="0" rotWithShape="1">
            <a:blip r:embed="rId1"/>
            <a:tile tx="0" ty="0" sx="100000" sy="100000" flip="none" algn="tl"/>
          </a:blipFill>
          <a:ln w="19050">
            <a:solidFill>
              <a:srgbClr val="FFFFFF"/>
            </a:solidFill>
          </a:ln>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321898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accel="50000" decel="5000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4_自定义版式">
    <p:spTree>
      <p:nvGrpSpPr>
        <p:cNvPr id="1" name=""/>
        <p:cNvGrpSpPr/>
        <p:nvPr/>
      </p:nvGrpSpPr>
      <p:grpSpPr>
        <a:xfrm>
          <a:off x="0" y="0"/>
          <a:ext cx="0" cy="0"/>
        </a:xfrm>
      </p:grpSpPr>
      <p:sp>
        <p:nvSpPr>
          <p:cNvPr id="3" name="Rectangle 52"/>
          <p:cNvSpPr/>
          <p:nvPr/>
        </p:nvSpPr>
        <p:spPr>
          <a:xfrm>
            <a:off x="769550" y="1640212"/>
            <a:ext cx="2801104" cy="42524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sz="1707">
              <a:latin typeface="Arial" panose="020b0604020202020204" pitchFamily="34" charset="0"/>
              <a:ea typeface="微软雅黑" panose="020b0503020204020204" pitchFamily="34" charset="-122"/>
              <a:sym typeface="Arial" panose="020b0604020202020204" pitchFamily="34" charset="0"/>
            </a:endParaRPr>
          </a:p>
        </p:txBody>
      </p:sp>
      <p:sp>
        <p:nvSpPr>
          <p:cNvPr id="11" name="图片占位符 10"/>
          <p:cNvSpPr>
            <a:spLocks noGrp="1"/>
          </p:cNvSpPr>
          <p:nvPr userDrawn="1">
            <p:ph type="pic" sz="quarter" idx="11"/>
          </p:nvPr>
        </p:nvSpPr>
        <p:spPr>
          <a:xfrm>
            <a:off x="965481" y="1814372"/>
            <a:ext cx="2801104" cy="4252452"/>
          </a:xfrm>
          <a:custGeom>
            <a:gdLst>
              <a:gd name="connsiteX0" fmla="*/ 0 w 2801104"/>
              <a:gd name="connsiteY0" fmla="*/ 0 h 4252452"/>
              <a:gd name="connsiteX1" fmla="*/ 2801104 w 2801104"/>
              <a:gd name="connsiteY1" fmla="*/ 0 h 4252452"/>
              <a:gd name="connsiteX2" fmla="*/ 2801104 w 2801104"/>
              <a:gd name="connsiteY2" fmla="*/ 4252452 h 4252452"/>
              <a:gd name="connsiteX3" fmla="*/ 0 w 2801104"/>
              <a:gd name="connsiteY3" fmla="*/ 4252452 h 4252452"/>
            </a:gdLst>
            <a:cxnLst>
              <a:cxn ang="0">
                <a:pos x="connsiteX0" y="connsiteY0"/>
              </a:cxn>
              <a:cxn ang="0">
                <a:pos x="connsiteX1" y="connsiteY1"/>
              </a:cxn>
              <a:cxn ang="0">
                <a:pos x="connsiteX2" y="connsiteY2"/>
              </a:cxn>
              <a:cxn ang="0">
                <a:pos x="connsiteX3" y="connsiteY3"/>
              </a:cxn>
            </a:cxnLst>
            <a:rect l="l" t="t" r="r" b="b"/>
            <a:pathLst>
              <a:path w="2801104" h="4252452">
                <a:moveTo>
                  <a:pt x="0" y="0"/>
                </a:moveTo>
                <a:lnTo>
                  <a:pt x="2801104" y="0"/>
                </a:lnTo>
                <a:lnTo>
                  <a:pt x="2801104" y="4252452"/>
                </a:lnTo>
                <a:lnTo>
                  <a:pt x="0" y="4252452"/>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7573749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5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6401120" y="1733598"/>
            <a:ext cx="5790881" cy="3672250"/>
          </a:xfrm>
          <a:custGeom>
            <a:gdLst>
              <a:gd name="connsiteX0" fmla="*/ 0 w 5790881"/>
              <a:gd name="connsiteY0" fmla="*/ 0 h 3672250"/>
              <a:gd name="connsiteX1" fmla="*/ 5790881 w 5790881"/>
              <a:gd name="connsiteY1" fmla="*/ 0 h 3672250"/>
              <a:gd name="connsiteX2" fmla="*/ 5790881 w 5790881"/>
              <a:gd name="connsiteY2" fmla="*/ 3672250 h 3672250"/>
              <a:gd name="connsiteX3" fmla="*/ 0 w 5790881"/>
              <a:gd name="connsiteY3" fmla="*/ 3672250 h 3672250"/>
            </a:gdLst>
            <a:cxnLst>
              <a:cxn ang="0">
                <a:pos x="connsiteX0" y="connsiteY0"/>
              </a:cxn>
              <a:cxn ang="0">
                <a:pos x="connsiteX1" y="connsiteY1"/>
              </a:cxn>
              <a:cxn ang="0">
                <a:pos x="connsiteX2" y="connsiteY2"/>
              </a:cxn>
              <a:cxn ang="0">
                <a:pos x="connsiteX3" y="connsiteY3"/>
              </a:cxn>
            </a:cxnLst>
            <a:rect l="l" t="t" r="r" b="b"/>
            <a:pathLst>
              <a:path w="5790881" h="3672250">
                <a:moveTo>
                  <a:pt x="0" y="0"/>
                </a:moveTo>
                <a:lnTo>
                  <a:pt x="5790881" y="0"/>
                </a:lnTo>
                <a:lnTo>
                  <a:pt x="5790881" y="3672250"/>
                </a:lnTo>
                <a:lnTo>
                  <a:pt x="0" y="367225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3207694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6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561222" y="188"/>
            <a:ext cx="4125157" cy="6857624"/>
          </a:xfrm>
          <a:custGeom>
            <a:gdLst>
              <a:gd name="connsiteX0" fmla="*/ 0 w 4125157"/>
              <a:gd name="connsiteY0" fmla="*/ 0 h 6857624"/>
              <a:gd name="connsiteX1" fmla="*/ 4125157 w 4125157"/>
              <a:gd name="connsiteY1" fmla="*/ 0 h 6857624"/>
              <a:gd name="connsiteX2" fmla="*/ 4125157 w 4125157"/>
              <a:gd name="connsiteY2" fmla="*/ 6857624 h 6857624"/>
              <a:gd name="connsiteX3" fmla="*/ 0 w 4125157"/>
              <a:gd name="connsiteY3" fmla="*/ 6857624 h 6857624"/>
            </a:gdLst>
            <a:cxnLst>
              <a:cxn ang="0">
                <a:pos x="connsiteX0" y="connsiteY0"/>
              </a:cxn>
              <a:cxn ang="0">
                <a:pos x="connsiteX1" y="connsiteY1"/>
              </a:cxn>
              <a:cxn ang="0">
                <a:pos x="connsiteX2" y="connsiteY2"/>
              </a:cxn>
              <a:cxn ang="0">
                <a:pos x="connsiteX3" y="connsiteY3"/>
              </a:cxn>
            </a:cxnLst>
            <a:rect l="l" t="t" r="r" b="b"/>
            <a:pathLst>
              <a:path w="4125157" h="6857624">
                <a:moveTo>
                  <a:pt x="0" y="0"/>
                </a:moveTo>
                <a:lnTo>
                  <a:pt x="4125157" y="0"/>
                </a:lnTo>
                <a:lnTo>
                  <a:pt x="4125157" y="6857624"/>
                </a:lnTo>
                <a:lnTo>
                  <a:pt x="0" y="685762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7730809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母板空白（中文）">
    <p:spTree>
      <p:nvGrpSpPr>
        <p:cNvPr id="1" name=""/>
        <p:cNvGrpSpPr/>
        <p:nvPr/>
      </p:nvGrpSpPr>
      <p:grpSpPr>
        <a:xfrm>
          <a:off x="0" y="0"/>
          <a:ext cx="0" cy="0"/>
        </a:xfrm>
      </p:grpSpPr>
    </p:spTree>
    <p:extLst>
      <p:ext uri="{BB962C8B-B14F-4D97-AF65-F5344CB8AC3E}">
        <p14:creationId val="526386432"/>
      </p:ext>
    </p:extLst>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母板空白（英文）">
    <p:spTree>
      <p:nvGrpSpPr>
        <p:cNvPr id="1" name=""/>
        <p:cNvGrpSpPr/>
        <p:nvPr/>
      </p:nvGrpSpPr>
      <p:grpSpPr>
        <a:xfrm>
          <a:off x="0" y="0"/>
          <a:ext cx="0" cy="0"/>
        </a:xfrm>
      </p:grpSpPr>
    </p:spTree>
    <p:extLst>
      <p:ext uri="{BB962C8B-B14F-4D97-AF65-F5344CB8AC3E}">
        <p14:creationId val="348344106"/>
      </p:ext>
    </p:extLst>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内容与标题">
    <p:spTree>
      <p:nvGrpSpPr>
        <p:cNvPr id="1" name=""/>
        <p:cNvGrpSpPr/>
        <p:nvPr/>
      </p:nvGrpSpPr>
      <p:grpSpPr>
        <a:xfrm>
          <a:off x="0" y="0"/>
          <a:ext cx="0" cy="0"/>
        </a:xfrm>
      </p:grpSpPr>
      <p:sp>
        <p:nvSpPr>
          <p:cNvPr id="20" name="图片占位符 2"/>
          <p:cNvSpPr>
            <a:spLocks noGrp="1"/>
          </p:cNvSpPr>
          <p:nvPr>
            <p:ph type="pic" sz="quarter" idx="11"/>
          </p:nvPr>
        </p:nvSpPr>
        <p:spPr>
          <a:xfrm rot="19473986">
            <a:off x="1492417" y="1789019"/>
            <a:ext cx="1910366" cy="2357512"/>
          </a:xfrm>
          <a:prstGeom prst="rect">
            <a:avLst/>
          </a:prstGeom>
          <a:blipFill dpi="0" rotWithShape="1">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solidFill>
                  <a:srgbClr val="C00000"/>
                </a:solidFill>
              </a:defRPr>
            </a:lvl1pPr>
          </a:lstStyle>
          <a:p>
            <a:endParaRPr lang="zh-CN" altLang="en-US"/>
          </a:p>
        </p:txBody>
      </p:sp>
      <p:sp>
        <p:nvSpPr>
          <p:cNvPr id="22" name="图片占位符 2"/>
          <p:cNvSpPr>
            <a:spLocks noGrp="1"/>
          </p:cNvSpPr>
          <p:nvPr>
            <p:ph type="pic" sz="quarter" idx="12"/>
          </p:nvPr>
        </p:nvSpPr>
        <p:spPr>
          <a:xfrm rot="19473986">
            <a:off x="2638311" y="1789019"/>
            <a:ext cx="1910366" cy="2357512"/>
          </a:xfrm>
          <a:prstGeom prst="rect">
            <a:avLst/>
          </a:prstGeom>
          <a:blipFill dpi="0" rotWithShape="1">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solidFill>
                  <a:srgbClr val="C00000"/>
                </a:solidFill>
              </a:defRPr>
            </a:lvl1pPr>
          </a:lstStyle>
          <a:p>
            <a:endParaRPr lang="zh-CN" altLang="en-US"/>
          </a:p>
        </p:txBody>
      </p:sp>
      <p:sp>
        <p:nvSpPr>
          <p:cNvPr id="24" name="图片占位符 2"/>
          <p:cNvSpPr>
            <a:spLocks noGrp="1"/>
          </p:cNvSpPr>
          <p:nvPr>
            <p:ph type="pic" sz="quarter" idx="13"/>
          </p:nvPr>
        </p:nvSpPr>
        <p:spPr>
          <a:xfrm rot="19473986">
            <a:off x="4047166" y="1807288"/>
            <a:ext cx="1910366" cy="2357512"/>
          </a:xfrm>
          <a:prstGeom prst="rect">
            <a:avLst/>
          </a:prstGeom>
          <a:blipFill dpi="0" rotWithShape="1">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solidFill>
                  <a:srgbClr val="C00000"/>
                </a:solidFill>
              </a:defRPr>
            </a:lvl1pPr>
          </a:lstStyle>
          <a:p>
            <a:endParaRPr lang="zh-CN" altLang="en-US"/>
          </a:p>
        </p:txBody>
      </p:sp>
      <p:sp>
        <p:nvSpPr>
          <p:cNvPr id="26" name="图片占位符 2"/>
          <p:cNvSpPr>
            <a:spLocks noGrp="1"/>
          </p:cNvSpPr>
          <p:nvPr>
            <p:ph type="pic" sz="quarter" idx="14"/>
          </p:nvPr>
        </p:nvSpPr>
        <p:spPr>
          <a:xfrm rot="19473986">
            <a:off x="6905263" y="1807683"/>
            <a:ext cx="1910366" cy="2357512"/>
          </a:xfrm>
          <a:prstGeom prst="rect">
            <a:avLst/>
          </a:prstGeom>
          <a:blipFill dpi="0" rotWithShape="1">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solidFill>
                  <a:srgbClr val="C00000"/>
                </a:solidFill>
              </a:defRPr>
            </a:lvl1pPr>
          </a:lstStyle>
          <a:p>
            <a:endParaRPr lang="zh-CN" altLang="en-US"/>
          </a:p>
        </p:txBody>
      </p:sp>
      <p:sp>
        <p:nvSpPr>
          <p:cNvPr id="28" name="图片占位符 2"/>
          <p:cNvSpPr>
            <a:spLocks noGrp="1"/>
          </p:cNvSpPr>
          <p:nvPr>
            <p:ph type="pic" sz="quarter" idx="15"/>
          </p:nvPr>
        </p:nvSpPr>
        <p:spPr>
          <a:xfrm rot="19473986">
            <a:off x="8435033" y="1808078"/>
            <a:ext cx="1910366" cy="2357512"/>
          </a:xfrm>
          <a:prstGeom prst="rect">
            <a:avLst/>
          </a:prstGeom>
          <a:blipFill dpi="0" rotWithShape="1">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sz="800">
                <a:solidFill>
                  <a:srgbClr val="C00000"/>
                </a:solidFill>
              </a:defRPr>
            </a:lvl1pPr>
          </a:lstStyle>
          <a:p>
            <a:endParaRPr lang="zh-CN" altLang="en-US"/>
          </a:p>
        </p:txBody>
      </p:sp>
    </p:spTree>
    <p:extLst>
      <p:ext uri="{BB962C8B-B14F-4D97-AF65-F5344CB8AC3E}">
        <p14:creationId val="37869454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35" presetClass="path" presetSubtype="0" repeatCount="2000" autoRev="1" fill="hold" grpId="1" nodeType="withEffect">
                                  <p:stCondLst>
                                    <p:cond delay="500"/>
                                  </p:stCondLst>
                                  <p:childTnLst>
                                    <p:animMotion origin="layout" path="M -1.04167E-06 -0.00324 L -0.0681 -0.00324" pathEditMode="relative" rAng="0" ptsTypes="AA">
                                      <p:cBhvr>
                                        <p:cTn id="10" dur="2000" fill="hold"/>
                                        <p:tgtEl>
                                          <p:spTgt spid="20"/>
                                        </p:tgtEl>
                                        <p:attrNameLst>
                                          <p:attrName>ppt_x</p:attrName>
                                          <p:attrName>ppt_y</p:attrName>
                                        </p:attrNameLst>
                                      </p:cBhvr>
                                      <p:rCtr x="-3411" y="0"/>
                                    </p:animMotion>
                                  </p:childTnLst>
                                </p:cTn>
                              </p:par>
                              <p:par>
                                <p:cTn id="11" presetID="2" presetClass="entr" presetSubtype="2" fill="hold" grpId="0" nodeType="withEffect">
                                  <p:stCondLst>
                                    <p:cond delay="150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par>
                                <p:cTn id="15" presetID="35" presetClass="path" presetSubtype="0" repeatCount="2000" autoRev="1" fill="hold" grpId="1" nodeType="withEffect">
                                  <p:stCondLst>
                                    <p:cond delay="2000"/>
                                  </p:stCondLst>
                                  <p:childTnLst>
                                    <p:animMotion origin="layout" path="M -1.45833E-06 -0.00324 L -0.0681 -0.00324" pathEditMode="relative" rAng="0" ptsTypes="AA">
                                      <p:cBhvr>
                                        <p:cTn id="16" dur="2000" fill="hold"/>
                                        <p:tgtEl>
                                          <p:spTgt spid="22"/>
                                        </p:tgtEl>
                                        <p:attrNameLst>
                                          <p:attrName>ppt_x</p:attrName>
                                          <p:attrName>ppt_y</p:attrName>
                                        </p:attrNameLst>
                                      </p:cBhvr>
                                      <p:rCtr x="-3411" y="0"/>
                                    </p:animMotion>
                                  </p:childTnLst>
                                </p:cTn>
                              </p:par>
                              <p:par>
                                <p:cTn id="17" presetID="2" presetClass="entr" presetSubtype="2" fill="hold" grpId="0" nodeType="withEffect">
                                  <p:stCondLst>
                                    <p:cond delay="30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35" presetClass="path" presetSubtype="0" repeatCount="2000" autoRev="1" fill="hold" grpId="1" nodeType="withEffect">
                                  <p:stCondLst>
                                    <p:cond delay="3500"/>
                                  </p:stCondLst>
                                  <p:childTnLst>
                                    <p:animMotion origin="layout" path="M 3.54167E-06 -0.00325 L -0.0681 -0.00325" pathEditMode="relative" rAng="0" ptsTypes="AA">
                                      <p:cBhvr>
                                        <p:cTn id="22" dur="2000" fill="hold"/>
                                        <p:tgtEl>
                                          <p:spTgt spid="24"/>
                                        </p:tgtEl>
                                        <p:attrNameLst>
                                          <p:attrName>ppt_x</p:attrName>
                                          <p:attrName>ppt_y</p:attrName>
                                        </p:attrNameLst>
                                      </p:cBhvr>
                                      <p:rCtr x="-3411" y="0"/>
                                    </p:animMotion>
                                  </p:childTnLst>
                                </p:cTn>
                              </p:par>
                              <p:par>
                                <p:cTn id="23" presetID="2" presetClass="entr" presetSubtype="2" fill="hold" grpId="0" nodeType="withEffect">
                                  <p:stCondLst>
                                    <p:cond delay="40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35" presetClass="path" presetSubtype="0" repeatCount="2000" autoRev="1" fill="hold" grpId="1" nodeType="withEffect">
                                  <p:stCondLst>
                                    <p:cond delay="4500"/>
                                  </p:stCondLst>
                                  <p:childTnLst>
                                    <p:animMotion origin="layout" path="M -1.45833E-06 -0.00324 L -0.0681 -0.00324" pathEditMode="relative" rAng="0" ptsTypes="AA">
                                      <p:cBhvr>
                                        <p:cTn id="28" dur="2000" fill="hold"/>
                                        <p:tgtEl>
                                          <p:spTgt spid="26"/>
                                        </p:tgtEl>
                                        <p:attrNameLst>
                                          <p:attrName>ppt_x</p:attrName>
                                          <p:attrName>ppt_y</p:attrName>
                                        </p:attrNameLst>
                                      </p:cBhvr>
                                      <p:rCtr x="-3411" y="0"/>
                                    </p:animMotion>
                                  </p:childTnLst>
                                </p:cTn>
                              </p:par>
                              <p:par>
                                <p:cTn id="29" presetID="2" presetClass="entr" presetSubtype="2" fill="hold" grpId="0" nodeType="withEffect">
                                  <p:stCondLst>
                                    <p:cond delay="50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35" presetClass="path" presetSubtype="0" repeatCount="2000" autoRev="1" fill="hold" grpId="1" nodeType="withEffect">
                                  <p:stCondLst>
                                    <p:cond delay="5500"/>
                                  </p:stCondLst>
                                  <p:childTnLst>
                                    <p:animMotion origin="layout" path="M 1.38889E-06 -0.00324 L -0.06806 -0.00324" pathEditMode="relative" rAng="0" ptsTypes="AA">
                                      <p:cBhvr>
                                        <p:cTn id="34" dur="2000" fill="hold"/>
                                        <p:tgtEl>
                                          <p:spTgt spid="28"/>
                                        </p:tgtEl>
                                        <p:attrNameLst>
                                          <p:attrName>ppt_x</p:attrName>
                                          <p:attrName>ppt_y</p:attrName>
                                        </p:attrNameLst>
                                      </p:cBhvr>
                                      <p:rCtr x="-340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2" grpId="0" animBg="1"/>
      <p:bldP spid="22" grpId="1" animBg="1"/>
      <p:bldP spid="24" grpId="0" animBg="1"/>
      <p:bldP spid="24" grpId="1" animBg="1"/>
      <p:bldP spid="26" grpId="0" animBg="1"/>
      <p:bldP spid="26" grpId="1" animBg="1"/>
      <p:bldP spid="28" grpId="0" animBg="1"/>
      <p:bldP spid="28" grpId="1" animBg="1"/>
    </p:bldLst>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自定义版式">
    <p:spTree>
      <p:nvGrpSpPr>
        <p:cNvPr id="1" name=""/>
        <p:cNvGrpSpPr/>
        <p:nvPr/>
      </p:nvGrpSpPr>
      <p:grpSpPr>
        <a:xfrm>
          <a:off x="0" y="0"/>
          <a:ext cx="0" cy="0"/>
        </a:xfrm>
      </p:grpSpPr>
      <p:sp>
        <p:nvSpPr>
          <p:cNvPr id="23" name="图片占位符 22"/>
          <p:cNvSpPr>
            <a:spLocks noGrp="1"/>
          </p:cNvSpPr>
          <p:nvPr>
            <p:ph type="pic" sz="quarter" idx="11"/>
          </p:nvPr>
        </p:nvSpPr>
        <p:spPr>
          <a:xfrm>
            <a:off x="6351988" y="2981862"/>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2" name="图片占位符 21"/>
          <p:cNvSpPr>
            <a:spLocks noGrp="1"/>
          </p:cNvSpPr>
          <p:nvPr>
            <p:ph type="pic" sz="quarter" idx="12"/>
          </p:nvPr>
        </p:nvSpPr>
        <p:spPr>
          <a:xfrm>
            <a:off x="4949222" y="2166788"/>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3"/>
          </p:nvPr>
        </p:nvSpPr>
        <p:spPr>
          <a:xfrm>
            <a:off x="7735200" y="2203350"/>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19" name="图片占位符 18"/>
          <p:cNvSpPr>
            <a:spLocks noGrp="1"/>
          </p:cNvSpPr>
          <p:nvPr>
            <p:ph type="pic" sz="quarter" idx="14"/>
          </p:nvPr>
        </p:nvSpPr>
        <p:spPr>
          <a:xfrm>
            <a:off x="7735200" y="3712022"/>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0" name="图片占位符 19"/>
          <p:cNvSpPr>
            <a:spLocks noGrp="1"/>
          </p:cNvSpPr>
          <p:nvPr>
            <p:ph type="pic" sz="quarter" idx="15"/>
          </p:nvPr>
        </p:nvSpPr>
        <p:spPr>
          <a:xfrm>
            <a:off x="6351988" y="4544695"/>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1" name="图片占位符 20"/>
          <p:cNvSpPr>
            <a:spLocks noGrp="1"/>
          </p:cNvSpPr>
          <p:nvPr>
            <p:ph type="pic" sz="quarter" idx="16"/>
          </p:nvPr>
        </p:nvSpPr>
        <p:spPr>
          <a:xfrm>
            <a:off x="4949222" y="3730305"/>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0"/>
          </p:nvPr>
        </p:nvSpPr>
        <p:spPr>
          <a:xfrm>
            <a:off x="6351988" y="1446088"/>
            <a:ext cx="1672022" cy="1441399"/>
          </a:xfrm>
          <a:custGeom>
            <a:gdLst>
              <a:gd name="connsiteX0" fmla="*/ 360350 w 1672022"/>
              <a:gd name="connsiteY0" fmla="*/ 0 h 1441399"/>
              <a:gd name="connsiteX1" fmla="*/ 1311672 w 1672022"/>
              <a:gd name="connsiteY1" fmla="*/ 0 h 1441399"/>
              <a:gd name="connsiteX2" fmla="*/ 1672022 w 1672022"/>
              <a:gd name="connsiteY2" fmla="*/ 720700 h 1441399"/>
              <a:gd name="connsiteX3" fmla="*/ 1311672 w 1672022"/>
              <a:gd name="connsiteY3" fmla="*/ 1441399 h 1441399"/>
              <a:gd name="connsiteX4" fmla="*/ 360350 w 1672022"/>
              <a:gd name="connsiteY4" fmla="*/ 1441399 h 1441399"/>
              <a:gd name="connsiteX5" fmla="*/ 0 w 1672022"/>
              <a:gd name="connsiteY5" fmla="*/ 720700 h 14413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2022" h="1441399">
                <a:moveTo>
                  <a:pt x="360350" y="0"/>
                </a:moveTo>
                <a:lnTo>
                  <a:pt x="1311672" y="0"/>
                </a:lnTo>
                <a:lnTo>
                  <a:pt x="1672022" y="720700"/>
                </a:lnTo>
                <a:lnTo>
                  <a:pt x="1311672" y="1441399"/>
                </a:lnTo>
                <a:lnTo>
                  <a:pt x="360350" y="1441399"/>
                </a:lnTo>
                <a:lnTo>
                  <a:pt x="0" y="72070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Tree>
    <p:extLst>
      <p:ext uri="{BB962C8B-B14F-4D97-AF65-F5344CB8AC3E}">
        <p14:creationId val="42927320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3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4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60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18" grpId="0" animBg="1"/>
      <p:bldP spid="19" grpId="0" animBg="1"/>
      <p:bldP spid="20" grpId="0" animBg="1"/>
      <p:bldP spid="21" grpId="0" animBg="1"/>
      <p:bldP spid="12" grpId="0" animBg="1"/>
    </p:bldLst>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自定义版式">
    <p:spTree>
      <p:nvGrpSpPr>
        <p:cNvPr id="1" name=""/>
        <p:cNvGrpSpPr/>
        <p:nvPr/>
      </p:nvGrpSpPr>
      <p:grpSpPr>
        <a:xfrm>
          <a:off x="0" y="0"/>
          <a:ext cx="0" cy="0"/>
        </a:xfrm>
      </p:grpSpPr>
      <p:sp>
        <p:nvSpPr>
          <p:cNvPr id="27" name="图片占位符 26"/>
          <p:cNvSpPr>
            <a:spLocks noGrp="1"/>
          </p:cNvSpPr>
          <p:nvPr>
            <p:ph type="pic" sz="quarter" idx="12"/>
          </p:nvPr>
        </p:nvSpPr>
        <p:spPr>
          <a:xfrm>
            <a:off x="6541950" y="1139755"/>
            <a:ext cx="1644078" cy="1094955"/>
          </a:xfrm>
          <a:custGeom>
            <a:gdLst>
              <a:gd name="connsiteX0" fmla="*/ 0 w 1644078"/>
              <a:gd name="connsiteY0" fmla="*/ 0 h 1094955"/>
              <a:gd name="connsiteX1" fmla="*/ 1644078 w 1644078"/>
              <a:gd name="connsiteY1" fmla="*/ 0 h 1094955"/>
              <a:gd name="connsiteX2" fmla="*/ 1644078 w 1644078"/>
              <a:gd name="connsiteY2" fmla="*/ 1094955 h 1094955"/>
              <a:gd name="connsiteX3" fmla="*/ 0 w 1644078"/>
              <a:gd name="connsiteY3" fmla="*/ 1094955 h 1094955"/>
            </a:gdLst>
            <a:cxnLst>
              <a:cxn ang="0">
                <a:pos x="connsiteX0" y="connsiteY0"/>
              </a:cxn>
              <a:cxn ang="0">
                <a:pos x="connsiteX1" y="connsiteY1"/>
              </a:cxn>
              <a:cxn ang="0">
                <a:pos x="connsiteX2" y="connsiteY2"/>
              </a:cxn>
              <a:cxn ang="0">
                <a:pos x="connsiteX3" y="connsiteY3"/>
              </a:cxn>
            </a:cxnLst>
            <a:rect l="l" t="t" r="r" b="b"/>
            <a:pathLst>
              <a:path w="1644078" h="1094955">
                <a:moveTo>
                  <a:pt x="0" y="0"/>
                </a:moveTo>
                <a:lnTo>
                  <a:pt x="1644078" y="0"/>
                </a:lnTo>
                <a:lnTo>
                  <a:pt x="1644078" y="1094955"/>
                </a:lnTo>
                <a:lnTo>
                  <a:pt x="0" y="1094955"/>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28" name="图片占位符 27"/>
          <p:cNvSpPr>
            <a:spLocks noGrp="1"/>
          </p:cNvSpPr>
          <p:nvPr>
            <p:ph type="pic" sz="quarter" idx="13"/>
          </p:nvPr>
        </p:nvSpPr>
        <p:spPr>
          <a:xfrm>
            <a:off x="8259682" y="1435802"/>
            <a:ext cx="2016374" cy="1338872"/>
          </a:xfrm>
          <a:custGeom>
            <a:gdLst>
              <a:gd name="connsiteX0" fmla="*/ 0 w 2016374"/>
              <a:gd name="connsiteY0" fmla="*/ 0 h 1338872"/>
              <a:gd name="connsiteX1" fmla="*/ 2016374 w 2016374"/>
              <a:gd name="connsiteY1" fmla="*/ 0 h 1338872"/>
              <a:gd name="connsiteX2" fmla="*/ 2016374 w 2016374"/>
              <a:gd name="connsiteY2" fmla="*/ 1338872 h 1338872"/>
              <a:gd name="connsiteX3" fmla="*/ 0 w 2016374"/>
              <a:gd name="connsiteY3" fmla="*/ 1338872 h 1338872"/>
            </a:gdLst>
            <a:cxnLst>
              <a:cxn ang="0">
                <a:pos x="connsiteX0" y="connsiteY0"/>
              </a:cxn>
              <a:cxn ang="0">
                <a:pos x="connsiteX1" y="connsiteY1"/>
              </a:cxn>
              <a:cxn ang="0">
                <a:pos x="connsiteX2" y="connsiteY2"/>
              </a:cxn>
              <a:cxn ang="0">
                <a:pos x="connsiteX3" y="connsiteY3"/>
              </a:cxn>
            </a:cxnLst>
            <a:rect l="l" t="t" r="r" b="b"/>
            <a:pathLst>
              <a:path w="2016374" h="1338872">
                <a:moveTo>
                  <a:pt x="0" y="0"/>
                </a:moveTo>
                <a:lnTo>
                  <a:pt x="2016374" y="0"/>
                </a:lnTo>
                <a:lnTo>
                  <a:pt x="2016374" y="1338872"/>
                </a:lnTo>
                <a:lnTo>
                  <a:pt x="0" y="1338872"/>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4"/>
          </p:nvPr>
        </p:nvSpPr>
        <p:spPr>
          <a:xfrm>
            <a:off x="7907358" y="2967120"/>
            <a:ext cx="1811358" cy="1202741"/>
          </a:xfrm>
          <a:custGeom>
            <a:gdLst>
              <a:gd name="connsiteX0" fmla="*/ 0 w 1811358"/>
              <a:gd name="connsiteY0" fmla="*/ 0 h 1202741"/>
              <a:gd name="connsiteX1" fmla="*/ 1811358 w 1811358"/>
              <a:gd name="connsiteY1" fmla="*/ 0 h 1202741"/>
              <a:gd name="connsiteX2" fmla="*/ 1811358 w 1811358"/>
              <a:gd name="connsiteY2" fmla="*/ 1202741 h 1202741"/>
              <a:gd name="connsiteX3" fmla="*/ 0 w 1811358"/>
              <a:gd name="connsiteY3" fmla="*/ 1202741 h 1202741"/>
            </a:gdLst>
            <a:cxnLst>
              <a:cxn ang="0">
                <a:pos x="connsiteX0" y="connsiteY0"/>
              </a:cxn>
              <a:cxn ang="0">
                <a:pos x="connsiteX1" y="connsiteY1"/>
              </a:cxn>
              <a:cxn ang="0">
                <a:pos x="connsiteX2" y="connsiteY2"/>
              </a:cxn>
              <a:cxn ang="0">
                <a:pos x="connsiteX3" y="connsiteY3"/>
              </a:cxn>
            </a:cxnLst>
            <a:rect l="l" t="t" r="r" b="b"/>
            <a:pathLst>
              <a:path w="1811358" h="1202741">
                <a:moveTo>
                  <a:pt x="0" y="0"/>
                </a:moveTo>
                <a:lnTo>
                  <a:pt x="1811358" y="0"/>
                </a:lnTo>
                <a:lnTo>
                  <a:pt x="1811358" y="1202741"/>
                </a:lnTo>
                <a:lnTo>
                  <a:pt x="0" y="1202741"/>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0" name="图片占位符 29"/>
          <p:cNvSpPr>
            <a:spLocks noGrp="1"/>
          </p:cNvSpPr>
          <p:nvPr>
            <p:ph type="pic" sz="quarter" idx="15"/>
          </p:nvPr>
        </p:nvSpPr>
        <p:spPr>
          <a:xfrm>
            <a:off x="7382858" y="4334679"/>
            <a:ext cx="1463020" cy="1463020"/>
          </a:xfrm>
          <a:custGeom>
            <a:gdLst>
              <a:gd name="connsiteX0" fmla="*/ 0 w 1463020"/>
              <a:gd name="connsiteY0" fmla="*/ 0 h 1463020"/>
              <a:gd name="connsiteX1" fmla="*/ 1463020 w 1463020"/>
              <a:gd name="connsiteY1" fmla="*/ 0 h 1463020"/>
              <a:gd name="connsiteX2" fmla="*/ 1463020 w 1463020"/>
              <a:gd name="connsiteY2" fmla="*/ 1463020 h 1463020"/>
              <a:gd name="connsiteX3" fmla="*/ 0 w 1463020"/>
              <a:gd name="connsiteY3" fmla="*/ 1463020 h 1463020"/>
            </a:gdLst>
            <a:cxnLst>
              <a:cxn ang="0">
                <a:pos x="connsiteX0" y="connsiteY0"/>
              </a:cxn>
              <a:cxn ang="0">
                <a:pos x="connsiteX1" y="connsiteY1"/>
              </a:cxn>
              <a:cxn ang="0">
                <a:pos x="connsiteX2" y="connsiteY2"/>
              </a:cxn>
              <a:cxn ang="0">
                <a:pos x="connsiteX3" y="connsiteY3"/>
              </a:cxn>
            </a:cxnLst>
            <a:rect l="l" t="t" r="r" b="b"/>
            <a:pathLst>
              <a:path w="1463020" h="1463020">
                <a:moveTo>
                  <a:pt x="0" y="0"/>
                </a:moveTo>
                <a:lnTo>
                  <a:pt x="1463020" y="0"/>
                </a:lnTo>
                <a:lnTo>
                  <a:pt x="1463020" y="1463020"/>
                </a:lnTo>
                <a:lnTo>
                  <a:pt x="0" y="146302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1" name="图片占位符 30"/>
          <p:cNvSpPr>
            <a:spLocks noGrp="1"/>
          </p:cNvSpPr>
          <p:nvPr>
            <p:ph type="pic" sz="quarter" idx="16"/>
          </p:nvPr>
        </p:nvSpPr>
        <p:spPr>
          <a:xfrm>
            <a:off x="5358675" y="5017322"/>
            <a:ext cx="1921761" cy="1281927"/>
          </a:xfrm>
          <a:custGeom>
            <a:gdLst>
              <a:gd name="connsiteX0" fmla="*/ 0 w 1921761"/>
              <a:gd name="connsiteY0" fmla="*/ 0 h 1281927"/>
              <a:gd name="connsiteX1" fmla="*/ 1921761 w 1921761"/>
              <a:gd name="connsiteY1" fmla="*/ 0 h 1281927"/>
              <a:gd name="connsiteX2" fmla="*/ 1921761 w 1921761"/>
              <a:gd name="connsiteY2" fmla="*/ 1281927 h 1281927"/>
              <a:gd name="connsiteX3" fmla="*/ 0 w 1921761"/>
              <a:gd name="connsiteY3" fmla="*/ 1281927 h 1281927"/>
            </a:gdLst>
            <a:cxnLst>
              <a:cxn ang="0">
                <a:pos x="connsiteX0" y="connsiteY0"/>
              </a:cxn>
              <a:cxn ang="0">
                <a:pos x="connsiteX1" y="connsiteY1"/>
              </a:cxn>
              <a:cxn ang="0">
                <a:pos x="connsiteX2" y="connsiteY2"/>
              </a:cxn>
              <a:cxn ang="0">
                <a:pos x="connsiteX3" y="connsiteY3"/>
              </a:cxn>
            </a:cxnLst>
            <a:rect l="l" t="t" r="r" b="b"/>
            <a:pathLst>
              <a:path w="1921761" h="1281927">
                <a:moveTo>
                  <a:pt x="0" y="0"/>
                </a:moveTo>
                <a:lnTo>
                  <a:pt x="1921761" y="0"/>
                </a:lnTo>
                <a:lnTo>
                  <a:pt x="1921761" y="1281927"/>
                </a:lnTo>
                <a:lnTo>
                  <a:pt x="0" y="128192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7"/>
          </p:nvPr>
        </p:nvSpPr>
        <p:spPr>
          <a:xfrm>
            <a:off x="3774506" y="4404346"/>
            <a:ext cx="1463020" cy="1463020"/>
          </a:xfrm>
          <a:custGeom>
            <a:gdLst>
              <a:gd name="connsiteX0" fmla="*/ 0 w 1463020"/>
              <a:gd name="connsiteY0" fmla="*/ 0 h 1463020"/>
              <a:gd name="connsiteX1" fmla="*/ 1463020 w 1463020"/>
              <a:gd name="connsiteY1" fmla="*/ 0 h 1463020"/>
              <a:gd name="connsiteX2" fmla="*/ 1463020 w 1463020"/>
              <a:gd name="connsiteY2" fmla="*/ 1463020 h 1463020"/>
              <a:gd name="connsiteX3" fmla="*/ 0 w 1463020"/>
              <a:gd name="connsiteY3" fmla="*/ 1463020 h 1463020"/>
            </a:gdLst>
            <a:cxnLst>
              <a:cxn ang="0">
                <a:pos x="connsiteX0" y="connsiteY0"/>
              </a:cxn>
              <a:cxn ang="0">
                <a:pos x="connsiteX1" y="connsiteY1"/>
              </a:cxn>
              <a:cxn ang="0">
                <a:pos x="connsiteX2" y="connsiteY2"/>
              </a:cxn>
              <a:cxn ang="0">
                <a:pos x="connsiteX3" y="connsiteY3"/>
              </a:cxn>
            </a:cxnLst>
            <a:rect l="l" t="t" r="r" b="b"/>
            <a:pathLst>
              <a:path w="1463020" h="1463020">
                <a:moveTo>
                  <a:pt x="0" y="0"/>
                </a:moveTo>
                <a:lnTo>
                  <a:pt x="1463020" y="0"/>
                </a:lnTo>
                <a:lnTo>
                  <a:pt x="1463020" y="1463020"/>
                </a:lnTo>
                <a:lnTo>
                  <a:pt x="0" y="146302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8"/>
          </p:nvPr>
        </p:nvSpPr>
        <p:spPr>
          <a:xfrm>
            <a:off x="2868170" y="3021358"/>
            <a:ext cx="1857596" cy="1233444"/>
          </a:xfrm>
          <a:custGeom>
            <a:gdLst>
              <a:gd name="connsiteX0" fmla="*/ 0 w 1857596"/>
              <a:gd name="connsiteY0" fmla="*/ 0 h 1233444"/>
              <a:gd name="connsiteX1" fmla="*/ 1857596 w 1857596"/>
              <a:gd name="connsiteY1" fmla="*/ 0 h 1233444"/>
              <a:gd name="connsiteX2" fmla="*/ 1857596 w 1857596"/>
              <a:gd name="connsiteY2" fmla="*/ 1233444 h 1233444"/>
              <a:gd name="connsiteX3" fmla="*/ 0 w 1857596"/>
              <a:gd name="connsiteY3" fmla="*/ 1233444 h 1233444"/>
            </a:gdLst>
            <a:cxnLst>
              <a:cxn ang="0">
                <a:pos x="connsiteX0" y="connsiteY0"/>
              </a:cxn>
              <a:cxn ang="0">
                <a:pos x="connsiteX1" y="connsiteY1"/>
              </a:cxn>
              <a:cxn ang="0">
                <a:pos x="connsiteX2" y="connsiteY2"/>
              </a:cxn>
              <a:cxn ang="0">
                <a:pos x="connsiteX3" y="connsiteY3"/>
              </a:cxn>
            </a:cxnLst>
            <a:rect l="l" t="t" r="r" b="b"/>
            <a:pathLst>
              <a:path w="1857596" h="1233444">
                <a:moveTo>
                  <a:pt x="0" y="0"/>
                </a:moveTo>
                <a:lnTo>
                  <a:pt x="1857596" y="0"/>
                </a:lnTo>
                <a:lnTo>
                  <a:pt x="1857596" y="1233444"/>
                </a:lnTo>
                <a:lnTo>
                  <a:pt x="0" y="1233444"/>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4" name="图片占位符 33"/>
          <p:cNvSpPr>
            <a:spLocks noGrp="1"/>
          </p:cNvSpPr>
          <p:nvPr>
            <p:ph type="pic" sz="quarter" idx="19"/>
          </p:nvPr>
        </p:nvSpPr>
        <p:spPr>
          <a:xfrm>
            <a:off x="2124947" y="1504376"/>
            <a:ext cx="2020136" cy="1341370"/>
          </a:xfrm>
          <a:custGeom>
            <a:gdLst>
              <a:gd name="connsiteX0" fmla="*/ 0 w 2020136"/>
              <a:gd name="connsiteY0" fmla="*/ 0 h 1341370"/>
              <a:gd name="connsiteX1" fmla="*/ 2020136 w 2020136"/>
              <a:gd name="connsiteY1" fmla="*/ 0 h 1341370"/>
              <a:gd name="connsiteX2" fmla="*/ 2020136 w 2020136"/>
              <a:gd name="connsiteY2" fmla="*/ 1341370 h 1341370"/>
              <a:gd name="connsiteX3" fmla="*/ 0 w 2020136"/>
              <a:gd name="connsiteY3" fmla="*/ 1341370 h 1341370"/>
            </a:gdLst>
            <a:cxnLst>
              <a:cxn ang="0">
                <a:pos x="connsiteX0" y="connsiteY0"/>
              </a:cxn>
              <a:cxn ang="0">
                <a:pos x="connsiteX1" y="connsiteY1"/>
              </a:cxn>
              <a:cxn ang="0">
                <a:pos x="connsiteX2" y="connsiteY2"/>
              </a:cxn>
              <a:cxn ang="0">
                <a:pos x="connsiteX3" y="connsiteY3"/>
              </a:cxn>
            </a:cxnLst>
            <a:rect l="l" t="t" r="r" b="b"/>
            <a:pathLst>
              <a:path w="2020136" h="1341370">
                <a:moveTo>
                  <a:pt x="0" y="0"/>
                </a:moveTo>
                <a:lnTo>
                  <a:pt x="2020136" y="0"/>
                </a:lnTo>
                <a:lnTo>
                  <a:pt x="2020136" y="1341370"/>
                </a:lnTo>
                <a:lnTo>
                  <a:pt x="0" y="1341370"/>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35" name="图片占位符 34"/>
          <p:cNvSpPr>
            <a:spLocks noGrp="1"/>
          </p:cNvSpPr>
          <p:nvPr>
            <p:ph type="pic" sz="quarter" idx="20"/>
          </p:nvPr>
        </p:nvSpPr>
        <p:spPr>
          <a:xfrm>
            <a:off x="5259989" y="2487928"/>
            <a:ext cx="2046806" cy="1359078"/>
          </a:xfrm>
          <a:custGeom>
            <a:gdLst>
              <a:gd name="connsiteX0" fmla="*/ 0 w 2046806"/>
              <a:gd name="connsiteY0" fmla="*/ 0 h 1359078"/>
              <a:gd name="connsiteX1" fmla="*/ 2046806 w 2046806"/>
              <a:gd name="connsiteY1" fmla="*/ 0 h 1359078"/>
              <a:gd name="connsiteX2" fmla="*/ 2046806 w 2046806"/>
              <a:gd name="connsiteY2" fmla="*/ 1359078 h 1359078"/>
              <a:gd name="connsiteX3" fmla="*/ 0 w 2046806"/>
              <a:gd name="connsiteY3" fmla="*/ 1359078 h 1359078"/>
            </a:gdLst>
            <a:cxnLst>
              <a:cxn ang="0">
                <a:pos x="connsiteX0" y="connsiteY0"/>
              </a:cxn>
              <a:cxn ang="0">
                <a:pos x="connsiteX1" y="connsiteY1"/>
              </a:cxn>
              <a:cxn ang="0">
                <a:pos x="connsiteX2" y="connsiteY2"/>
              </a:cxn>
              <a:cxn ang="0">
                <a:pos x="connsiteX3" y="connsiteY3"/>
              </a:cxn>
            </a:cxnLst>
            <a:rect l="l" t="t" r="r" b="b"/>
            <a:pathLst>
              <a:path w="2046806" h="1359078">
                <a:moveTo>
                  <a:pt x="0" y="0"/>
                </a:moveTo>
                <a:lnTo>
                  <a:pt x="2046806" y="0"/>
                </a:lnTo>
                <a:lnTo>
                  <a:pt x="2046806" y="1359078"/>
                </a:lnTo>
                <a:lnTo>
                  <a:pt x="0" y="1359078"/>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1"/>
          </p:nvPr>
        </p:nvSpPr>
        <p:spPr>
          <a:xfrm>
            <a:off x="4214975" y="1061220"/>
            <a:ext cx="1679717" cy="1115332"/>
          </a:xfrm>
          <a:custGeom>
            <a:gdLst>
              <a:gd name="connsiteX0" fmla="*/ 0 w 1679717"/>
              <a:gd name="connsiteY0" fmla="*/ 0 h 1115332"/>
              <a:gd name="connsiteX1" fmla="*/ 1679717 w 1679717"/>
              <a:gd name="connsiteY1" fmla="*/ 0 h 1115332"/>
              <a:gd name="connsiteX2" fmla="*/ 1679717 w 1679717"/>
              <a:gd name="connsiteY2" fmla="*/ 1115332 h 1115332"/>
              <a:gd name="connsiteX3" fmla="*/ 0 w 1679717"/>
              <a:gd name="connsiteY3" fmla="*/ 1115332 h 1115332"/>
            </a:gdLst>
            <a:cxnLst>
              <a:cxn ang="0">
                <a:pos x="connsiteX0" y="connsiteY0"/>
              </a:cxn>
              <a:cxn ang="0">
                <a:pos x="connsiteX1" y="connsiteY1"/>
              </a:cxn>
              <a:cxn ang="0">
                <a:pos x="connsiteX2" y="connsiteY2"/>
              </a:cxn>
              <a:cxn ang="0">
                <a:pos x="connsiteX3" y="connsiteY3"/>
              </a:cxn>
            </a:cxnLst>
            <a:rect l="l" t="t" r="r" b="b"/>
            <a:pathLst>
              <a:path w="1679717" h="1115332">
                <a:moveTo>
                  <a:pt x="0" y="0"/>
                </a:moveTo>
                <a:lnTo>
                  <a:pt x="1679717" y="0"/>
                </a:lnTo>
                <a:lnTo>
                  <a:pt x="1679717" y="1115332"/>
                </a:lnTo>
                <a:lnTo>
                  <a:pt x="0" y="1115332"/>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52036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6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9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9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120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3" presetClass="entr" presetSubtype="16" fill="hold" grpId="0" nodeType="withEffect">
                                  <p:stCondLst>
                                    <p:cond delay="12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17" grpId="0" animBg="1"/>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空白">
    <p:spTree>
      <p:nvGrpSpPr>
        <p:cNvPr id="1" name=""/>
        <p:cNvGrpSpPr/>
        <p:nvPr/>
      </p:nvGrpSpPr>
      <p:grpSpPr>
        <a:xfrm>
          <a:off x="0" y="0"/>
          <a:ext cx="0" cy="0"/>
        </a:xfrm>
      </p:grpSpPr>
      <p:sp>
        <p:nvSpPr>
          <p:cNvPr id="5" name="图片占位符 4"/>
          <p:cNvSpPr>
            <a:spLocks noGrp="1"/>
          </p:cNvSpPr>
          <p:nvPr>
            <p:ph type="pic" sz="quarter" idx="13"/>
          </p:nvPr>
        </p:nvSpPr>
        <p:spPr>
          <a:xfrm>
            <a:off x="3280834" y="1756589"/>
            <a:ext cx="3376084" cy="3524249"/>
          </a:xfrm>
          <a:custGeom>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cxnLst>
              <a:cxn ang="0">
                <a:pos x="connsiteX0" y="connsiteY0"/>
              </a:cxn>
              <a:cxn ang="0">
                <a:pos x="connsiteX1" y="connsiteY1"/>
              </a:cxn>
              <a:cxn ang="0">
                <a:pos x="connsiteX2" y="connsiteY2"/>
              </a:cxn>
              <a:cxn ang="0">
                <a:pos x="connsiteX3" y="connsiteY3"/>
              </a:cxn>
            </a:cxnLst>
            <a:rect l="l" t="t" r="r" b="b"/>
            <a:pathLst>
              <a:path w="3376083" h="3524248">
                <a:moveTo>
                  <a:pt x="0" y="0"/>
                </a:moveTo>
                <a:lnTo>
                  <a:pt x="3376084" y="0"/>
                </a:lnTo>
                <a:lnTo>
                  <a:pt x="3376084" y="3524249"/>
                </a:lnTo>
                <a:lnTo>
                  <a:pt x="0" y="352424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8694776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5_自定义版式">
    <p:spTree>
      <p:nvGrpSpPr>
        <p:cNvPr id="1" name=""/>
        <p:cNvGrpSpPr/>
        <p:nvPr/>
      </p:nvGrpSpPr>
      <p:grpSpPr>
        <a:xfrm>
          <a:off x="0" y="0"/>
          <a:ext cx="0" cy="0"/>
        </a:xfrm>
      </p:grpSpPr>
      <p:sp>
        <p:nvSpPr>
          <p:cNvPr id="25" name="图片占位符 24"/>
          <p:cNvSpPr>
            <a:spLocks noGrp="1"/>
          </p:cNvSpPr>
          <p:nvPr>
            <p:ph type="pic" sz="quarter" idx="11"/>
          </p:nvPr>
        </p:nvSpPr>
        <p:spPr>
          <a:xfrm>
            <a:off x="661927" y="851299"/>
            <a:ext cx="2316142" cy="1763217"/>
          </a:xfrm>
          <a:custGeom>
            <a:gdLst>
              <a:gd name="connsiteX0" fmla="*/ 0 w 2316142"/>
              <a:gd name="connsiteY0" fmla="*/ 0 h 1763217"/>
              <a:gd name="connsiteX1" fmla="*/ 2316142 w 2316142"/>
              <a:gd name="connsiteY1" fmla="*/ 0 h 1763217"/>
              <a:gd name="connsiteX2" fmla="*/ 2316142 w 2316142"/>
              <a:gd name="connsiteY2" fmla="*/ 1763217 h 1763217"/>
              <a:gd name="connsiteX3" fmla="*/ 0 w 2316142"/>
              <a:gd name="connsiteY3" fmla="*/ 1763217 h 1763217"/>
            </a:gdLst>
            <a:cxnLst>
              <a:cxn ang="0">
                <a:pos x="connsiteX0" y="connsiteY0"/>
              </a:cxn>
              <a:cxn ang="0">
                <a:pos x="connsiteX1" y="connsiteY1"/>
              </a:cxn>
              <a:cxn ang="0">
                <a:pos x="connsiteX2" y="connsiteY2"/>
              </a:cxn>
              <a:cxn ang="0">
                <a:pos x="connsiteX3" y="connsiteY3"/>
              </a:cxn>
            </a:cxnLst>
            <a:rect l="l" t="t" r="r" b="b"/>
            <a:pathLst>
              <a:path w="2316142" h="1763217">
                <a:moveTo>
                  <a:pt x="0" y="0"/>
                </a:moveTo>
                <a:lnTo>
                  <a:pt x="2316142" y="0"/>
                </a:lnTo>
                <a:lnTo>
                  <a:pt x="2316142" y="1763217"/>
                </a:lnTo>
                <a:lnTo>
                  <a:pt x="0" y="1763217"/>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6" name="图片占位符 25"/>
          <p:cNvSpPr>
            <a:spLocks noGrp="1"/>
          </p:cNvSpPr>
          <p:nvPr>
            <p:ph type="pic" sz="quarter" idx="12"/>
          </p:nvPr>
        </p:nvSpPr>
        <p:spPr>
          <a:xfrm>
            <a:off x="3176201" y="851299"/>
            <a:ext cx="2356076" cy="1760145"/>
          </a:xfrm>
          <a:custGeom>
            <a:gdLst>
              <a:gd name="connsiteX0" fmla="*/ 0 w 2356076"/>
              <a:gd name="connsiteY0" fmla="*/ 0 h 1760145"/>
              <a:gd name="connsiteX1" fmla="*/ 2356076 w 2356076"/>
              <a:gd name="connsiteY1" fmla="*/ 0 h 1760145"/>
              <a:gd name="connsiteX2" fmla="*/ 2356076 w 2356076"/>
              <a:gd name="connsiteY2" fmla="*/ 1760145 h 1760145"/>
              <a:gd name="connsiteX3" fmla="*/ 0 w 2356076"/>
              <a:gd name="connsiteY3" fmla="*/ 1760145 h 1760145"/>
            </a:gdLst>
            <a:cxnLst>
              <a:cxn ang="0">
                <a:pos x="connsiteX0" y="connsiteY0"/>
              </a:cxn>
              <a:cxn ang="0">
                <a:pos x="connsiteX1" y="connsiteY1"/>
              </a:cxn>
              <a:cxn ang="0">
                <a:pos x="connsiteX2" y="connsiteY2"/>
              </a:cxn>
              <a:cxn ang="0">
                <a:pos x="connsiteX3" y="connsiteY3"/>
              </a:cxn>
            </a:cxnLst>
            <a:rect l="l" t="t" r="r" b="b"/>
            <a:pathLst>
              <a:path w="2356076" h="1760145">
                <a:moveTo>
                  <a:pt x="0" y="0"/>
                </a:moveTo>
                <a:lnTo>
                  <a:pt x="2356076" y="0"/>
                </a:lnTo>
                <a:lnTo>
                  <a:pt x="2356076" y="1760145"/>
                </a:lnTo>
                <a:lnTo>
                  <a:pt x="0" y="1760145"/>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7" name="图片占位符 26"/>
          <p:cNvSpPr>
            <a:spLocks noGrp="1"/>
          </p:cNvSpPr>
          <p:nvPr>
            <p:ph type="pic" sz="quarter" idx="13"/>
          </p:nvPr>
        </p:nvSpPr>
        <p:spPr>
          <a:xfrm>
            <a:off x="5750375" y="851299"/>
            <a:ext cx="2243954" cy="1760145"/>
          </a:xfrm>
          <a:custGeom>
            <a:gdLst>
              <a:gd name="connsiteX0" fmla="*/ 0 w 2243954"/>
              <a:gd name="connsiteY0" fmla="*/ 0 h 1760145"/>
              <a:gd name="connsiteX1" fmla="*/ 2243954 w 2243954"/>
              <a:gd name="connsiteY1" fmla="*/ 0 h 1760145"/>
              <a:gd name="connsiteX2" fmla="*/ 2243954 w 2243954"/>
              <a:gd name="connsiteY2" fmla="*/ 1760145 h 1760145"/>
              <a:gd name="connsiteX3" fmla="*/ 0 w 2243954"/>
              <a:gd name="connsiteY3" fmla="*/ 1760145 h 1760145"/>
            </a:gdLst>
            <a:cxnLst>
              <a:cxn ang="0">
                <a:pos x="connsiteX0" y="connsiteY0"/>
              </a:cxn>
              <a:cxn ang="0">
                <a:pos x="connsiteX1" y="connsiteY1"/>
              </a:cxn>
              <a:cxn ang="0">
                <a:pos x="connsiteX2" y="connsiteY2"/>
              </a:cxn>
              <a:cxn ang="0">
                <a:pos x="connsiteX3" y="connsiteY3"/>
              </a:cxn>
            </a:cxnLst>
            <a:rect l="l" t="t" r="r" b="b"/>
            <a:pathLst>
              <a:path w="2243954" h="1760145">
                <a:moveTo>
                  <a:pt x="0" y="0"/>
                </a:moveTo>
                <a:lnTo>
                  <a:pt x="2243954" y="0"/>
                </a:lnTo>
                <a:lnTo>
                  <a:pt x="2243954" y="1760145"/>
                </a:lnTo>
                <a:lnTo>
                  <a:pt x="0" y="1760145"/>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0" name="图片占位符 29"/>
          <p:cNvSpPr>
            <a:spLocks noGrp="1"/>
          </p:cNvSpPr>
          <p:nvPr>
            <p:ph type="pic" sz="quarter" idx="14"/>
          </p:nvPr>
        </p:nvSpPr>
        <p:spPr>
          <a:xfrm>
            <a:off x="5750375" y="2719821"/>
            <a:ext cx="2243954" cy="1812366"/>
          </a:xfrm>
          <a:custGeom>
            <a:gdLst>
              <a:gd name="connsiteX0" fmla="*/ 0 w 2243954"/>
              <a:gd name="connsiteY0" fmla="*/ 0 h 1812366"/>
              <a:gd name="connsiteX1" fmla="*/ 2243954 w 2243954"/>
              <a:gd name="connsiteY1" fmla="*/ 0 h 1812366"/>
              <a:gd name="connsiteX2" fmla="*/ 2243954 w 2243954"/>
              <a:gd name="connsiteY2" fmla="*/ 1812366 h 1812366"/>
              <a:gd name="connsiteX3" fmla="*/ 0 w 2243954"/>
              <a:gd name="connsiteY3" fmla="*/ 1812366 h 1812366"/>
            </a:gdLst>
            <a:cxnLst>
              <a:cxn ang="0">
                <a:pos x="connsiteX0" y="connsiteY0"/>
              </a:cxn>
              <a:cxn ang="0">
                <a:pos x="connsiteX1" y="connsiteY1"/>
              </a:cxn>
              <a:cxn ang="0">
                <a:pos x="connsiteX2" y="connsiteY2"/>
              </a:cxn>
              <a:cxn ang="0">
                <a:pos x="connsiteX3" y="connsiteY3"/>
              </a:cxn>
            </a:cxnLst>
            <a:rect l="l" t="t" r="r" b="b"/>
            <a:pathLst>
              <a:path w="2243954" h="1812366">
                <a:moveTo>
                  <a:pt x="0" y="0"/>
                </a:moveTo>
                <a:lnTo>
                  <a:pt x="2243954" y="0"/>
                </a:lnTo>
                <a:lnTo>
                  <a:pt x="2243954" y="1812366"/>
                </a:lnTo>
                <a:lnTo>
                  <a:pt x="0" y="1812366"/>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5"/>
          </p:nvPr>
        </p:nvSpPr>
        <p:spPr>
          <a:xfrm>
            <a:off x="3199239" y="2730573"/>
            <a:ext cx="2345325" cy="1801614"/>
          </a:xfrm>
          <a:custGeom>
            <a:gdLst>
              <a:gd name="connsiteX0" fmla="*/ 0 w 2345325"/>
              <a:gd name="connsiteY0" fmla="*/ 0 h 1801614"/>
              <a:gd name="connsiteX1" fmla="*/ 2345325 w 2345325"/>
              <a:gd name="connsiteY1" fmla="*/ 0 h 1801614"/>
              <a:gd name="connsiteX2" fmla="*/ 2345325 w 2345325"/>
              <a:gd name="connsiteY2" fmla="*/ 1801614 h 1801614"/>
              <a:gd name="connsiteX3" fmla="*/ 0 w 2345325"/>
              <a:gd name="connsiteY3" fmla="*/ 1801614 h 1801614"/>
            </a:gdLst>
            <a:cxnLst>
              <a:cxn ang="0">
                <a:pos x="connsiteX0" y="connsiteY0"/>
              </a:cxn>
              <a:cxn ang="0">
                <a:pos x="connsiteX1" y="connsiteY1"/>
              </a:cxn>
              <a:cxn ang="0">
                <a:pos x="connsiteX2" y="connsiteY2"/>
              </a:cxn>
              <a:cxn ang="0">
                <a:pos x="connsiteX3" y="connsiteY3"/>
              </a:cxn>
            </a:cxnLst>
            <a:rect l="l" t="t" r="r" b="b"/>
            <a:pathLst>
              <a:path w="2345325" h="1801614">
                <a:moveTo>
                  <a:pt x="0" y="0"/>
                </a:moveTo>
                <a:lnTo>
                  <a:pt x="2345325" y="0"/>
                </a:lnTo>
                <a:lnTo>
                  <a:pt x="2345325" y="1801614"/>
                </a:lnTo>
                <a:lnTo>
                  <a:pt x="0" y="1801614"/>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8" name="图片占位符 27"/>
          <p:cNvSpPr>
            <a:spLocks noGrp="1"/>
          </p:cNvSpPr>
          <p:nvPr>
            <p:ph type="pic" sz="quarter" idx="16"/>
          </p:nvPr>
        </p:nvSpPr>
        <p:spPr>
          <a:xfrm>
            <a:off x="661927" y="2721358"/>
            <a:ext cx="2316142" cy="1810829"/>
          </a:xfrm>
          <a:custGeom>
            <a:gdLst>
              <a:gd name="connsiteX0" fmla="*/ 0 w 2316142"/>
              <a:gd name="connsiteY0" fmla="*/ 0 h 1810829"/>
              <a:gd name="connsiteX1" fmla="*/ 2316142 w 2316142"/>
              <a:gd name="connsiteY1" fmla="*/ 0 h 1810829"/>
              <a:gd name="connsiteX2" fmla="*/ 2316142 w 2316142"/>
              <a:gd name="connsiteY2" fmla="*/ 1810829 h 1810829"/>
              <a:gd name="connsiteX3" fmla="*/ 0 w 2316142"/>
              <a:gd name="connsiteY3" fmla="*/ 1810829 h 1810829"/>
            </a:gdLst>
            <a:cxnLst>
              <a:cxn ang="0">
                <a:pos x="connsiteX0" y="connsiteY0"/>
              </a:cxn>
              <a:cxn ang="0">
                <a:pos x="connsiteX1" y="connsiteY1"/>
              </a:cxn>
              <a:cxn ang="0">
                <a:pos x="connsiteX2" y="connsiteY2"/>
              </a:cxn>
              <a:cxn ang="0">
                <a:pos x="connsiteX3" y="connsiteY3"/>
              </a:cxn>
            </a:cxnLst>
            <a:rect l="l" t="t" r="r" b="b"/>
            <a:pathLst>
              <a:path w="2316142" h="1810829">
                <a:moveTo>
                  <a:pt x="0" y="0"/>
                </a:moveTo>
                <a:lnTo>
                  <a:pt x="2316142" y="0"/>
                </a:lnTo>
                <a:lnTo>
                  <a:pt x="2316142" y="1810829"/>
                </a:lnTo>
                <a:lnTo>
                  <a:pt x="0" y="1810829"/>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7"/>
          </p:nvPr>
        </p:nvSpPr>
        <p:spPr>
          <a:xfrm>
            <a:off x="661927" y="4675745"/>
            <a:ext cx="2316142" cy="1609627"/>
          </a:xfrm>
          <a:custGeom>
            <a:gdLst>
              <a:gd name="connsiteX0" fmla="*/ 0 w 2316142"/>
              <a:gd name="connsiteY0" fmla="*/ 0 h 1609627"/>
              <a:gd name="connsiteX1" fmla="*/ 2316142 w 2316142"/>
              <a:gd name="connsiteY1" fmla="*/ 0 h 1609627"/>
              <a:gd name="connsiteX2" fmla="*/ 2316142 w 2316142"/>
              <a:gd name="connsiteY2" fmla="*/ 1609627 h 1609627"/>
              <a:gd name="connsiteX3" fmla="*/ 0 w 2316142"/>
              <a:gd name="connsiteY3" fmla="*/ 1609627 h 1609627"/>
            </a:gdLst>
            <a:cxnLst>
              <a:cxn ang="0">
                <a:pos x="connsiteX0" y="connsiteY0"/>
              </a:cxn>
              <a:cxn ang="0">
                <a:pos x="connsiteX1" y="connsiteY1"/>
              </a:cxn>
              <a:cxn ang="0">
                <a:pos x="connsiteX2" y="connsiteY2"/>
              </a:cxn>
              <a:cxn ang="0">
                <a:pos x="connsiteX3" y="connsiteY3"/>
              </a:cxn>
            </a:cxnLst>
            <a:rect l="l" t="t" r="r" b="b"/>
            <a:pathLst>
              <a:path w="2316142" h="1609627">
                <a:moveTo>
                  <a:pt x="0" y="0"/>
                </a:moveTo>
                <a:lnTo>
                  <a:pt x="2316142" y="0"/>
                </a:lnTo>
                <a:lnTo>
                  <a:pt x="2316142" y="1609627"/>
                </a:lnTo>
                <a:lnTo>
                  <a:pt x="0" y="1609627"/>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8"/>
          </p:nvPr>
        </p:nvSpPr>
        <p:spPr>
          <a:xfrm>
            <a:off x="3157770" y="4675745"/>
            <a:ext cx="2386794" cy="1609627"/>
          </a:xfrm>
          <a:custGeom>
            <a:gdLst>
              <a:gd name="connsiteX0" fmla="*/ 0 w 2386794"/>
              <a:gd name="connsiteY0" fmla="*/ 0 h 1609627"/>
              <a:gd name="connsiteX1" fmla="*/ 2386794 w 2386794"/>
              <a:gd name="connsiteY1" fmla="*/ 0 h 1609627"/>
              <a:gd name="connsiteX2" fmla="*/ 2386794 w 2386794"/>
              <a:gd name="connsiteY2" fmla="*/ 1609627 h 1609627"/>
              <a:gd name="connsiteX3" fmla="*/ 0 w 2386794"/>
              <a:gd name="connsiteY3" fmla="*/ 1609627 h 1609627"/>
            </a:gdLst>
            <a:cxnLst>
              <a:cxn ang="0">
                <a:pos x="connsiteX0" y="connsiteY0"/>
              </a:cxn>
              <a:cxn ang="0">
                <a:pos x="connsiteX1" y="connsiteY1"/>
              </a:cxn>
              <a:cxn ang="0">
                <a:pos x="connsiteX2" y="connsiteY2"/>
              </a:cxn>
              <a:cxn ang="0">
                <a:pos x="connsiteX3" y="connsiteY3"/>
              </a:cxn>
            </a:cxnLst>
            <a:rect l="l" t="t" r="r" b="b"/>
            <a:pathLst>
              <a:path w="2386794" h="1609627">
                <a:moveTo>
                  <a:pt x="0" y="0"/>
                </a:moveTo>
                <a:lnTo>
                  <a:pt x="2386794" y="0"/>
                </a:lnTo>
                <a:lnTo>
                  <a:pt x="2386794" y="1609627"/>
                </a:lnTo>
                <a:lnTo>
                  <a:pt x="0" y="1609627"/>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1" name="图片占位符 30"/>
          <p:cNvSpPr>
            <a:spLocks noGrp="1"/>
          </p:cNvSpPr>
          <p:nvPr>
            <p:ph type="pic" sz="quarter" idx="19"/>
          </p:nvPr>
        </p:nvSpPr>
        <p:spPr>
          <a:xfrm>
            <a:off x="5750375" y="4672674"/>
            <a:ext cx="2243954" cy="1612698"/>
          </a:xfrm>
          <a:custGeom>
            <a:gdLst>
              <a:gd name="connsiteX0" fmla="*/ 0 w 2243954"/>
              <a:gd name="connsiteY0" fmla="*/ 0 h 1612698"/>
              <a:gd name="connsiteX1" fmla="*/ 2243954 w 2243954"/>
              <a:gd name="connsiteY1" fmla="*/ 0 h 1612698"/>
              <a:gd name="connsiteX2" fmla="*/ 2243954 w 2243954"/>
              <a:gd name="connsiteY2" fmla="*/ 1612698 h 1612698"/>
              <a:gd name="connsiteX3" fmla="*/ 0 w 2243954"/>
              <a:gd name="connsiteY3" fmla="*/ 1612698 h 1612698"/>
            </a:gdLst>
            <a:cxnLst>
              <a:cxn ang="0">
                <a:pos x="connsiteX0" y="connsiteY0"/>
              </a:cxn>
              <a:cxn ang="0">
                <a:pos x="connsiteX1" y="connsiteY1"/>
              </a:cxn>
              <a:cxn ang="0">
                <a:pos x="connsiteX2" y="connsiteY2"/>
              </a:cxn>
              <a:cxn ang="0">
                <a:pos x="connsiteX3" y="connsiteY3"/>
              </a:cxn>
            </a:cxnLst>
            <a:rect l="l" t="t" r="r" b="b"/>
            <a:pathLst>
              <a:path w="2243954" h="1612698">
                <a:moveTo>
                  <a:pt x="0" y="0"/>
                </a:moveTo>
                <a:lnTo>
                  <a:pt x="2243954" y="0"/>
                </a:lnTo>
                <a:lnTo>
                  <a:pt x="2243954" y="1612698"/>
                </a:lnTo>
                <a:lnTo>
                  <a:pt x="0" y="1612698"/>
                </a:lnTo>
                <a:close/>
              </a:path>
            </a:pathLst>
          </a:custGeom>
          <a:blipFill>
            <a:blip r:embed="rId1"/>
            <a:tile tx="0" ty="0" sx="100000" sy="100000" flip="none" algn="tl"/>
          </a:blipFill>
          <a:ln w="38100">
            <a:solidFill>
              <a:srgbClr val="FFFFFF"/>
            </a:solidFill>
          </a:ln>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1" name="矩形 10"/>
          <p:cNvSpPr/>
          <p:nvPr userDrawn="1"/>
        </p:nvSpPr>
        <p:spPr>
          <a:xfrm>
            <a:off x="8203332" y="851299"/>
            <a:ext cx="3258843" cy="5434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2"/>
          </a:p>
        </p:txBody>
      </p:sp>
    </p:spTree>
    <p:extLst>
      <p:ext uri="{BB962C8B-B14F-4D97-AF65-F5344CB8AC3E}">
        <p14:creationId val="40290103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6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8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2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6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0-#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1" decel="100000" fill="hold" grpId="0" nodeType="withEffect">
                                  <p:stCondLst>
                                    <p:cond delay="16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0" grpId="0" animBg="1"/>
      <p:bldP spid="29" grpId="0" animBg="1"/>
      <p:bldP spid="28" grpId="0" animBg="1"/>
      <p:bldP spid="33" grpId="0" animBg="1"/>
      <p:bldP spid="32" grpId="0" animBg="1"/>
      <p:bldP spid="31" grpId="0" animBg="1"/>
      <p:bldP spid="11" grpId="0" animBg="1"/>
    </p:bldLst>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6_自定义版式">
    <p:spTree>
      <p:nvGrpSpPr>
        <p:cNvPr id="1" name=""/>
        <p:cNvGrpSpPr/>
        <p:nvPr/>
      </p:nvGrpSpPr>
      <p:grpSpPr>
        <a:xfrm>
          <a:off x="0" y="0"/>
          <a:ext cx="0" cy="0"/>
        </a:xfrm>
      </p:grpSpPr>
      <p:sp>
        <p:nvSpPr>
          <p:cNvPr id="82" name="图片占位符 81"/>
          <p:cNvSpPr>
            <a:spLocks noGrp="1"/>
          </p:cNvSpPr>
          <p:nvPr>
            <p:ph type="pic" sz="quarter" idx="22"/>
          </p:nvPr>
        </p:nvSpPr>
        <p:spPr>
          <a:xfrm>
            <a:off x="-353258" y="4238733"/>
            <a:ext cx="1977783" cy="1308590"/>
          </a:xfrm>
          <a:custGeom>
            <a:gdLst>
              <a:gd name="connsiteX0" fmla="*/ 0 w 1977783"/>
              <a:gd name="connsiteY0" fmla="*/ 0 h 1308590"/>
              <a:gd name="connsiteX1" fmla="*/ 1977783 w 1977783"/>
              <a:gd name="connsiteY1" fmla="*/ 0 h 1308590"/>
              <a:gd name="connsiteX2" fmla="*/ 1977783 w 1977783"/>
              <a:gd name="connsiteY2" fmla="*/ 1308590 h 1308590"/>
              <a:gd name="connsiteX3" fmla="*/ 0 w 1977783"/>
              <a:gd name="connsiteY3" fmla="*/ 1308590 h 1308590"/>
            </a:gdLst>
            <a:cxnLst>
              <a:cxn ang="0">
                <a:pos x="connsiteX0" y="connsiteY0"/>
              </a:cxn>
              <a:cxn ang="0">
                <a:pos x="connsiteX1" y="connsiteY1"/>
              </a:cxn>
              <a:cxn ang="0">
                <a:pos x="connsiteX2" y="connsiteY2"/>
              </a:cxn>
              <a:cxn ang="0">
                <a:pos x="connsiteX3" y="connsiteY3"/>
              </a:cxn>
            </a:cxnLst>
            <a:rect l="l" t="t" r="r" b="b"/>
            <a:pathLst>
              <a:path w="1977783" h="1308590">
                <a:moveTo>
                  <a:pt x="0" y="0"/>
                </a:moveTo>
                <a:lnTo>
                  <a:pt x="1977783" y="0"/>
                </a:lnTo>
                <a:lnTo>
                  <a:pt x="1977783"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1" name="图片占位符 80"/>
          <p:cNvSpPr>
            <a:spLocks noGrp="1"/>
          </p:cNvSpPr>
          <p:nvPr>
            <p:ph type="pic" sz="quarter" idx="23"/>
          </p:nvPr>
        </p:nvSpPr>
        <p:spPr>
          <a:xfrm>
            <a:off x="1704241" y="4238733"/>
            <a:ext cx="1953641" cy="1308590"/>
          </a:xfrm>
          <a:custGeom>
            <a:gdLst>
              <a:gd name="connsiteX0" fmla="*/ 0 w 1953641"/>
              <a:gd name="connsiteY0" fmla="*/ 0 h 1308590"/>
              <a:gd name="connsiteX1" fmla="*/ 1953641 w 1953641"/>
              <a:gd name="connsiteY1" fmla="*/ 0 h 1308590"/>
              <a:gd name="connsiteX2" fmla="*/ 1953641 w 1953641"/>
              <a:gd name="connsiteY2" fmla="*/ 1308590 h 1308590"/>
              <a:gd name="connsiteX3" fmla="*/ 0 w 1953641"/>
              <a:gd name="connsiteY3" fmla="*/ 1308590 h 1308590"/>
            </a:gdLst>
            <a:cxnLst>
              <a:cxn ang="0">
                <a:pos x="connsiteX0" y="connsiteY0"/>
              </a:cxn>
              <a:cxn ang="0">
                <a:pos x="connsiteX1" y="connsiteY1"/>
              </a:cxn>
              <a:cxn ang="0">
                <a:pos x="connsiteX2" y="connsiteY2"/>
              </a:cxn>
              <a:cxn ang="0">
                <a:pos x="connsiteX3" y="connsiteY3"/>
              </a:cxn>
            </a:cxnLst>
            <a:rect l="l" t="t" r="r" b="b"/>
            <a:pathLst>
              <a:path w="1953641" h="1308590">
                <a:moveTo>
                  <a:pt x="0" y="0"/>
                </a:moveTo>
                <a:lnTo>
                  <a:pt x="1953641" y="0"/>
                </a:lnTo>
                <a:lnTo>
                  <a:pt x="1953641"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0" name="图片占位符 79"/>
          <p:cNvSpPr>
            <a:spLocks noGrp="1"/>
          </p:cNvSpPr>
          <p:nvPr>
            <p:ph type="pic" sz="quarter" idx="24"/>
          </p:nvPr>
        </p:nvSpPr>
        <p:spPr>
          <a:xfrm>
            <a:off x="3727550" y="4238733"/>
            <a:ext cx="1953641" cy="1308590"/>
          </a:xfrm>
          <a:custGeom>
            <a:gdLst>
              <a:gd name="connsiteX0" fmla="*/ 0 w 1953641"/>
              <a:gd name="connsiteY0" fmla="*/ 0 h 1308590"/>
              <a:gd name="connsiteX1" fmla="*/ 1953641 w 1953641"/>
              <a:gd name="connsiteY1" fmla="*/ 0 h 1308590"/>
              <a:gd name="connsiteX2" fmla="*/ 1953641 w 1953641"/>
              <a:gd name="connsiteY2" fmla="*/ 1308590 h 1308590"/>
              <a:gd name="connsiteX3" fmla="*/ 0 w 1953641"/>
              <a:gd name="connsiteY3" fmla="*/ 1308590 h 1308590"/>
            </a:gdLst>
            <a:cxnLst>
              <a:cxn ang="0">
                <a:pos x="connsiteX0" y="connsiteY0"/>
              </a:cxn>
              <a:cxn ang="0">
                <a:pos x="connsiteX1" y="connsiteY1"/>
              </a:cxn>
              <a:cxn ang="0">
                <a:pos x="connsiteX2" y="connsiteY2"/>
              </a:cxn>
              <a:cxn ang="0">
                <a:pos x="connsiteX3" y="connsiteY3"/>
              </a:cxn>
            </a:cxnLst>
            <a:rect l="l" t="t" r="r" b="b"/>
            <a:pathLst>
              <a:path w="1953641" h="1308590">
                <a:moveTo>
                  <a:pt x="0" y="0"/>
                </a:moveTo>
                <a:lnTo>
                  <a:pt x="1953641" y="0"/>
                </a:lnTo>
                <a:lnTo>
                  <a:pt x="1953641"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9" name="图片占位符 78"/>
          <p:cNvSpPr>
            <a:spLocks noGrp="1"/>
          </p:cNvSpPr>
          <p:nvPr>
            <p:ph type="pic" sz="quarter" idx="25"/>
          </p:nvPr>
        </p:nvSpPr>
        <p:spPr>
          <a:xfrm>
            <a:off x="5747930" y="4238733"/>
            <a:ext cx="1977230" cy="1308590"/>
          </a:xfrm>
          <a:custGeom>
            <a:gdLst>
              <a:gd name="connsiteX0" fmla="*/ 0 w 1977230"/>
              <a:gd name="connsiteY0" fmla="*/ 0 h 1308590"/>
              <a:gd name="connsiteX1" fmla="*/ 1977230 w 1977230"/>
              <a:gd name="connsiteY1" fmla="*/ 0 h 1308590"/>
              <a:gd name="connsiteX2" fmla="*/ 1977230 w 1977230"/>
              <a:gd name="connsiteY2" fmla="*/ 1308590 h 1308590"/>
              <a:gd name="connsiteX3" fmla="*/ 0 w 1977230"/>
              <a:gd name="connsiteY3" fmla="*/ 1308590 h 1308590"/>
            </a:gdLst>
            <a:cxnLst>
              <a:cxn ang="0">
                <a:pos x="connsiteX0" y="connsiteY0"/>
              </a:cxn>
              <a:cxn ang="0">
                <a:pos x="connsiteX1" y="connsiteY1"/>
              </a:cxn>
              <a:cxn ang="0">
                <a:pos x="connsiteX2" y="connsiteY2"/>
              </a:cxn>
              <a:cxn ang="0">
                <a:pos x="connsiteX3" y="connsiteY3"/>
              </a:cxn>
            </a:cxnLst>
            <a:rect l="l" t="t" r="r" b="b"/>
            <a:pathLst>
              <a:path w="1977230" h="1308590">
                <a:moveTo>
                  <a:pt x="0" y="0"/>
                </a:moveTo>
                <a:lnTo>
                  <a:pt x="1977230" y="0"/>
                </a:lnTo>
                <a:lnTo>
                  <a:pt x="1977230"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8" name="图片占位符 77"/>
          <p:cNvSpPr>
            <a:spLocks noGrp="1"/>
          </p:cNvSpPr>
          <p:nvPr>
            <p:ph type="pic" sz="quarter" idx="26"/>
          </p:nvPr>
        </p:nvSpPr>
        <p:spPr>
          <a:xfrm>
            <a:off x="7768309" y="4238733"/>
            <a:ext cx="1976150" cy="1308590"/>
          </a:xfrm>
          <a:custGeom>
            <a:gdLst>
              <a:gd name="connsiteX0" fmla="*/ 0 w 1976150"/>
              <a:gd name="connsiteY0" fmla="*/ 0 h 1308590"/>
              <a:gd name="connsiteX1" fmla="*/ 1976150 w 1976150"/>
              <a:gd name="connsiteY1" fmla="*/ 0 h 1308590"/>
              <a:gd name="connsiteX2" fmla="*/ 1976150 w 1976150"/>
              <a:gd name="connsiteY2" fmla="*/ 1308590 h 1308590"/>
              <a:gd name="connsiteX3" fmla="*/ 0 w 1976150"/>
              <a:gd name="connsiteY3" fmla="*/ 1308590 h 1308590"/>
            </a:gdLst>
            <a:cxnLst>
              <a:cxn ang="0">
                <a:pos x="connsiteX0" y="connsiteY0"/>
              </a:cxn>
              <a:cxn ang="0">
                <a:pos x="connsiteX1" y="connsiteY1"/>
              </a:cxn>
              <a:cxn ang="0">
                <a:pos x="connsiteX2" y="connsiteY2"/>
              </a:cxn>
              <a:cxn ang="0">
                <a:pos x="connsiteX3" y="connsiteY3"/>
              </a:cxn>
            </a:cxnLst>
            <a:rect l="l" t="t" r="r" b="b"/>
            <a:pathLst>
              <a:path w="1976150" h="1308590">
                <a:moveTo>
                  <a:pt x="0" y="0"/>
                </a:moveTo>
                <a:lnTo>
                  <a:pt x="1976150" y="0"/>
                </a:lnTo>
                <a:lnTo>
                  <a:pt x="1976150"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7" name="图片占位符 76"/>
          <p:cNvSpPr>
            <a:spLocks noGrp="1"/>
          </p:cNvSpPr>
          <p:nvPr>
            <p:ph type="pic" sz="quarter" idx="27"/>
          </p:nvPr>
        </p:nvSpPr>
        <p:spPr>
          <a:xfrm>
            <a:off x="9788689" y="4238733"/>
            <a:ext cx="1951756" cy="1308590"/>
          </a:xfrm>
          <a:custGeom>
            <a:gdLst>
              <a:gd name="connsiteX0" fmla="*/ 0 w 1951756"/>
              <a:gd name="connsiteY0" fmla="*/ 0 h 1308590"/>
              <a:gd name="connsiteX1" fmla="*/ 1951756 w 1951756"/>
              <a:gd name="connsiteY1" fmla="*/ 0 h 1308590"/>
              <a:gd name="connsiteX2" fmla="*/ 1951756 w 1951756"/>
              <a:gd name="connsiteY2" fmla="*/ 1308590 h 1308590"/>
              <a:gd name="connsiteX3" fmla="*/ 0 w 1951756"/>
              <a:gd name="connsiteY3" fmla="*/ 1308590 h 1308590"/>
            </a:gdLst>
            <a:cxnLst>
              <a:cxn ang="0">
                <a:pos x="connsiteX0" y="connsiteY0"/>
              </a:cxn>
              <a:cxn ang="0">
                <a:pos x="connsiteX1" y="connsiteY1"/>
              </a:cxn>
              <a:cxn ang="0">
                <a:pos x="connsiteX2" y="connsiteY2"/>
              </a:cxn>
              <a:cxn ang="0">
                <a:pos x="connsiteX3" y="connsiteY3"/>
              </a:cxn>
            </a:cxnLst>
            <a:rect l="l" t="t" r="r" b="b"/>
            <a:pathLst>
              <a:path w="1951756" h="1308590">
                <a:moveTo>
                  <a:pt x="0" y="0"/>
                </a:moveTo>
                <a:lnTo>
                  <a:pt x="1951756" y="0"/>
                </a:lnTo>
                <a:lnTo>
                  <a:pt x="1951756" y="1308590"/>
                </a:lnTo>
                <a:lnTo>
                  <a:pt x="0" y="130859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6" name="图片占位符 75"/>
          <p:cNvSpPr>
            <a:spLocks noGrp="1"/>
          </p:cNvSpPr>
          <p:nvPr>
            <p:ph type="pic" sz="quarter" idx="16"/>
          </p:nvPr>
        </p:nvSpPr>
        <p:spPr>
          <a:xfrm>
            <a:off x="-73723" y="2914786"/>
            <a:ext cx="1901805" cy="1254831"/>
          </a:xfrm>
          <a:custGeom>
            <a:gdLst>
              <a:gd name="connsiteX0" fmla="*/ 0 w 1901805"/>
              <a:gd name="connsiteY0" fmla="*/ 0 h 1254831"/>
              <a:gd name="connsiteX1" fmla="*/ 1901805 w 1901805"/>
              <a:gd name="connsiteY1" fmla="*/ 0 h 1254831"/>
              <a:gd name="connsiteX2" fmla="*/ 1901805 w 1901805"/>
              <a:gd name="connsiteY2" fmla="*/ 1254831 h 1254831"/>
              <a:gd name="connsiteX3" fmla="*/ 0 w 1901805"/>
              <a:gd name="connsiteY3" fmla="*/ 1254831 h 1254831"/>
            </a:gdLst>
            <a:cxnLst>
              <a:cxn ang="0">
                <a:pos x="connsiteX0" y="connsiteY0"/>
              </a:cxn>
              <a:cxn ang="0">
                <a:pos x="connsiteX1" y="connsiteY1"/>
              </a:cxn>
              <a:cxn ang="0">
                <a:pos x="connsiteX2" y="connsiteY2"/>
              </a:cxn>
              <a:cxn ang="0">
                <a:pos x="connsiteX3" y="connsiteY3"/>
              </a:cxn>
            </a:cxnLst>
            <a:rect l="l" t="t" r="r" b="b"/>
            <a:pathLst>
              <a:path w="1901805" h="1254831">
                <a:moveTo>
                  <a:pt x="0" y="0"/>
                </a:moveTo>
                <a:lnTo>
                  <a:pt x="1901805" y="0"/>
                </a:lnTo>
                <a:lnTo>
                  <a:pt x="1901805" y="1254831"/>
                </a:lnTo>
                <a:lnTo>
                  <a:pt x="0" y="125483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7" name="图片占位符 86"/>
          <p:cNvSpPr>
            <a:spLocks noGrp="1"/>
          </p:cNvSpPr>
          <p:nvPr>
            <p:ph type="pic" sz="quarter" idx="17"/>
          </p:nvPr>
        </p:nvSpPr>
        <p:spPr>
          <a:xfrm>
            <a:off x="1887794" y="2914786"/>
            <a:ext cx="1894810" cy="1254831"/>
          </a:xfrm>
          <a:custGeom>
            <a:gdLst>
              <a:gd name="connsiteX0" fmla="*/ 0 w 1894810"/>
              <a:gd name="connsiteY0" fmla="*/ 0 h 1254831"/>
              <a:gd name="connsiteX1" fmla="*/ 1894810 w 1894810"/>
              <a:gd name="connsiteY1" fmla="*/ 0 h 1254831"/>
              <a:gd name="connsiteX2" fmla="*/ 1894810 w 1894810"/>
              <a:gd name="connsiteY2" fmla="*/ 1254831 h 1254831"/>
              <a:gd name="connsiteX3" fmla="*/ 0 w 1894810"/>
              <a:gd name="connsiteY3" fmla="*/ 1254831 h 1254831"/>
            </a:gdLst>
            <a:cxnLst>
              <a:cxn ang="0">
                <a:pos x="connsiteX0" y="connsiteY0"/>
              </a:cxn>
              <a:cxn ang="0">
                <a:pos x="connsiteX1" y="connsiteY1"/>
              </a:cxn>
              <a:cxn ang="0">
                <a:pos x="connsiteX2" y="connsiteY2"/>
              </a:cxn>
              <a:cxn ang="0">
                <a:pos x="connsiteX3" y="connsiteY3"/>
              </a:cxn>
            </a:cxnLst>
            <a:rect l="l" t="t" r="r" b="b"/>
            <a:pathLst>
              <a:path w="1894810" h="1254831">
                <a:moveTo>
                  <a:pt x="0" y="0"/>
                </a:moveTo>
                <a:lnTo>
                  <a:pt x="1894810" y="0"/>
                </a:lnTo>
                <a:lnTo>
                  <a:pt x="1894810" y="1254831"/>
                </a:lnTo>
                <a:lnTo>
                  <a:pt x="0" y="125483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6" name="图片占位符 85"/>
          <p:cNvSpPr>
            <a:spLocks noGrp="1"/>
          </p:cNvSpPr>
          <p:nvPr>
            <p:ph type="pic" sz="quarter" idx="18"/>
          </p:nvPr>
        </p:nvSpPr>
        <p:spPr>
          <a:xfrm>
            <a:off x="3838430" y="2914790"/>
            <a:ext cx="1950637" cy="1254828"/>
          </a:xfrm>
          <a:custGeom>
            <a:gdLst>
              <a:gd name="connsiteX0" fmla="*/ 0 w 1950637"/>
              <a:gd name="connsiteY0" fmla="*/ 0 h 1254828"/>
              <a:gd name="connsiteX1" fmla="*/ 1950637 w 1950637"/>
              <a:gd name="connsiteY1" fmla="*/ 0 h 1254828"/>
              <a:gd name="connsiteX2" fmla="*/ 1950637 w 1950637"/>
              <a:gd name="connsiteY2" fmla="*/ 1254828 h 1254828"/>
              <a:gd name="connsiteX3" fmla="*/ 0 w 1950637"/>
              <a:gd name="connsiteY3" fmla="*/ 1254828 h 1254828"/>
            </a:gdLst>
            <a:cxnLst>
              <a:cxn ang="0">
                <a:pos x="connsiteX0" y="connsiteY0"/>
              </a:cxn>
              <a:cxn ang="0">
                <a:pos x="connsiteX1" y="connsiteY1"/>
              </a:cxn>
              <a:cxn ang="0">
                <a:pos x="connsiteX2" y="connsiteY2"/>
              </a:cxn>
              <a:cxn ang="0">
                <a:pos x="connsiteX3" y="connsiteY3"/>
              </a:cxn>
            </a:cxnLst>
            <a:rect l="l" t="t" r="r" b="b"/>
            <a:pathLst>
              <a:path w="1950637" h="1254828">
                <a:moveTo>
                  <a:pt x="0" y="0"/>
                </a:moveTo>
                <a:lnTo>
                  <a:pt x="1950637" y="0"/>
                </a:lnTo>
                <a:lnTo>
                  <a:pt x="1950637" y="1254828"/>
                </a:lnTo>
                <a:lnTo>
                  <a:pt x="0" y="1254828"/>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5" name="图片占位符 84"/>
          <p:cNvSpPr>
            <a:spLocks noGrp="1"/>
          </p:cNvSpPr>
          <p:nvPr>
            <p:ph type="pic" sz="quarter" idx="19"/>
          </p:nvPr>
        </p:nvSpPr>
        <p:spPr>
          <a:xfrm>
            <a:off x="5844893" y="2914786"/>
            <a:ext cx="1894810" cy="1254831"/>
          </a:xfrm>
          <a:custGeom>
            <a:gdLst>
              <a:gd name="connsiteX0" fmla="*/ 0 w 1894810"/>
              <a:gd name="connsiteY0" fmla="*/ 0 h 1254831"/>
              <a:gd name="connsiteX1" fmla="*/ 1894810 w 1894810"/>
              <a:gd name="connsiteY1" fmla="*/ 0 h 1254831"/>
              <a:gd name="connsiteX2" fmla="*/ 1894810 w 1894810"/>
              <a:gd name="connsiteY2" fmla="*/ 1254831 h 1254831"/>
              <a:gd name="connsiteX3" fmla="*/ 0 w 1894810"/>
              <a:gd name="connsiteY3" fmla="*/ 1254831 h 1254831"/>
            </a:gdLst>
            <a:cxnLst>
              <a:cxn ang="0">
                <a:pos x="connsiteX0" y="connsiteY0"/>
              </a:cxn>
              <a:cxn ang="0">
                <a:pos x="connsiteX1" y="connsiteY1"/>
              </a:cxn>
              <a:cxn ang="0">
                <a:pos x="connsiteX2" y="connsiteY2"/>
              </a:cxn>
              <a:cxn ang="0">
                <a:pos x="connsiteX3" y="connsiteY3"/>
              </a:cxn>
            </a:cxnLst>
            <a:rect l="l" t="t" r="r" b="b"/>
            <a:pathLst>
              <a:path w="1894810" h="1254831">
                <a:moveTo>
                  <a:pt x="0" y="0"/>
                </a:moveTo>
                <a:lnTo>
                  <a:pt x="1894810" y="0"/>
                </a:lnTo>
                <a:lnTo>
                  <a:pt x="1894810" y="1254831"/>
                </a:lnTo>
                <a:lnTo>
                  <a:pt x="0" y="125483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4" name="图片占位符 83"/>
          <p:cNvSpPr>
            <a:spLocks noGrp="1"/>
          </p:cNvSpPr>
          <p:nvPr>
            <p:ph type="pic" sz="quarter" idx="20"/>
          </p:nvPr>
        </p:nvSpPr>
        <p:spPr>
          <a:xfrm>
            <a:off x="7800606" y="2914786"/>
            <a:ext cx="1669850" cy="1254831"/>
          </a:xfrm>
          <a:custGeom>
            <a:gdLst>
              <a:gd name="connsiteX0" fmla="*/ 0 w 1669850"/>
              <a:gd name="connsiteY0" fmla="*/ 0 h 1254831"/>
              <a:gd name="connsiteX1" fmla="*/ 1669850 w 1669850"/>
              <a:gd name="connsiteY1" fmla="*/ 0 h 1254831"/>
              <a:gd name="connsiteX2" fmla="*/ 1669850 w 1669850"/>
              <a:gd name="connsiteY2" fmla="*/ 1254831 h 1254831"/>
              <a:gd name="connsiteX3" fmla="*/ 0 w 1669850"/>
              <a:gd name="connsiteY3" fmla="*/ 1254831 h 1254831"/>
            </a:gdLst>
            <a:cxnLst>
              <a:cxn ang="0">
                <a:pos x="connsiteX0" y="connsiteY0"/>
              </a:cxn>
              <a:cxn ang="0">
                <a:pos x="connsiteX1" y="connsiteY1"/>
              </a:cxn>
              <a:cxn ang="0">
                <a:pos x="connsiteX2" y="connsiteY2"/>
              </a:cxn>
              <a:cxn ang="0">
                <a:pos x="connsiteX3" y="connsiteY3"/>
              </a:cxn>
            </a:cxnLst>
            <a:rect l="l" t="t" r="r" b="b"/>
            <a:pathLst>
              <a:path w="1669850" h="1254831">
                <a:moveTo>
                  <a:pt x="0" y="0"/>
                </a:moveTo>
                <a:lnTo>
                  <a:pt x="1669850" y="0"/>
                </a:lnTo>
                <a:lnTo>
                  <a:pt x="1669850" y="1254831"/>
                </a:lnTo>
                <a:lnTo>
                  <a:pt x="0" y="125483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83" name="图片占位符 82"/>
          <p:cNvSpPr>
            <a:spLocks noGrp="1"/>
          </p:cNvSpPr>
          <p:nvPr>
            <p:ph type="pic" sz="quarter" idx="21"/>
          </p:nvPr>
        </p:nvSpPr>
        <p:spPr>
          <a:xfrm>
            <a:off x="9542246" y="2914787"/>
            <a:ext cx="1669849" cy="1254831"/>
          </a:xfrm>
          <a:custGeom>
            <a:gdLst>
              <a:gd name="connsiteX0" fmla="*/ 0 w 1669849"/>
              <a:gd name="connsiteY0" fmla="*/ 0 h 1254831"/>
              <a:gd name="connsiteX1" fmla="*/ 1669849 w 1669849"/>
              <a:gd name="connsiteY1" fmla="*/ 0 h 1254831"/>
              <a:gd name="connsiteX2" fmla="*/ 1669849 w 1669849"/>
              <a:gd name="connsiteY2" fmla="*/ 1254831 h 1254831"/>
              <a:gd name="connsiteX3" fmla="*/ 0 w 1669849"/>
              <a:gd name="connsiteY3" fmla="*/ 1254831 h 1254831"/>
            </a:gdLst>
            <a:cxnLst>
              <a:cxn ang="0">
                <a:pos x="connsiteX0" y="connsiteY0"/>
              </a:cxn>
              <a:cxn ang="0">
                <a:pos x="connsiteX1" y="connsiteY1"/>
              </a:cxn>
              <a:cxn ang="0">
                <a:pos x="connsiteX2" y="connsiteY2"/>
              </a:cxn>
              <a:cxn ang="0">
                <a:pos x="connsiteX3" y="connsiteY3"/>
              </a:cxn>
            </a:cxnLst>
            <a:rect l="l" t="t" r="r" b="b"/>
            <a:pathLst>
              <a:path w="1669849" h="1254831">
                <a:moveTo>
                  <a:pt x="0" y="0"/>
                </a:moveTo>
                <a:lnTo>
                  <a:pt x="1669849" y="0"/>
                </a:lnTo>
                <a:lnTo>
                  <a:pt x="1669849" y="1254831"/>
                </a:lnTo>
                <a:lnTo>
                  <a:pt x="0" y="125483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0" name="图片占位符 69"/>
          <p:cNvSpPr>
            <a:spLocks noGrp="1"/>
          </p:cNvSpPr>
          <p:nvPr>
            <p:ph type="pic" sz="quarter" idx="10"/>
          </p:nvPr>
        </p:nvSpPr>
        <p:spPr>
          <a:xfrm>
            <a:off x="-282606" y="1510970"/>
            <a:ext cx="1965585" cy="1308057"/>
          </a:xfrm>
          <a:custGeom>
            <a:gdLst>
              <a:gd name="connsiteX0" fmla="*/ 0 w 1965585"/>
              <a:gd name="connsiteY0" fmla="*/ 0 h 1308057"/>
              <a:gd name="connsiteX1" fmla="*/ 1965585 w 1965585"/>
              <a:gd name="connsiteY1" fmla="*/ 0 h 1308057"/>
              <a:gd name="connsiteX2" fmla="*/ 1965585 w 1965585"/>
              <a:gd name="connsiteY2" fmla="*/ 1308057 h 1308057"/>
              <a:gd name="connsiteX3" fmla="*/ 0 w 1965585"/>
              <a:gd name="connsiteY3" fmla="*/ 1308057 h 1308057"/>
            </a:gdLst>
            <a:cxnLst>
              <a:cxn ang="0">
                <a:pos x="connsiteX0" y="connsiteY0"/>
              </a:cxn>
              <a:cxn ang="0">
                <a:pos x="connsiteX1" y="connsiteY1"/>
              </a:cxn>
              <a:cxn ang="0">
                <a:pos x="connsiteX2" y="connsiteY2"/>
              </a:cxn>
              <a:cxn ang="0">
                <a:pos x="connsiteX3" y="connsiteY3"/>
              </a:cxn>
            </a:cxnLst>
            <a:rect l="l" t="t" r="r" b="b"/>
            <a:pathLst>
              <a:path w="1965584" h="1308057">
                <a:moveTo>
                  <a:pt x="0" y="0"/>
                </a:moveTo>
                <a:lnTo>
                  <a:pt x="1965585" y="0"/>
                </a:lnTo>
                <a:lnTo>
                  <a:pt x="1965585" y="1308057"/>
                </a:lnTo>
                <a:lnTo>
                  <a:pt x="0" y="1308057"/>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1" name="图片占位符 70"/>
          <p:cNvSpPr>
            <a:spLocks noGrp="1"/>
          </p:cNvSpPr>
          <p:nvPr>
            <p:ph type="pic" sz="quarter" idx="11"/>
          </p:nvPr>
        </p:nvSpPr>
        <p:spPr>
          <a:xfrm>
            <a:off x="1735723" y="1537613"/>
            <a:ext cx="1743736" cy="1308057"/>
          </a:xfrm>
          <a:custGeom>
            <a:gdLst>
              <a:gd name="connsiteX0" fmla="*/ 0 w 1743736"/>
              <a:gd name="connsiteY0" fmla="*/ 0 h 1308057"/>
              <a:gd name="connsiteX1" fmla="*/ 1743736 w 1743736"/>
              <a:gd name="connsiteY1" fmla="*/ 0 h 1308057"/>
              <a:gd name="connsiteX2" fmla="*/ 1743736 w 1743736"/>
              <a:gd name="connsiteY2" fmla="*/ 1308057 h 1308057"/>
              <a:gd name="connsiteX3" fmla="*/ 0 w 1743736"/>
              <a:gd name="connsiteY3" fmla="*/ 1308057 h 1308057"/>
            </a:gdLst>
            <a:cxnLst>
              <a:cxn ang="0">
                <a:pos x="connsiteX0" y="connsiteY0"/>
              </a:cxn>
              <a:cxn ang="0">
                <a:pos x="connsiteX1" y="connsiteY1"/>
              </a:cxn>
              <a:cxn ang="0">
                <a:pos x="connsiteX2" y="connsiteY2"/>
              </a:cxn>
              <a:cxn ang="0">
                <a:pos x="connsiteX3" y="connsiteY3"/>
              </a:cxn>
            </a:cxnLst>
            <a:rect l="l" t="t" r="r" b="b"/>
            <a:pathLst>
              <a:path w="1743736" h="1308057">
                <a:moveTo>
                  <a:pt x="0" y="0"/>
                </a:moveTo>
                <a:lnTo>
                  <a:pt x="1743736" y="0"/>
                </a:lnTo>
                <a:lnTo>
                  <a:pt x="1743736" y="1308057"/>
                </a:lnTo>
                <a:lnTo>
                  <a:pt x="0" y="1308057"/>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2" name="图片占位符 71"/>
          <p:cNvSpPr>
            <a:spLocks noGrp="1"/>
          </p:cNvSpPr>
          <p:nvPr>
            <p:ph type="pic" sz="quarter" idx="12"/>
          </p:nvPr>
        </p:nvSpPr>
        <p:spPr>
          <a:xfrm>
            <a:off x="3533759" y="1538907"/>
            <a:ext cx="1966068" cy="1305469"/>
          </a:xfrm>
          <a:custGeom>
            <a:gdLst>
              <a:gd name="connsiteX0" fmla="*/ 0 w 1966068"/>
              <a:gd name="connsiteY0" fmla="*/ 0 h 1305469"/>
              <a:gd name="connsiteX1" fmla="*/ 1966068 w 1966068"/>
              <a:gd name="connsiteY1" fmla="*/ 0 h 1305469"/>
              <a:gd name="connsiteX2" fmla="*/ 1966068 w 1966068"/>
              <a:gd name="connsiteY2" fmla="*/ 1305469 h 1305469"/>
              <a:gd name="connsiteX3" fmla="*/ 0 w 1966068"/>
              <a:gd name="connsiteY3" fmla="*/ 1305469 h 1305469"/>
            </a:gdLst>
            <a:cxnLst>
              <a:cxn ang="0">
                <a:pos x="connsiteX0" y="connsiteY0"/>
              </a:cxn>
              <a:cxn ang="0">
                <a:pos x="connsiteX1" y="connsiteY1"/>
              </a:cxn>
              <a:cxn ang="0">
                <a:pos x="connsiteX2" y="connsiteY2"/>
              </a:cxn>
              <a:cxn ang="0">
                <a:pos x="connsiteX3" y="connsiteY3"/>
              </a:cxn>
            </a:cxnLst>
            <a:rect l="l" t="t" r="r" b="b"/>
            <a:pathLst>
              <a:path w="1966068" h="1305469">
                <a:moveTo>
                  <a:pt x="0" y="0"/>
                </a:moveTo>
                <a:lnTo>
                  <a:pt x="1966068" y="0"/>
                </a:lnTo>
                <a:lnTo>
                  <a:pt x="1966068" y="1305469"/>
                </a:lnTo>
                <a:lnTo>
                  <a:pt x="0" y="1305469"/>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3" name="图片占位符 72"/>
          <p:cNvSpPr>
            <a:spLocks noGrp="1"/>
          </p:cNvSpPr>
          <p:nvPr>
            <p:ph type="pic" sz="quarter" idx="13"/>
          </p:nvPr>
        </p:nvSpPr>
        <p:spPr>
          <a:xfrm>
            <a:off x="5565829" y="1537613"/>
            <a:ext cx="1745362" cy="1308057"/>
          </a:xfrm>
          <a:custGeom>
            <a:gdLst>
              <a:gd name="connsiteX0" fmla="*/ 0 w 1745362"/>
              <a:gd name="connsiteY0" fmla="*/ 0 h 1308057"/>
              <a:gd name="connsiteX1" fmla="*/ 1745362 w 1745362"/>
              <a:gd name="connsiteY1" fmla="*/ 0 h 1308057"/>
              <a:gd name="connsiteX2" fmla="*/ 1745362 w 1745362"/>
              <a:gd name="connsiteY2" fmla="*/ 1308057 h 1308057"/>
              <a:gd name="connsiteX3" fmla="*/ 0 w 1745362"/>
              <a:gd name="connsiteY3" fmla="*/ 1308057 h 1308057"/>
            </a:gdLst>
            <a:cxnLst>
              <a:cxn ang="0">
                <a:pos x="connsiteX0" y="connsiteY0"/>
              </a:cxn>
              <a:cxn ang="0">
                <a:pos x="connsiteX1" y="connsiteY1"/>
              </a:cxn>
              <a:cxn ang="0">
                <a:pos x="connsiteX2" y="connsiteY2"/>
              </a:cxn>
              <a:cxn ang="0">
                <a:pos x="connsiteX3" y="connsiteY3"/>
              </a:cxn>
            </a:cxnLst>
            <a:rect l="l" t="t" r="r" b="b"/>
            <a:pathLst>
              <a:path w="1745362" h="1308057">
                <a:moveTo>
                  <a:pt x="0" y="0"/>
                </a:moveTo>
                <a:lnTo>
                  <a:pt x="1745362" y="0"/>
                </a:lnTo>
                <a:lnTo>
                  <a:pt x="1745362" y="1308057"/>
                </a:lnTo>
                <a:lnTo>
                  <a:pt x="0" y="1308057"/>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4" name="图片占位符 73"/>
          <p:cNvSpPr>
            <a:spLocks noGrp="1"/>
          </p:cNvSpPr>
          <p:nvPr>
            <p:ph type="pic" sz="quarter" idx="14"/>
          </p:nvPr>
        </p:nvSpPr>
        <p:spPr>
          <a:xfrm>
            <a:off x="7365975" y="1537613"/>
            <a:ext cx="1965585" cy="1308057"/>
          </a:xfrm>
          <a:custGeom>
            <a:gdLst>
              <a:gd name="connsiteX0" fmla="*/ 0 w 1965585"/>
              <a:gd name="connsiteY0" fmla="*/ 0 h 1308057"/>
              <a:gd name="connsiteX1" fmla="*/ 1965585 w 1965585"/>
              <a:gd name="connsiteY1" fmla="*/ 0 h 1308057"/>
              <a:gd name="connsiteX2" fmla="*/ 1965585 w 1965585"/>
              <a:gd name="connsiteY2" fmla="*/ 1308057 h 1308057"/>
              <a:gd name="connsiteX3" fmla="*/ 0 w 1965585"/>
              <a:gd name="connsiteY3" fmla="*/ 1308057 h 1308057"/>
            </a:gdLst>
            <a:cxnLst>
              <a:cxn ang="0">
                <a:pos x="connsiteX0" y="connsiteY0"/>
              </a:cxn>
              <a:cxn ang="0">
                <a:pos x="connsiteX1" y="connsiteY1"/>
              </a:cxn>
              <a:cxn ang="0">
                <a:pos x="connsiteX2" y="connsiteY2"/>
              </a:cxn>
              <a:cxn ang="0">
                <a:pos x="connsiteX3" y="connsiteY3"/>
              </a:cxn>
            </a:cxnLst>
            <a:rect l="l" t="t" r="r" b="b"/>
            <a:pathLst>
              <a:path w="1965584" h="1308057">
                <a:moveTo>
                  <a:pt x="0" y="0"/>
                </a:moveTo>
                <a:lnTo>
                  <a:pt x="1965585" y="0"/>
                </a:lnTo>
                <a:lnTo>
                  <a:pt x="1965585" y="1308057"/>
                </a:lnTo>
                <a:lnTo>
                  <a:pt x="0" y="1308057"/>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75" name="图片占位符 74"/>
          <p:cNvSpPr>
            <a:spLocks noGrp="1"/>
          </p:cNvSpPr>
          <p:nvPr>
            <p:ph type="pic" sz="quarter" idx="15"/>
          </p:nvPr>
        </p:nvSpPr>
        <p:spPr>
          <a:xfrm>
            <a:off x="9401228" y="1537613"/>
            <a:ext cx="1999783" cy="1308057"/>
          </a:xfrm>
          <a:custGeom>
            <a:gdLst>
              <a:gd name="connsiteX0" fmla="*/ 0 w 1999783"/>
              <a:gd name="connsiteY0" fmla="*/ 0 h 1308057"/>
              <a:gd name="connsiteX1" fmla="*/ 1999783 w 1999783"/>
              <a:gd name="connsiteY1" fmla="*/ 0 h 1308057"/>
              <a:gd name="connsiteX2" fmla="*/ 1999783 w 1999783"/>
              <a:gd name="connsiteY2" fmla="*/ 1308057 h 1308057"/>
              <a:gd name="connsiteX3" fmla="*/ 0 w 1999783"/>
              <a:gd name="connsiteY3" fmla="*/ 1308057 h 1308057"/>
            </a:gdLst>
            <a:cxnLst>
              <a:cxn ang="0">
                <a:pos x="connsiteX0" y="connsiteY0"/>
              </a:cxn>
              <a:cxn ang="0">
                <a:pos x="connsiteX1" y="connsiteY1"/>
              </a:cxn>
              <a:cxn ang="0">
                <a:pos x="connsiteX2" y="connsiteY2"/>
              </a:cxn>
              <a:cxn ang="0">
                <a:pos x="connsiteX3" y="connsiteY3"/>
              </a:cxn>
            </a:cxnLst>
            <a:rect l="l" t="t" r="r" b="b"/>
            <a:pathLst>
              <a:path w="1999783" h="1308057">
                <a:moveTo>
                  <a:pt x="0" y="0"/>
                </a:moveTo>
                <a:lnTo>
                  <a:pt x="1999783" y="0"/>
                </a:lnTo>
                <a:lnTo>
                  <a:pt x="1999783" y="1308057"/>
                </a:lnTo>
                <a:lnTo>
                  <a:pt x="0" y="1308057"/>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Tree>
    <p:extLst>
      <p:ext uri="{BB962C8B-B14F-4D97-AF65-F5344CB8AC3E}">
        <p14:creationId val="38407910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3" presetClass="path" presetSubtype="0" accel="50000" decel="50000" autoRev="1" fill="hold" grpId="0" nodeType="afterEffect">
                                  <p:stCondLst>
                                    <p:cond delay="0"/>
                                  </p:stCondLst>
                                  <p:childTnLst>
                                    <p:animMotion origin="layout" path="M 0 0 L 0.25 0 E" pathEditMode="relative" ptsTypes="">
                                      <p:cBhvr>
                                        <p:cTn id="6" dur="8000" fill="hold"/>
                                        <p:tgtEl>
                                          <p:spTgt spid="70"/>
                                        </p:tgtEl>
                                        <p:attrNameLst>
                                          <p:attrName>ppt_x</p:attrName>
                                          <p:attrName>ppt_y</p:attrName>
                                        </p:attrNameLst>
                                      </p:cBhvr>
                                    </p:animMotion>
                                  </p:childTnLst>
                                </p:cTn>
                              </p:par>
                              <p:par>
                                <p:cTn id="7" presetID="63" presetClass="path" presetSubtype="0" accel="50000" decel="50000" autoRev="1" fill="hold" grpId="0" nodeType="withEffect">
                                  <p:stCondLst>
                                    <p:cond delay="0"/>
                                  </p:stCondLst>
                                  <p:childTnLst>
                                    <p:animMotion origin="layout" path="M 0 0 L 0.25 0 E" pathEditMode="relative" ptsTypes="">
                                      <p:cBhvr>
                                        <p:cTn id="8" dur="8000" fill="hold"/>
                                        <p:tgtEl>
                                          <p:spTgt spid="71"/>
                                        </p:tgtEl>
                                        <p:attrNameLst>
                                          <p:attrName>ppt_x</p:attrName>
                                          <p:attrName>ppt_y</p:attrName>
                                        </p:attrNameLst>
                                      </p:cBhvr>
                                    </p:animMotion>
                                  </p:childTnLst>
                                </p:cTn>
                              </p:par>
                              <p:par>
                                <p:cTn id="9" presetID="63" presetClass="path" presetSubtype="0" accel="50000" decel="50000" autoRev="1" fill="hold" grpId="0" nodeType="withEffect">
                                  <p:stCondLst>
                                    <p:cond delay="0"/>
                                  </p:stCondLst>
                                  <p:childTnLst>
                                    <p:animMotion origin="layout" path="M 0 0 L 0.25 0 E" pathEditMode="relative" ptsTypes="">
                                      <p:cBhvr>
                                        <p:cTn id="10" dur="8000" fill="hold"/>
                                        <p:tgtEl>
                                          <p:spTgt spid="72"/>
                                        </p:tgtEl>
                                        <p:attrNameLst>
                                          <p:attrName>ppt_x</p:attrName>
                                          <p:attrName>ppt_y</p:attrName>
                                        </p:attrNameLst>
                                      </p:cBhvr>
                                    </p:animMotion>
                                  </p:childTnLst>
                                </p:cTn>
                              </p:par>
                              <p:par>
                                <p:cTn id="11" presetID="63" presetClass="path" presetSubtype="0" accel="50000" decel="50000" autoRev="1" fill="hold" grpId="0" nodeType="withEffect">
                                  <p:stCondLst>
                                    <p:cond delay="0"/>
                                  </p:stCondLst>
                                  <p:childTnLst>
                                    <p:animMotion origin="layout" path="M 0 0 L 0.25 0 E" pathEditMode="relative" ptsTypes="">
                                      <p:cBhvr>
                                        <p:cTn id="12" dur="8000" fill="hold"/>
                                        <p:tgtEl>
                                          <p:spTgt spid="73"/>
                                        </p:tgtEl>
                                        <p:attrNameLst>
                                          <p:attrName>ppt_x</p:attrName>
                                          <p:attrName>ppt_y</p:attrName>
                                        </p:attrNameLst>
                                      </p:cBhvr>
                                    </p:animMotion>
                                  </p:childTnLst>
                                </p:cTn>
                              </p:par>
                              <p:par>
                                <p:cTn id="13" presetID="63" presetClass="path" presetSubtype="0" accel="50000" decel="50000" autoRev="1" fill="hold" grpId="0" nodeType="withEffect">
                                  <p:stCondLst>
                                    <p:cond delay="0"/>
                                  </p:stCondLst>
                                  <p:childTnLst>
                                    <p:animMotion origin="layout" path="M 0 0 L 0.25 0 E" pathEditMode="relative" ptsTypes="">
                                      <p:cBhvr>
                                        <p:cTn id="14" dur="8000" fill="hold"/>
                                        <p:tgtEl>
                                          <p:spTgt spid="74"/>
                                        </p:tgtEl>
                                        <p:attrNameLst>
                                          <p:attrName>ppt_x</p:attrName>
                                          <p:attrName>ppt_y</p:attrName>
                                        </p:attrNameLst>
                                      </p:cBhvr>
                                    </p:animMotion>
                                  </p:childTnLst>
                                </p:cTn>
                              </p:par>
                              <p:par>
                                <p:cTn id="15" presetID="63" presetClass="path" presetSubtype="0" accel="50000" decel="50000" autoRev="1" fill="hold" grpId="0" nodeType="withEffect">
                                  <p:stCondLst>
                                    <p:cond delay="0"/>
                                  </p:stCondLst>
                                  <p:childTnLst>
                                    <p:animMotion origin="layout" path="M 0 0 L 0.25 0 E" pathEditMode="relative" ptsTypes="">
                                      <p:cBhvr>
                                        <p:cTn id="16" dur="8000" fill="hold"/>
                                        <p:tgtEl>
                                          <p:spTgt spid="75"/>
                                        </p:tgtEl>
                                        <p:attrNameLst>
                                          <p:attrName>ppt_x</p:attrName>
                                          <p:attrName>ppt_y</p:attrName>
                                        </p:attrNameLst>
                                      </p:cBhvr>
                                    </p:animMotion>
                                  </p:childTnLst>
                                </p:cTn>
                              </p:par>
                              <p:par>
                                <p:cTn id="17" presetID="35" presetClass="path" presetSubtype="0" accel="50000" decel="50000" autoRev="1" fill="hold" grpId="0" nodeType="withEffect">
                                  <p:stCondLst>
                                    <p:cond delay="0"/>
                                  </p:stCondLst>
                                  <p:childTnLst>
                                    <p:animMotion origin="layout" path="M 0 0 L -0.25 0 E" pathEditMode="relative" ptsTypes="">
                                      <p:cBhvr>
                                        <p:cTn id="18" dur="7000" fill="hold"/>
                                        <p:tgtEl>
                                          <p:spTgt spid="76"/>
                                        </p:tgtEl>
                                        <p:attrNameLst>
                                          <p:attrName>ppt_x</p:attrName>
                                          <p:attrName>ppt_y</p:attrName>
                                        </p:attrNameLst>
                                      </p:cBhvr>
                                    </p:animMotion>
                                  </p:childTnLst>
                                </p:cTn>
                              </p:par>
                              <p:par>
                                <p:cTn id="19" presetID="35" presetClass="path" presetSubtype="0" accel="50000" decel="50000" autoRev="1" fill="hold" grpId="0" nodeType="withEffect">
                                  <p:stCondLst>
                                    <p:cond delay="0"/>
                                  </p:stCondLst>
                                  <p:childTnLst>
                                    <p:animMotion origin="layout" path="M 0 0 L -0.25 0 E" pathEditMode="relative" ptsTypes="">
                                      <p:cBhvr>
                                        <p:cTn id="20" dur="7000" fill="hold"/>
                                        <p:tgtEl>
                                          <p:spTgt spid="87"/>
                                        </p:tgtEl>
                                        <p:attrNameLst>
                                          <p:attrName>ppt_x</p:attrName>
                                          <p:attrName>ppt_y</p:attrName>
                                        </p:attrNameLst>
                                      </p:cBhvr>
                                    </p:animMotion>
                                  </p:childTnLst>
                                </p:cTn>
                              </p:par>
                              <p:par>
                                <p:cTn id="21" presetID="35" presetClass="path" presetSubtype="0" accel="50000" decel="50000" autoRev="1" fill="hold" grpId="0" nodeType="withEffect">
                                  <p:stCondLst>
                                    <p:cond delay="0"/>
                                  </p:stCondLst>
                                  <p:childTnLst>
                                    <p:animMotion origin="layout" path="M 0 0 L -0.25 0 E" pathEditMode="relative" ptsTypes="">
                                      <p:cBhvr>
                                        <p:cTn id="22" dur="7000" fill="hold"/>
                                        <p:tgtEl>
                                          <p:spTgt spid="86"/>
                                        </p:tgtEl>
                                        <p:attrNameLst>
                                          <p:attrName>ppt_x</p:attrName>
                                          <p:attrName>ppt_y</p:attrName>
                                        </p:attrNameLst>
                                      </p:cBhvr>
                                    </p:animMotion>
                                  </p:childTnLst>
                                </p:cTn>
                              </p:par>
                              <p:par>
                                <p:cTn id="23" presetID="35" presetClass="path" presetSubtype="0" accel="50000" decel="50000" autoRev="1" fill="hold" grpId="0" nodeType="withEffect">
                                  <p:stCondLst>
                                    <p:cond delay="0"/>
                                  </p:stCondLst>
                                  <p:childTnLst>
                                    <p:animMotion origin="layout" path="M 0 0 L -0.25 0 E" pathEditMode="relative" ptsTypes="">
                                      <p:cBhvr>
                                        <p:cTn id="24" dur="7000" fill="hold"/>
                                        <p:tgtEl>
                                          <p:spTgt spid="85"/>
                                        </p:tgtEl>
                                        <p:attrNameLst>
                                          <p:attrName>ppt_x</p:attrName>
                                          <p:attrName>ppt_y</p:attrName>
                                        </p:attrNameLst>
                                      </p:cBhvr>
                                    </p:animMotion>
                                  </p:childTnLst>
                                </p:cTn>
                              </p:par>
                              <p:par>
                                <p:cTn id="25" presetID="35" presetClass="path" presetSubtype="0" accel="50000" decel="50000" autoRev="1" fill="hold" grpId="0" nodeType="withEffect">
                                  <p:stCondLst>
                                    <p:cond delay="0"/>
                                  </p:stCondLst>
                                  <p:childTnLst>
                                    <p:animMotion origin="layout" path="M 0 0 L -0.25 0 E" pathEditMode="relative" ptsTypes="">
                                      <p:cBhvr>
                                        <p:cTn id="26" dur="7000" fill="hold"/>
                                        <p:tgtEl>
                                          <p:spTgt spid="84"/>
                                        </p:tgtEl>
                                        <p:attrNameLst>
                                          <p:attrName>ppt_x</p:attrName>
                                          <p:attrName>ppt_y</p:attrName>
                                        </p:attrNameLst>
                                      </p:cBhvr>
                                    </p:animMotion>
                                  </p:childTnLst>
                                </p:cTn>
                              </p:par>
                              <p:par>
                                <p:cTn id="27" presetID="35" presetClass="path" presetSubtype="0" accel="50000" decel="50000" autoRev="1" fill="hold" grpId="0" nodeType="withEffect">
                                  <p:stCondLst>
                                    <p:cond delay="0"/>
                                  </p:stCondLst>
                                  <p:childTnLst>
                                    <p:animMotion origin="layout" path="M 0 0 L -0.25 0 E" pathEditMode="relative" ptsTypes="">
                                      <p:cBhvr>
                                        <p:cTn id="28" dur="7000" fill="hold"/>
                                        <p:tgtEl>
                                          <p:spTgt spid="83"/>
                                        </p:tgtEl>
                                        <p:attrNameLst>
                                          <p:attrName>ppt_x</p:attrName>
                                          <p:attrName>ppt_y</p:attrName>
                                        </p:attrNameLst>
                                      </p:cBhvr>
                                    </p:animMotion>
                                  </p:childTnLst>
                                </p:cTn>
                              </p:par>
                              <p:par>
                                <p:cTn id="29" presetID="63" presetClass="path" presetSubtype="0" accel="50000" decel="50000" autoRev="1" fill="hold" grpId="0" nodeType="withEffect">
                                  <p:stCondLst>
                                    <p:cond delay="0"/>
                                  </p:stCondLst>
                                  <p:childTnLst>
                                    <p:animMotion origin="layout" path="M 0 0 L 0.25 0 E" pathEditMode="relative" ptsTypes="">
                                      <p:cBhvr>
                                        <p:cTn id="30" dur="6000" fill="hold"/>
                                        <p:tgtEl>
                                          <p:spTgt spid="82"/>
                                        </p:tgtEl>
                                        <p:attrNameLst>
                                          <p:attrName>ppt_x</p:attrName>
                                          <p:attrName>ppt_y</p:attrName>
                                        </p:attrNameLst>
                                      </p:cBhvr>
                                    </p:animMotion>
                                  </p:childTnLst>
                                </p:cTn>
                              </p:par>
                              <p:par>
                                <p:cTn id="31" presetID="63" presetClass="path" presetSubtype="0" accel="50000" decel="50000" autoRev="1" fill="hold" grpId="0" nodeType="withEffect">
                                  <p:stCondLst>
                                    <p:cond delay="0"/>
                                  </p:stCondLst>
                                  <p:childTnLst>
                                    <p:animMotion origin="layout" path="M 0 0 L 0.25 0 E" pathEditMode="relative" ptsTypes="">
                                      <p:cBhvr>
                                        <p:cTn id="32" dur="6000" fill="hold"/>
                                        <p:tgtEl>
                                          <p:spTgt spid="81"/>
                                        </p:tgtEl>
                                        <p:attrNameLst>
                                          <p:attrName>ppt_x</p:attrName>
                                          <p:attrName>ppt_y</p:attrName>
                                        </p:attrNameLst>
                                      </p:cBhvr>
                                    </p:animMotion>
                                  </p:childTnLst>
                                </p:cTn>
                              </p:par>
                              <p:par>
                                <p:cTn id="33" presetID="63" presetClass="path" presetSubtype="0" accel="50000" decel="50000" autoRev="1" fill="hold" grpId="0" nodeType="withEffect">
                                  <p:stCondLst>
                                    <p:cond delay="0"/>
                                  </p:stCondLst>
                                  <p:childTnLst>
                                    <p:animMotion origin="layout" path="M 0 0 L 0.25 0 E" pathEditMode="relative" ptsTypes="">
                                      <p:cBhvr>
                                        <p:cTn id="34" dur="6000" fill="hold"/>
                                        <p:tgtEl>
                                          <p:spTgt spid="80"/>
                                        </p:tgtEl>
                                        <p:attrNameLst>
                                          <p:attrName>ppt_x</p:attrName>
                                          <p:attrName>ppt_y</p:attrName>
                                        </p:attrNameLst>
                                      </p:cBhvr>
                                    </p:animMotion>
                                  </p:childTnLst>
                                </p:cTn>
                              </p:par>
                              <p:par>
                                <p:cTn id="35" presetID="63" presetClass="path" presetSubtype="0" accel="50000" decel="50000" autoRev="1" fill="hold" grpId="0" nodeType="withEffect">
                                  <p:stCondLst>
                                    <p:cond delay="0"/>
                                  </p:stCondLst>
                                  <p:childTnLst>
                                    <p:animMotion origin="layout" path="M 0 0 L 0.25 0 E" pathEditMode="relative" ptsTypes="">
                                      <p:cBhvr>
                                        <p:cTn id="36" dur="6000" fill="hold"/>
                                        <p:tgtEl>
                                          <p:spTgt spid="79"/>
                                        </p:tgtEl>
                                        <p:attrNameLst>
                                          <p:attrName>ppt_x</p:attrName>
                                          <p:attrName>ppt_y</p:attrName>
                                        </p:attrNameLst>
                                      </p:cBhvr>
                                    </p:animMotion>
                                  </p:childTnLst>
                                </p:cTn>
                              </p:par>
                              <p:par>
                                <p:cTn id="37" presetID="63" presetClass="path" presetSubtype="0" accel="50000" decel="50000" autoRev="1" fill="hold" grpId="0" nodeType="withEffect">
                                  <p:stCondLst>
                                    <p:cond delay="0"/>
                                  </p:stCondLst>
                                  <p:childTnLst>
                                    <p:animMotion origin="layout" path="M 0 0 L 0.25 0 E" pathEditMode="relative" ptsTypes="">
                                      <p:cBhvr>
                                        <p:cTn id="38" dur="6000" fill="hold"/>
                                        <p:tgtEl>
                                          <p:spTgt spid="78"/>
                                        </p:tgtEl>
                                        <p:attrNameLst>
                                          <p:attrName>ppt_x</p:attrName>
                                          <p:attrName>ppt_y</p:attrName>
                                        </p:attrNameLst>
                                      </p:cBhvr>
                                    </p:animMotion>
                                  </p:childTnLst>
                                </p:cTn>
                              </p:par>
                              <p:par>
                                <p:cTn id="39" presetID="63" presetClass="path" presetSubtype="0" accel="50000" decel="50000" autoRev="1" fill="hold" grpId="0" nodeType="withEffect">
                                  <p:stCondLst>
                                    <p:cond delay="0"/>
                                  </p:stCondLst>
                                  <p:childTnLst>
                                    <p:animMotion origin="layout" path="M 0 0 L 0.25 0 E" pathEditMode="relative" ptsTypes="">
                                      <p:cBhvr>
                                        <p:cTn id="40" dur="6000" fill="hold"/>
                                        <p:tgtEl>
                                          <p:spTgt spid="7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animBg="1"/>
      <p:bldP spid="80" grpId="0" animBg="1"/>
      <p:bldP spid="79" grpId="0" animBg="1"/>
      <p:bldP spid="78" grpId="0" animBg="1"/>
      <p:bldP spid="77" grpId="0" animBg="1"/>
      <p:bldP spid="76" grpId="0" animBg="1"/>
      <p:bldP spid="87" grpId="0" animBg="1"/>
      <p:bldP spid="86" grpId="0" animBg="1"/>
      <p:bldP spid="85" grpId="0" animBg="1"/>
      <p:bldP spid="84" grpId="0" animBg="1"/>
      <p:bldP spid="83" grpId="0" animBg="1"/>
      <p:bldP spid="70" grpId="0" animBg="1"/>
      <p:bldP spid="71" grpId="0" animBg="1"/>
      <p:bldP spid="72" grpId="0" animBg="1"/>
      <p:bldP spid="73" grpId="0" animBg="1"/>
      <p:bldP spid="74" grpId="0" animBg="1"/>
      <p:bldP spid="75" grpId="0" animBg="1"/>
    </p:bldLst>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自定义版式">
    <p:spTree>
      <p:nvGrpSpPr>
        <p:cNvPr id="1" name=""/>
        <p:cNvGrpSpPr/>
        <p:nvPr/>
      </p:nvGrpSpPr>
      <p:grpSpPr>
        <a:xfrm>
          <a:off x="0" y="0"/>
          <a:ext cx="0" cy="0"/>
        </a:xfrm>
      </p:grpSpPr>
      <p:sp>
        <p:nvSpPr>
          <p:cNvPr id="19" name="图片占位符 18"/>
          <p:cNvSpPr>
            <a:spLocks noGrp="1"/>
          </p:cNvSpPr>
          <p:nvPr>
            <p:ph type="pic" sz="quarter" idx="12"/>
          </p:nvPr>
        </p:nvSpPr>
        <p:spPr>
          <a:xfrm>
            <a:off x="2498676" y="2265320"/>
            <a:ext cx="2345301" cy="2308528"/>
          </a:xfrm>
          <a:custGeom>
            <a:gdLst>
              <a:gd name="connsiteX0" fmla="*/ 0 w 2345301"/>
              <a:gd name="connsiteY0" fmla="*/ 0 h 2308528"/>
              <a:gd name="connsiteX1" fmla="*/ 2345301 w 2345301"/>
              <a:gd name="connsiteY1" fmla="*/ 387081 h 2308528"/>
              <a:gd name="connsiteX2" fmla="*/ 2345301 w 2345301"/>
              <a:gd name="connsiteY2" fmla="*/ 1963822 h 2308528"/>
              <a:gd name="connsiteX3" fmla="*/ 0 w 2345301"/>
              <a:gd name="connsiteY3" fmla="*/ 2308528 h 2308528"/>
            </a:gdLst>
            <a:cxnLst>
              <a:cxn ang="0">
                <a:pos x="connsiteX0" y="connsiteY0"/>
              </a:cxn>
              <a:cxn ang="0">
                <a:pos x="connsiteX1" y="connsiteY1"/>
              </a:cxn>
              <a:cxn ang="0">
                <a:pos x="connsiteX2" y="connsiteY2"/>
              </a:cxn>
              <a:cxn ang="0">
                <a:pos x="connsiteX3" y="connsiteY3"/>
              </a:cxn>
            </a:cxnLst>
            <a:rect l="l" t="t" r="r" b="b"/>
            <a:pathLst>
              <a:path w="2345301" h="2308528">
                <a:moveTo>
                  <a:pt x="0" y="0"/>
                </a:moveTo>
                <a:cubicBezTo>
                  <a:pt x="712716" y="188554"/>
                  <a:pt x="1503564" y="322393"/>
                  <a:pt x="2345301" y="387081"/>
                </a:cubicBezTo>
                <a:lnTo>
                  <a:pt x="2345301" y="1963822"/>
                </a:lnTo>
                <a:cubicBezTo>
                  <a:pt x="1507979" y="2014516"/>
                  <a:pt x="717559" y="2134311"/>
                  <a:pt x="0" y="2308528"/>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0" name="图片占位符 19"/>
          <p:cNvSpPr>
            <a:spLocks noGrp="1"/>
          </p:cNvSpPr>
          <p:nvPr>
            <p:ph type="pic" sz="quarter" idx="13"/>
          </p:nvPr>
        </p:nvSpPr>
        <p:spPr>
          <a:xfrm>
            <a:off x="4867375" y="2692825"/>
            <a:ext cx="2851952" cy="1593497"/>
          </a:xfrm>
          <a:custGeom>
            <a:gdLst>
              <a:gd name="connsiteX0" fmla="*/ 2851952 w 2851952"/>
              <a:gd name="connsiteY0" fmla="*/ 0 h 1593497"/>
              <a:gd name="connsiteX1" fmla="*/ 2851952 w 2851952"/>
              <a:gd name="connsiteY1" fmla="*/ 1593497 h 1593497"/>
              <a:gd name="connsiteX2" fmla="*/ 1135234 w 2851952"/>
              <a:gd name="connsiteY2" fmla="*/ 1530238 h 1593497"/>
              <a:gd name="connsiteX3" fmla="*/ 0 w 2851952"/>
              <a:gd name="connsiteY3" fmla="*/ 1560598 h 1593497"/>
              <a:gd name="connsiteX4" fmla="*/ 0 w 2851952"/>
              <a:gd name="connsiteY4" fmla="*/ 971 h 1593497"/>
              <a:gd name="connsiteX5" fmla="*/ 1417395 w 2851952"/>
              <a:gd name="connsiteY5" fmla="*/ 47295 h 1593497"/>
              <a:gd name="connsiteX6" fmla="*/ 2851952 w 2851952"/>
              <a:gd name="connsiteY6" fmla="*/ 0 h 15934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952" h="1593497">
                <a:moveTo>
                  <a:pt x="2851952" y="0"/>
                </a:moveTo>
                <a:lnTo>
                  <a:pt x="2851952" y="1593497"/>
                </a:lnTo>
                <a:cubicBezTo>
                  <a:pt x="2296896" y="1551710"/>
                  <a:pt x="1722829" y="1530238"/>
                  <a:pt x="1135234" y="1530238"/>
                </a:cubicBezTo>
                <a:cubicBezTo>
                  <a:pt x="750444" y="1530238"/>
                  <a:pt x="371454" y="1539447"/>
                  <a:pt x="0" y="1560598"/>
                </a:cubicBezTo>
                <a:lnTo>
                  <a:pt x="0" y="971"/>
                </a:lnTo>
                <a:cubicBezTo>
                  <a:pt x="461119" y="32805"/>
                  <a:pt x="934693" y="47295"/>
                  <a:pt x="1417395" y="47295"/>
                </a:cubicBezTo>
                <a:cubicBezTo>
                  <a:pt x="1906084" y="47295"/>
                  <a:pt x="2385415" y="32444"/>
                  <a:pt x="2851952"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1" name="图片占位符 20"/>
          <p:cNvSpPr>
            <a:spLocks noGrp="1"/>
          </p:cNvSpPr>
          <p:nvPr>
            <p:ph type="pic" sz="quarter" idx="14"/>
          </p:nvPr>
        </p:nvSpPr>
        <p:spPr>
          <a:xfrm>
            <a:off x="7765768" y="2273485"/>
            <a:ext cx="2251326" cy="2433148"/>
          </a:xfrm>
          <a:custGeom>
            <a:gdLst>
              <a:gd name="connsiteX0" fmla="*/ 2251326 w 2251326"/>
              <a:gd name="connsiteY0" fmla="*/ 0 h 2433148"/>
              <a:gd name="connsiteX1" fmla="*/ 2251326 w 2251326"/>
              <a:gd name="connsiteY1" fmla="*/ 2433148 h 2433148"/>
              <a:gd name="connsiteX2" fmla="*/ 0 w 2251326"/>
              <a:gd name="connsiteY2" fmla="*/ 1999328 h 2433148"/>
              <a:gd name="connsiteX3" fmla="*/ 0 w 2251326"/>
              <a:gd name="connsiteY3" fmla="*/ 388933 h 2433148"/>
              <a:gd name="connsiteX4" fmla="*/ 2251326 w 2251326"/>
              <a:gd name="connsiteY4" fmla="*/ 0 h 243314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51326" h="2433148">
                <a:moveTo>
                  <a:pt x="2251326" y="0"/>
                </a:moveTo>
                <a:lnTo>
                  <a:pt x="2251326" y="2433148"/>
                </a:lnTo>
                <a:cubicBezTo>
                  <a:pt x="1572630" y="2228899"/>
                  <a:pt x="812932" y="2079830"/>
                  <a:pt x="0" y="1999328"/>
                </a:cubicBezTo>
                <a:lnTo>
                  <a:pt x="0" y="388933"/>
                </a:lnTo>
                <a:cubicBezTo>
                  <a:pt x="808271" y="323408"/>
                  <a:pt x="1567455" y="188989"/>
                  <a:pt x="2251326"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2" name="图片占位符 21"/>
          <p:cNvSpPr>
            <a:spLocks noGrp="1"/>
          </p:cNvSpPr>
          <p:nvPr>
            <p:ph type="pic" sz="quarter" idx="15"/>
          </p:nvPr>
        </p:nvSpPr>
        <p:spPr>
          <a:xfrm>
            <a:off x="10098747" y="1442875"/>
            <a:ext cx="2030688" cy="4106320"/>
          </a:xfrm>
          <a:custGeom>
            <a:gdLst>
              <a:gd name="connsiteX0" fmla="*/ 2030688 w 2030688"/>
              <a:gd name="connsiteY0" fmla="*/ 0 h 4106320"/>
              <a:gd name="connsiteX1" fmla="*/ 2030688 w 2030688"/>
              <a:gd name="connsiteY1" fmla="*/ 4106320 h 4106320"/>
              <a:gd name="connsiteX2" fmla="*/ 1178583 w 2030688"/>
              <a:gd name="connsiteY2" fmla="*/ 3653678 h 4106320"/>
              <a:gd name="connsiteX3" fmla="*/ 0 w 2030688"/>
              <a:gd name="connsiteY3" fmla="*/ 3268288 h 4106320"/>
              <a:gd name="connsiteX4" fmla="*/ 0 w 2030688"/>
              <a:gd name="connsiteY4" fmla="*/ 769753 h 4106320"/>
              <a:gd name="connsiteX5" fmla="*/ 315373 w 2030688"/>
              <a:gd name="connsiteY5" fmla="*/ 688014 h 4106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88" h="4106320">
                <a:moveTo>
                  <a:pt x="2030688" y="0"/>
                </a:moveTo>
                <a:lnTo>
                  <a:pt x="2030688" y="4106320"/>
                </a:lnTo>
                <a:lnTo>
                  <a:pt x="1178583" y="3653678"/>
                </a:lnTo>
                <a:cubicBezTo>
                  <a:pt x="817542" y="3510218"/>
                  <a:pt x="422916" y="3381140"/>
                  <a:pt x="0" y="3268288"/>
                </a:cubicBezTo>
                <a:lnTo>
                  <a:pt x="0" y="769753"/>
                </a:lnTo>
                <a:cubicBezTo>
                  <a:pt x="106843" y="743648"/>
                  <a:pt x="211981" y="716351"/>
                  <a:pt x="315373" y="688014"/>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4" name="图片占位符 13"/>
          <p:cNvSpPr>
            <a:spLocks noGrp="1"/>
          </p:cNvSpPr>
          <p:nvPr>
            <p:ph type="pic" sz="quarter" idx="11"/>
          </p:nvPr>
        </p:nvSpPr>
        <p:spPr>
          <a:xfrm>
            <a:off x="34919" y="1188928"/>
            <a:ext cx="2386161" cy="4151265"/>
          </a:xfrm>
          <a:custGeom>
            <a:gdLst>
              <a:gd name="connsiteX0" fmla="*/ 19492 w 2386161"/>
              <a:gd name="connsiteY0" fmla="*/ 0 h 4151265"/>
              <a:gd name="connsiteX1" fmla="*/ 2047125 w 2386161"/>
              <a:gd name="connsiteY1" fmla="*/ 845369 h 4151265"/>
              <a:gd name="connsiteX2" fmla="*/ 2386161 w 2386161"/>
              <a:gd name="connsiteY2" fmla="*/ 933113 h 4151265"/>
              <a:gd name="connsiteX3" fmla="*/ 2386161 w 2386161"/>
              <a:gd name="connsiteY3" fmla="*/ 3275774 h 4151265"/>
              <a:gd name="connsiteX4" fmla="*/ 675847 w 2386161"/>
              <a:gd name="connsiteY4" fmla="*/ 3791533 h 4151265"/>
              <a:gd name="connsiteX5" fmla="*/ 0 w 2386161"/>
              <a:gd name="connsiteY5" fmla="*/ 4151265 h 4151265"/>
              <a:gd name="connsiteX6" fmla="*/ 19492 w 2386161"/>
              <a:gd name="connsiteY6" fmla="*/ 0 h 41512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6161" h="4151265">
                <a:moveTo>
                  <a:pt x="19492" y="0"/>
                </a:moveTo>
                <a:cubicBezTo>
                  <a:pt x="656386" y="233826"/>
                  <a:pt x="1351756" y="611544"/>
                  <a:pt x="2047125" y="845369"/>
                </a:cubicBezTo>
                <a:cubicBezTo>
                  <a:pt x="2158146" y="875824"/>
                  <a:pt x="2271191" y="905085"/>
                  <a:pt x="2386161" y="933113"/>
                </a:cubicBezTo>
                <a:lnTo>
                  <a:pt x="2386161" y="3275774"/>
                </a:lnTo>
                <a:cubicBezTo>
                  <a:pt x="1759130" y="3415851"/>
                  <a:pt x="1184137" y="3589696"/>
                  <a:pt x="675847" y="3791533"/>
                </a:cubicBezTo>
                <a:lnTo>
                  <a:pt x="0" y="4151265"/>
                </a:lnTo>
                <a:cubicBezTo>
                  <a:pt x="6497" y="2767510"/>
                  <a:pt x="12995" y="1383756"/>
                  <a:pt x="19492"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Tree>
    <p:extLst>
      <p:ext uri="{BB962C8B-B14F-4D97-AF65-F5344CB8AC3E}">
        <p14:creationId val="24533942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14" grpId="0" animBg="1"/>
    </p:bldLst>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自定义版式">
    <p:spTree>
      <p:nvGrpSpPr>
        <p:cNvPr id="1" name=""/>
        <p:cNvGrpSpPr/>
        <p:nvPr/>
      </p:nvGrpSpPr>
      <p:grpSpPr>
        <a:xfrm>
          <a:off x="0" y="0"/>
          <a:ext cx="0" cy="0"/>
        </a:xfrm>
      </p:grpSpPr>
      <p:sp>
        <p:nvSpPr>
          <p:cNvPr id="36" name="图片占位符 35"/>
          <p:cNvSpPr>
            <a:spLocks noGrp="1"/>
          </p:cNvSpPr>
          <p:nvPr>
            <p:ph type="pic" sz="quarter" idx="10"/>
          </p:nvPr>
        </p:nvSpPr>
        <p:spPr>
          <a:xfrm>
            <a:off x="3314173" y="1341608"/>
            <a:ext cx="3320737" cy="4592378"/>
          </a:xfrm>
          <a:custGeom>
            <a:gdLst>
              <a:gd name="connsiteX0" fmla="*/ 0 w 3320737"/>
              <a:gd name="connsiteY0" fmla="*/ 0 h 4592378"/>
              <a:gd name="connsiteX1" fmla="*/ 3320737 w 3320737"/>
              <a:gd name="connsiteY1" fmla="*/ 0 h 4592378"/>
              <a:gd name="connsiteX2" fmla="*/ 3320737 w 3320737"/>
              <a:gd name="connsiteY2" fmla="*/ 4592378 h 4592378"/>
              <a:gd name="connsiteX3" fmla="*/ 0 w 3320737"/>
              <a:gd name="connsiteY3" fmla="*/ 4592378 h 4592378"/>
            </a:gdLst>
            <a:cxnLst>
              <a:cxn ang="0">
                <a:pos x="connsiteX0" y="connsiteY0"/>
              </a:cxn>
              <a:cxn ang="0">
                <a:pos x="connsiteX1" y="connsiteY1"/>
              </a:cxn>
              <a:cxn ang="0">
                <a:pos x="connsiteX2" y="connsiteY2"/>
              </a:cxn>
              <a:cxn ang="0">
                <a:pos x="connsiteX3" y="connsiteY3"/>
              </a:cxn>
            </a:cxnLst>
            <a:rect l="l" t="t" r="r" b="b"/>
            <a:pathLst>
              <a:path w="3320737" h="4592378">
                <a:moveTo>
                  <a:pt x="0" y="0"/>
                </a:moveTo>
                <a:lnTo>
                  <a:pt x="3320737" y="0"/>
                </a:lnTo>
                <a:lnTo>
                  <a:pt x="3320737" y="4592378"/>
                </a:lnTo>
                <a:lnTo>
                  <a:pt x="0" y="4592378"/>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3" name="图片占位符 32"/>
          <p:cNvSpPr>
            <a:spLocks noGrp="1"/>
          </p:cNvSpPr>
          <p:nvPr>
            <p:ph type="pic" sz="quarter" idx="14"/>
          </p:nvPr>
        </p:nvSpPr>
        <p:spPr>
          <a:xfrm>
            <a:off x="6818199" y="1340510"/>
            <a:ext cx="2012387" cy="1342381"/>
          </a:xfrm>
          <a:custGeom>
            <a:gdLst>
              <a:gd name="connsiteX0" fmla="*/ 0 w 2012387"/>
              <a:gd name="connsiteY0" fmla="*/ 0 h 1342381"/>
              <a:gd name="connsiteX1" fmla="*/ 2012387 w 2012387"/>
              <a:gd name="connsiteY1" fmla="*/ 0 h 1342381"/>
              <a:gd name="connsiteX2" fmla="*/ 2012387 w 2012387"/>
              <a:gd name="connsiteY2" fmla="*/ 1342381 h 1342381"/>
              <a:gd name="connsiteX3" fmla="*/ 0 w 2012387"/>
              <a:gd name="connsiteY3" fmla="*/ 1342381 h 1342381"/>
            </a:gdLst>
            <a:cxnLst>
              <a:cxn ang="0">
                <a:pos x="connsiteX0" y="connsiteY0"/>
              </a:cxn>
              <a:cxn ang="0">
                <a:pos x="connsiteX1" y="connsiteY1"/>
              </a:cxn>
              <a:cxn ang="0">
                <a:pos x="connsiteX2" y="connsiteY2"/>
              </a:cxn>
              <a:cxn ang="0">
                <a:pos x="connsiteX3" y="connsiteY3"/>
              </a:cxn>
            </a:cxnLst>
            <a:rect l="l" t="t" r="r" b="b"/>
            <a:pathLst>
              <a:path w="2012387" h="1342381">
                <a:moveTo>
                  <a:pt x="0" y="0"/>
                </a:moveTo>
                <a:lnTo>
                  <a:pt x="2012387" y="0"/>
                </a:lnTo>
                <a:lnTo>
                  <a:pt x="2012387" y="1342381"/>
                </a:lnTo>
                <a:lnTo>
                  <a:pt x="0" y="134238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5" name="图片占位符 34"/>
          <p:cNvSpPr>
            <a:spLocks noGrp="1"/>
          </p:cNvSpPr>
          <p:nvPr>
            <p:ph type="pic" sz="quarter" idx="15"/>
          </p:nvPr>
        </p:nvSpPr>
        <p:spPr>
          <a:xfrm>
            <a:off x="6818199" y="2957798"/>
            <a:ext cx="2035225" cy="1372850"/>
          </a:xfrm>
          <a:custGeom>
            <a:gdLst>
              <a:gd name="connsiteX0" fmla="*/ 0 w 2035225"/>
              <a:gd name="connsiteY0" fmla="*/ 0 h 1372850"/>
              <a:gd name="connsiteX1" fmla="*/ 2035225 w 2035225"/>
              <a:gd name="connsiteY1" fmla="*/ 0 h 1372850"/>
              <a:gd name="connsiteX2" fmla="*/ 2035225 w 2035225"/>
              <a:gd name="connsiteY2" fmla="*/ 1372850 h 1372850"/>
              <a:gd name="connsiteX3" fmla="*/ 0 w 2035225"/>
              <a:gd name="connsiteY3" fmla="*/ 1372850 h 1372850"/>
            </a:gdLst>
            <a:cxnLst>
              <a:cxn ang="0">
                <a:pos x="connsiteX0" y="connsiteY0"/>
              </a:cxn>
              <a:cxn ang="0">
                <a:pos x="connsiteX1" y="connsiteY1"/>
              </a:cxn>
              <a:cxn ang="0">
                <a:pos x="connsiteX2" y="connsiteY2"/>
              </a:cxn>
              <a:cxn ang="0">
                <a:pos x="connsiteX3" y="connsiteY3"/>
              </a:cxn>
            </a:cxnLst>
            <a:rect l="l" t="t" r="r" b="b"/>
            <a:pathLst>
              <a:path w="2035225" h="1372850">
                <a:moveTo>
                  <a:pt x="0" y="0"/>
                </a:moveTo>
                <a:lnTo>
                  <a:pt x="2035225" y="0"/>
                </a:lnTo>
                <a:lnTo>
                  <a:pt x="2035225" y="1372850"/>
                </a:lnTo>
                <a:lnTo>
                  <a:pt x="0" y="137285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4" name="图片占位符 33"/>
          <p:cNvSpPr>
            <a:spLocks noGrp="1"/>
          </p:cNvSpPr>
          <p:nvPr>
            <p:ph type="pic" sz="quarter" idx="16"/>
          </p:nvPr>
        </p:nvSpPr>
        <p:spPr>
          <a:xfrm>
            <a:off x="6800734" y="4595977"/>
            <a:ext cx="2047316" cy="1365681"/>
          </a:xfrm>
          <a:custGeom>
            <a:gdLst>
              <a:gd name="connsiteX0" fmla="*/ 0 w 2047316"/>
              <a:gd name="connsiteY0" fmla="*/ 0 h 1365681"/>
              <a:gd name="connsiteX1" fmla="*/ 2047316 w 2047316"/>
              <a:gd name="connsiteY1" fmla="*/ 0 h 1365681"/>
              <a:gd name="connsiteX2" fmla="*/ 2047316 w 2047316"/>
              <a:gd name="connsiteY2" fmla="*/ 1365681 h 1365681"/>
              <a:gd name="connsiteX3" fmla="*/ 0 w 2047316"/>
              <a:gd name="connsiteY3" fmla="*/ 1365681 h 1365681"/>
            </a:gdLst>
            <a:cxnLst>
              <a:cxn ang="0">
                <a:pos x="connsiteX0" y="connsiteY0"/>
              </a:cxn>
              <a:cxn ang="0">
                <a:pos x="connsiteX1" y="connsiteY1"/>
              </a:cxn>
              <a:cxn ang="0">
                <a:pos x="connsiteX2" y="connsiteY2"/>
              </a:cxn>
              <a:cxn ang="0">
                <a:pos x="connsiteX3" y="connsiteY3"/>
              </a:cxn>
            </a:cxnLst>
            <a:rect l="l" t="t" r="r" b="b"/>
            <a:pathLst>
              <a:path w="2047316" h="1365681">
                <a:moveTo>
                  <a:pt x="0" y="0"/>
                </a:moveTo>
                <a:lnTo>
                  <a:pt x="2047316" y="0"/>
                </a:lnTo>
                <a:lnTo>
                  <a:pt x="2047316" y="1365681"/>
                </a:lnTo>
                <a:lnTo>
                  <a:pt x="0" y="136568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0" name="图片占位符 29"/>
          <p:cNvSpPr>
            <a:spLocks noGrp="1"/>
          </p:cNvSpPr>
          <p:nvPr>
            <p:ph type="pic" sz="quarter" idx="11"/>
          </p:nvPr>
        </p:nvSpPr>
        <p:spPr>
          <a:xfrm>
            <a:off x="1116795" y="1341607"/>
            <a:ext cx="2009092" cy="1340182"/>
          </a:xfrm>
          <a:custGeom>
            <a:gdLst>
              <a:gd name="connsiteX0" fmla="*/ 0 w 2009092"/>
              <a:gd name="connsiteY0" fmla="*/ 0 h 1340182"/>
              <a:gd name="connsiteX1" fmla="*/ 2009092 w 2009092"/>
              <a:gd name="connsiteY1" fmla="*/ 0 h 1340182"/>
              <a:gd name="connsiteX2" fmla="*/ 2009092 w 2009092"/>
              <a:gd name="connsiteY2" fmla="*/ 1340182 h 1340182"/>
              <a:gd name="connsiteX3" fmla="*/ 0 w 2009092"/>
              <a:gd name="connsiteY3" fmla="*/ 1340182 h 1340182"/>
            </a:gdLst>
            <a:cxnLst>
              <a:cxn ang="0">
                <a:pos x="connsiteX0" y="connsiteY0"/>
              </a:cxn>
              <a:cxn ang="0">
                <a:pos x="connsiteX1" y="connsiteY1"/>
              </a:cxn>
              <a:cxn ang="0">
                <a:pos x="connsiteX2" y="connsiteY2"/>
              </a:cxn>
              <a:cxn ang="0">
                <a:pos x="connsiteX3" y="connsiteY3"/>
              </a:cxn>
            </a:cxnLst>
            <a:rect l="l" t="t" r="r" b="b"/>
            <a:pathLst>
              <a:path w="2009092" h="1340182">
                <a:moveTo>
                  <a:pt x="0" y="0"/>
                </a:moveTo>
                <a:lnTo>
                  <a:pt x="2009092" y="0"/>
                </a:lnTo>
                <a:lnTo>
                  <a:pt x="2009092" y="1340182"/>
                </a:lnTo>
                <a:lnTo>
                  <a:pt x="0" y="1340182"/>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1" name="图片占位符 30"/>
          <p:cNvSpPr>
            <a:spLocks noGrp="1"/>
          </p:cNvSpPr>
          <p:nvPr>
            <p:ph type="pic" sz="quarter" idx="12"/>
          </p:nvPr>
        </p:nvSpPr>
        <p:spPr>
          <a:xfrm>
            <a:off x="1119177" y="3022298"/>
            <a:ext cx="2004328" cy="1337005"/>
          </a:xfrm>
          <a:custGeom>
            <a:gdLst>
              <a:gd name="connsiteX0" fmla="*/ 0 w 2004328"/>
              <a:gd name="connsiteY0" fmla="*/ 0 h 1337005"/>
              <a:gd name="connsiteX1" fmla="*/ 2004328 w 2004328"/>
              <a:gd name="connsiteY1" fmla="*/ 0 h 1337005"/>
              <a:gd name="connsiteX2" fmla="*/ 2004328 w 2004328"/>
              <a:gd name="connsiteY2" fmla="*/ 1337005 h 1337005"/>
              <a:gd name="connsiteX3" fmla="*/ 0 w 2004328"/>
              <a:gd name="connsiteY3" fmla="*/ 1337005 h 1337005"/>
            </a:gdLst>
            <a:cxnLst>
              <a:cxn ang="0">
                <a:pos x="connsiteX0" y="connsiteY0"/>
              </a:cxn>
              <a:cxn ang="0">
                <a:pos x="connsiteX1" y="connsiteY1"/>
              </a:cxn>
              <a:cxn ang="0">
                <a:pos x="connsiteX2" y="connsiteY2"/>
              </a:cxn>
              <a:cxn ang="0">
                <a:pos x="connsiteX3" y="connsiteY3"/>
              </a:cxn>
            </a:cxnLst>
            <a:rect l="l" t="t" r="r" b="b"/>
            <a:pathLst>
              <a:path w="2004328" h="1337005">
                <a:moveTo>
                  <a:pt x="0" y="0"/>
                </a:moveTo>
                <a:lnTo>
                  <a:pt x="2004328" y="0"/>
                </a:lnTo>
                <a:lnTo>
                  <a:pt x="2004328" y="1337005"/>
                </a:lnTo>
                <a:lnTo>
                  <a:pt x="0" y="1337005"/>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32" name="图片占位符 31"/>
          <p:cNvSpPr>
            <a:spLocks noGrp="1"/>
          </p:cNvSpPr>
          <p:nvPr>
            <p:ph type="pic" sz="quarter" idx="13"/>
          </p:nvPr>
        </p:nvSpPr>
        <p:spPr>
          <a:xfrm>
            <a:off x="1082328" y="4568306"/>
            <a:ext cx="2047316" cy="1365681"/>
          </a:xfrm>
          <a:custGeom>
            <a:gdLst>
              <a:gd name="connsiteX0" fmla="*/ 0 w 2047316"/>
              <a:gd name="connsiteY0" fmla="*/ 0 h 1365681"/>
              <a:gd name="connsiteX1" fmla="*/ 2047316 w 2047316"/>
              <a:gd name="connsiteY1" fmla="*/ 0 h 1365681"/>
              <a:gd name="connsiteX2" fmla="*/ 2047316 w 2047316"/>
              <a:gd name="connsiteY2" fmla="*/ 1365681 h 1365681"/>
              <a:gd name="connsiteX3" fmla="*/ 0 w 2047316"/>
              <a:gd name="connsiteY3" fmla="*/ 1365681 h 1365681"/>
            </a:gdLst>
            <a:cxnLst>
              <a:cxn ang="0">
                <a:pos x="connsiteX0" y="connsiteY0"/>
              </a:cxn>
              <a:cxn ang="0">
                <a:pos x="connsiteX1" y="connsiteY1"/>
              </a:cxn>
              <a:cxn ang="0">
                <a:pos x="connsiteX2" y="connsiteY2"/>
              </a:cxn>
              <a:cxn ang="0">
                <a:pos x="connsiteX3" y="connsiteY3"/>
              </a:cxn>
            </a:cxnLst>
            <a:rect l="l" t="t" r="r" b="b"/>
            <a:pathLst>
              <a:path w="2047316" h="1365681">
                <a:moveTo>
                  <a:pt x="0" y="0"/>
                </a:moveTo>
                <a:lnTo>
                  <a:pt x="2047316" y="0"/>
                </a:lnTo>
                <a:lnTo>
                  <a:pt x="2047316" y="1365681"/>
                </a:lnTo>
                <a:lnTo>
                  <a:pt x="0" y="1365681"/>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9" name="矩形 8"/>
          <p:cNvSpPr/>
          <p:nvPr userDrawn="1"/>
        </p:nvSpPr>
        <p:spPr>
          <a:xfrm>
            <a:off x="9022040" y="1338973"/>
            <a:ext cx="1917122" cy="4595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2">
              <a:solidFill>
                <a:srgbClr val="C00000"/>
              </a:solidFill>
            </a:endParaRPr>
          </a:p>
        </p:txBody>
      </p:sp>
    </p:spTree>
    <p:extLst>
      <p:ext uri="{BB962C8B-B14F-4D97-AF65-F5344CB8AC3E}">
        <p14:creationId val="16354808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800" decel="100000"/>
                                        <p:tgtEl>
                                          <p:spTgt spid="36"/>
                                        </p:tgtEl>
                                      </p:cBhvr>
                                    </p:animEffect>
                                    <p:anim calcmode="lin" valueType="num">
                                      <p:cBhvr>
                                        <p:cTn id="8" dur="800" decel="100000" fill="hold"/>
                                        <p:tgtEl>
                                          <p:spTgt spid="36"/>
                                        </p:tgtEl>
                                        <p:attrNameLst>
                                          <p:attrName>style.rotation</p:attrName>
                                        </p:attrNameLst>
                                      </p:cBhvr>
                                      <p:tavLst>
                                        <p:tav tm="0">
                                          <p:val>
                                            <p:fltVal val="-90"/>
                                          </p:val>
                                        </p:tav>
                                        <p:tav tm="100000">
                                          <p:val>
                                            <p:fltVal val="0"/>
                                          </p:val>
                                        </p:tav>
                                      </p:tavLst>
                                    </p:anim>
                                    <p:anim calcmode="lin" valueType="num">
                                      <p:cBhvr>
                                        <p:cTn id="9" dur="800" decel="100000" fill="hold"/>
                                        <p:tgtEl>
                                          <p:spTgt spid="36"/>
                                        </p:tgtEl>
                                        <p:attrNameLst>
                                          <p:attrName>ppt_x</p:attrName>
                                        </p:attrNameLst>
                                      </p:cBhvr>
                                      <p:tavLst>
                                        <p:tav tm="0">
                                          <p:val>
                                            <p:strVal val="#ppt_x+0.4"/>
                                          </p:val>
                                        </p:tav>
                                        <p:tav tm="100000">
                                          <p:val>
                                            <p:strVal val="#ppt_x-0.05"/>
                                          </p:val>
                                        </p:tav>
                                      </p:tavLst>
                                    </p:anim>
                                    <p:anim calcmode="lin" valueType="num">
                                      <p:cBhvr>
                                        <p:cTn id="10" dur="800" decel="100000" fill="hold"/>
                                        <p:tgtEl>
                                          <p:spTgt spid="3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30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80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3" grpId="0" animBg="1"/>
      <p:bldP spid="35" grpId="0" animBg="1"/>
      <p:bldP spid="34" grpId="0" animBg="1"/>
      <p:bldP spid="30" grpId="0" animBg="1"/>
      <p:bldP spid="31" grpId="0" animBg="1"/>
      <p:bldP spid="32" grpId="0" animBg="1"/>
      <p:bldP spid="9" grpId="0" animBg="1"/>
    </p:bldLst>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801264" y="4147804"/>
            <a:ext cx="2952161" cy="2130328"/>
          </a:xfrm>
          <a:custGeom>
            <a:gdLst>
              <a:gd name="connsiteX0" fmla="*/ 0 w 2952161"/>
              <a:gd name="connsiteY0" fmla="*/ 0 h 2130328"/>
              <a:gd name="connsiteX1" fmla="*/ 2952161 w 2952161"/>
              <a:gd name="connsiteY1" fmla="*/ 0 h 2130328"/>
              <a:gd name="connsiteX2" fmla="*/ 2952161 w 2952161"/>
              <a:gd name="connsiteY2" fmla="*/ 2130328 h 2130328"/>
              <a:gd name="connsiteX3" fmla="*/ 0 w 2952161"/>
              <a:gd name="connsiteY3" fmla="*/ 2130328 h 2130328"/>
            </a:gdLst>
            <a:cxnLst>
              <a:cxn ang="0">
                <a:pos x="connsiteX0" y="connsiteY0"/>
              </a:cxn>
              <a:cxn ang="0">
                <a:pos x="connsiteX1" y="connsiteY1"/>
              </a:cxn>
              <a:cxn ang="0">
                <a:pos x="connsiteX2" y="connsiteY2"/>
              </a:cxn>
              <a:cxn ang="0">
                <a:pos x="connsiteX3" y="connsiteY3"/>
              </a:cxn>
            </a:cxnLst>
            <a:rect l="l" t="t" r="r" b="b"/>
            <a:pathLst>
              <a:path w="2952161" h="2130328">
                <a:moveTo>
                  <a:pt x="0" y="0"/>
                </a:moveTo>
                <a:lnTo>
                  <a:pt x="2952161" y="0"/>
                </a:lnTo>
                <a:lnTo>
                  <a:pt x="2952161" y="2130328"/>
                </a:lnTo>
                <a:lnTo>
                  <a:pt x="0" y="2130328"/>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7" name="图片占位符 16"/>
          <p:cNvSpPr>
            <a:spLocks noGrp="1"/>
          </p:cNvSpPr>
          <p:nvPr>
            <p:ph type="pic" sz="quarter" idx="12"/>
          </p:nvPr>
        </p:nvSpPr>
        <p:spPr>
          <a:xfrm>
            <a:off x="3880550" y="4147804"/>
            <a:ext cx="2987323" cy="2154860"/>
          </a:xfrm>
          <a:custGeom>
            <a:gdLst>
              <a:gd name="connsiteX0" fmla="*/ 0 w 2987323"/>
              <a:gd name="connsiteY0" fmla="*/ 0 h 2154860"/>
              <a:gd name="connsiteX1" fmla="*/ 2987323 w 2987323"/>
              <a:gd name="connsiteY1" fmla="*/ 0 h 2154860"/>
              <a:gd name="connsiteX2" fmla="*/ 2987323 w 2987323"/>
              <a:gd name="connsiteY2" fmla="*/ 2154860 h 2154860"/>
              <a:gd name="connsiteX3" fmla="*/ 0 w 2987323"/>
              <a:gd name="connsiteY3" fmla="*/ 2154860 h 2154860"/>
            </a:gdLst>
            <a:cxnLst>
              <a:cxn ang="0">
                <a:pos x="connsiteX0" y="connsiteY0"/>
              </a:cxn>
              <a:cxn ang="0">
                <a:pos x="connsiteX1" y="connsiteY1"/>
              </a:cxn>
              <a:cxn ang="0">
                <a:pos x="connsiteX2" y="connsiteY2"/>
              </a:cxn>
              <a:cxn ang="0">
                <a:pos x="connsiteX3" y="connsiteY3"/>
              </a:cxn>
            </a:cxnLst>
            <a:rect l="l" t="t" r="r" b="b"/>
            <a:pathLst>
              <a:path w="2987323" h="2154860">
                <a:moveTo>
                  <a:pt x="0" y="0"/>
                </a:moveTo>
                <a:lnTo>
                  <a:pt x="2987323" y="0"/>
                </a:lnTo>
                <a:lnTo>
                  <a:pt x="2987323" y="2154860"/>
                </a:lnTo>
                <a:lnTo>
                  <a:pt x="0" y="2154860"/>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6" name="图片占位符 15"/>
          <p:cNvSpPr>
            <a:spLocks noGrp="1"/>
          </p:cNvSpPr>
          <p:nvPr>
            <p:ph type="pic" sz="quarter" idx="10"/>
          </p:nvPr>
        </p:nvSpPr>
        <p:spPr>
          <a:xfrm>
            <a:off x="7017644" y="1082002"/>
            <a:ext cx="4448291" cy="2943014"/>
          </a:xfrm>
          <a:custGeom>
            <a:gdLst>
              <a:gd name="connsiteX0" fmla="*/ 0 w 4448291"/>
              <a:gd name="connsiteY0" fmla="*/ 0 h 2943014"/>
              <a:gd name="connsiteX1" fmla="*/ 4448291 w 4448291"/>
              <a:gd name="connsiteY1" fmla="*/ 0 h 2943014"/>
              <a:gd name="connsiteX2" fmla="*/ 4448291 w 4448291"/>
              <a:gd name="connsiteY2" fmla="*/ 2943014 h 2943014"/>
              <a:gd name="connsiteX3" fmla="*/ 0 w 4448291"/>
              <a:gd name="connsiteY3" fmla="*/ 2943014 h 2943014"/>
            </a:gdLst>
            <a:cxnLst>
              <a:cxn ang="0">
                <a:pos x="connsiteX0" y="connsiteY0"/>
              </a:cxn>
              <a:cxn ang="0">
                <a:pos x="connsiteX1" y="connsiteY1"/>
              </a:cxn>
              <a:cxn ang="0">
                <a:pos x="connsiteX2" y="connsiteY2"/>
              </a:cxn>
              <a:cxn ang="0">
                <a:pos x="connsiteX3" y="connsiteY3"/>
              </a:cxn>
            </a:cxnLst>
            <a:rect l="l" t="t" r="r" b="b"/>
            <a:pathLst>
              <a:path w="4448291" h="2943014">
                <a:moveTo>
                  <a:pt x="0" y="0"/>
                </a:moveTo>
                <a:lnTo>
                  <a:pt x="4448291" y="0"/>
                </a:lnTo>
                <a:lnTo>
                  <a:pt x="4448291" y="2943014"/>
                </a:lnTo>
                <a:lnTo>
                  <a:pt x="0" y="2943014"/>
                </a:ln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 name="Rectangle 3"/>
          <p:cNvSpPr>
            <a:spLocks noChangeArrowheads="1"/>
          </p:cNvSpPr>
          <p:nvPr userDrawn="1"/>
        </p:nvSpPr>
        <p:spPr bwMode="auto">
          <a:xfrm>
            <a:off x="801262" y="935528"/>
            <a:ext cx="6066610" cy="3089488"/>
          </a:xfrm>
          <a:prstGeom prst="rect">
            <a:avLst/>
          </a:prstGeom>
          <a:solidFill>
            <a:schemeClr val="accent1"/>
          </a:solidFill>
          <a:ln w="9525">
            <a:noFill/>
            <a:miter lim="800000"/>
          </a:ln>
        </p:spPr>
        <p:txBody>
          <a:bodyPr/>
          <a:lstStyle/>
          <a:p>
            <a:pPr>
              <a:lnSpc>
                <a:spcPct val="150000"/>
              </a:lnSpc>
            </a:pPr>
            <a:endParaRPr lang="zh-CN" altLang="en-US" sz="800" b="1">
              <a:solidFill>
                <a:srgbClr val="C00000"/>
              </a:solidFill>
              <a:latin typeface="微软雅黑" pitchFamily="34" charset="-122"/>
              <a:ea typeface="微软雅黑" panose="020b0503020204020204" pitchFamily="34" charset="-122"/>
            </a:endParaRPr>
          </a:p>
        </p:txBody>
      </p:sp>
      <p:sp>
        <p:nvSpPr>
          <p:cNvPr id="6" name="矩形 5"/>
          <p:cNvSpPr/>
          <p:nvPr userDrawn="1"/>
        </p:nvSpPr>
        <p:spPr>
          <a:xfrm flipV="1">
            <a:off x="7017643" y="4147803"/>
            <a:ext cx="4448291" cy="21303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00">
              <a:solidFill>
                <a:srgbClr val="C00000"/>
              </a:solidFill>
            </a:endParaRPr>
          </a:p>
        </p:txBody>
      </p:sp>
    </p:spTree>
    <p:extLst>
      <p:ext uri="{BB962C8B-B14F-4D97-AF65-F5344CB8AC3E}">
        <p14:creationId val="2608725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2" grpId="0" animBg="1"/>
      <p:bldP spid="6" grpId="0" animBg="1"/>
    </p:bldLst>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自定义版式">
    <p:spTree>
      <p:nvGrpSpPr>
        <p:cNvPr id="1" name=""/>
        <p:cNvGrpSpPr/>
        <p:nvPr/>
      </p:nvGrpSpPr>
      <p:grpSpPr>
        <a:xfrm>
          <a:off x="0" y="0"/>
          <a:ext cx="0" cy="0"/>
        </a:xfrm>
      </p:grpSpPr>
      <p:sp>
        <p:nvSpPr>
          <p:cNvPr id="16" name="图片占位符 15"/>
          <p:cNvSpPr>
            <a:spLocks noGrp="1"/>
          </p:cNvSpPr>
          <p:nvPr>
            <p:ph type="pic" sz="quarter" idx="11"/>
          </p:nvPr>
        </p:nvSpPr>
        <p:spPr>
          <a:xfrm>
            <a:off x="4480644" y="833751"/>
            <a:ext cx="5238073" cy="3417180"/>
          </a:xfrm>
          <a:custGeom>
            <a:gdLst>
              <a:gd name="connsiteX0" fmla="*/ 0 w 5238073"/>
              <a:gd name="connsiteY0" fmla="*/ 0 h 3417180"/>
              <a:gd name="connsiteX1" fmla="*/ 5238073 w 5238073"/>
              <a:gd name="connsiteY1" fmla="*/ 0 h 3417180"/>
              <a:gd name="connsiteX2" fmla="*/ 5238073 w 5238073"/>
              <a:gd name="connsiteY2" fmla="*/ 3417180 h 3417180"/>
              <a:gd name="connsiteX3" fmla="*/ 0 w 5238073"/>
              <a:gd name="connsiteY3" fmla="*/ 3417180 h 3417180"/>
            </a:gdLst>
            <a:cxnLst>
              <a:cxn ang="0">
                <a:pos x="connsiteX0" y="connsiteY0"/>
              </a:cxn>
              <a:cxn ang="0">
                <a:pos x="connsiteX1" y="connsiteY1"/>
              </a:cxn>
              <a:cxn ang="0">
                <a:pos x="connsiteX2" y="connsiteY2"/>
              </a:cxn>
              <a:cxn ang="0">
                <a:pos x="connsiteX3" y="connsiteY3"/>
              </a:cxn>
            </a:cxnLst>
            <a:rect l="l" t="t" r="r" b="b"/>
            <a:pathLst>
              <a:path w="5238073" h="3417180">
                <a:moveTo>
                  <a:pt x="0" y="0"/>
                </a:moveTo>
                <a:lnTo>
                  <a:pt x="5238073" y="0"/>
                </a:lnTo>
                <a:lnTo>
                  <a:pt x="5238073" y="3417180"/>
                </a:lnTo>
                <a:lnTo>
                  <a:pt x="0" y="3417180"/>
                </a:lnTo>
                <a:close/>
              </a:path>
            </a:pathLst>
          </a:custGeom>
          <a:blipFill>
            <a:blip r:embed="rId1"/>
            <a:tile tx="0" ty="0" sx="100000" sy="100000" flip="none" algn="tl"/>
          </a:blipFill>
          <a:ln w="50800">
            <a:solidFill>
              <a:schemeClr val="bg1"/>
            </a:solidFill>
          </a:ln>
          <a:effectLst>
            <a:outerShdw blurRad="292100" dist="139700" dir="2700000" algn="tl" rotWithShape="0">
              <a:srgbClr val="333333">
                <a:alpha val="65000"/>
              </a:srgbClr>
            </a:outerShdw>
          </a:effectLst>
        </p:spPr>
        <p:txBody>
          <a:bodyPr wrap="square">
            <a:noAutofit/>
          </a:bodyPr>
          <a:lstStyle>
            <a:lvl1pPr>
              <a:defRPr sz="800">
                <a:solidFill>
                  <a:srgbClr val="C00000"/>
                </a:solidFill>
              </a:defRPr>
            </a:lvl1pPr>
          </a:lstStyle>
          <a:p>
            <a:endParaRPr lang="zh-CN" altLang="en-US"/>
          </a:p>
        </p:txBody>
      </p:sp>
      <p:sp>
        <p:nvSpPr>
          <p:cNvPr id="17" name="图片占位符 16"/>
          <p:cNvSpPr>
            <a:spLocks noGrp="1"/>
          </p:cNvSpPr>
          <p:nvPr>
            <p:ph type="pic" sz="quarter" idx="12"/>
          </p:nvPr>
        </p:nvSpPr>
        <p:spPr>
          <a:xfrm>
            <a:off x="1979940" y="4446832"/>
            <a:ext cx="2442871" cy="1629539"/>
          </a:xfrm>
          <a:custGeom>
            <a:gdLst>
              <a:gd name="connsiteX0" fmla="*/ 0 w 2442871"/>
              <a:gd name="connsiteY0" fmla="*/ 0 h 1629539"/>
              <a:gd name="connsiteX1" fmla="*/ 2442871 w 2442871"/>
              <a:gd name="connsiteY1" fmla="*/ 0 h 1629539"/>
              <a:gd name="connsiteX2" fmla="*/ 2442871 w 2442871"/>
              <a:gd name="connsiteY2" fmla="*/ 1629539 h 1629539"/>
              <a:gd name="connsiteX3" fmla="*/ 0 w 2442871"/>
              <a:gd name="connsiteY3" fmla="*/ 1629539 h 1629539"/>
            </a:gdLst>
            <a:cxnLst>
              <a:cxn ang="0">
                <a:pos x="connsiteX0" y="connsiteY0"/>
              </a:cxn>
              <a:cxn ang="0">
                <a:pos x="connsiteX1" y="connsiteY1"/>
              </a:cxn>
              <a:cxn ang="0">
                <a:pos x="connsiteX2" y="connsiteY2"/>
              </a:cxn>
              <a:cxn ang="0">
                <a:pos x="connsiteX3" y="connsiteY3"/>
              </a:cxn>
            </a:cxnLst>
            <a:rect l="l" t="t" r="r" b="b"/>
            <a:pathLst>
              <a:path w="2442871" h="1629539">
                <a:moveTo>
                  <a:pt x="0" y="0"/>
                </a:moveTo>
                <a:lnTo>
                  <a:pt x="2442871" y="0"/>
                </a:lnTo>
                <a:lnTo>
                  <a:pt x="2442871" y="1629539"/>
                </a:lnTo>
                <a:lnTo>
                  <a:pt x="0" y="1629539"/>
                </a:lnTo>
                <a:close/>
              </a:path>
            </a:pathLst>
          </a:custGeom>
          <a:blipFill>
            <a:blip r:embed="rId1"/>
            <a:tile tx="0" ty="0" sx="100000" sy="100000" flip="none" algn="tl"/>
          </a:blipFill>
          <a:ln w="50800">
            <a:solidFill>
              <a:schemeClr val="bg1"/>
            </a:solidFill>
          </a:ln>
          <a:effectLst>
            <a:outerShdw blurRad="292100" dist="139700" dir="2700000" algn="tl" rotWithShape="0">
              <a:srgbClr val="333333">
                <a:alpha val="65000"/>
              </a:srgbClr>
            </a:outerShdw>
          </a:effectLst>
        </p:spPr>
        <p:txBody>
          <a:bodyPr wrap="square">
            <a:noAutofit/>
          </a:bodyPr>
          <a:lstStyle>
            <a:lvl1pPr>
              <a:defRPr sz="800">
                <a:solidFill>
                  <a:srgbClr val="C00000"/>
                </a:solidFill>
              </a:defRPr>
            </a:lvl1pPr>
          </a:lstStyle>
          <a:p>
            <a:endParaRPr lang="zh-CN" altLang="en-US"/>
          </a:p>
        </p:txBody>
      </p:sp>
      <p:sp>
        <p:nvSpPr>
          <p:cNvPr id="18" name="图片占位符 17"/>
          <p:cNvSpPr>
            <a:spLocks noGrp="1"/>
          </p:cNvSpPr>
          <p:nvPr>
            <p:ph type="pic" sz="quarter" idx="13"/>
          </p:nvPr>
        </p:nvSpPr>
        <p:spPr>
          <a:xfrm>
            <a:off x="4627937" y="4443758"/>
            <a:ext cx="2443410" cy="1629540"/>
          </a:xfrm>
          <a:custGeom>
            <a:gdLst>
              <a:gd name="connsiteX0" fmla="*/ 0 w 2443410"/>
              <a:gd name="connsiteY0" fmla="*/ 0 h 1629540"/>
              <a:gd name="connsiteX1" fmla="*/ 2443410 w 2443410"/>
              <a:gd name="connsiteY1" fmla="*/ 0 h 1629540"/>
              <a:gd name="connsiteX2" fmla="*/ 2443410 w 2443410"/>
              <a:gd name="connsiteY2" fmla="*/ 1629540 h 1629540"/>
              <a:gd name="connsiteX3" fmla="*/ 0 w 2443410"/>
              <a:gd name="connsiteY3" fmla="*/ 1629540 h 1629540"/>
            </a:gdLst>
            <a:cxnLst>
              <a:cxn ang="0">
                <a:pos x="connsiteX0" y="connsiteY0"/>
              </a:cxn>
              <a:cxn ang="0">
                <a:pos x="connsiteX1" y="connsiteY1"/>
              </a:cxn>
              <a:cxn ang="0">
                <a:pos x="connsiteX2" y="connsiteY2"/>
              </a:cxn>
              <a:cxn ang="0">
                <a:pos x="connsiteX3" y="connsiteY3"/>
              </a:cxn>
            </a:cxnLst>
            <a:rect l="l" t="t" r="r" b="b"/>
            <a:pathLst>
              <a:path w="2443410" h="1629540">
                <a:moveTo>
                  <a:pt x="0" y="0"/>
                </a:moveTo>
                <a:lnTo>
                  <a:pt x="2443410" y="0"/>
                </a:lnTo>
                <a:lnTo>
                  <a:pt x="2443410" y="1629540"/>
                </a:lnTo>
                <a:lnTo>
                  <a:pt x="0" y="1629540"/>
                </a:lnTo>
                <a:close/>
              </a:path>
            </a:pathLst>
          </a:custGeom>
          <a:blipFill>
            <a:blip r:embed="rId1"/>
            <a:tile tx="0" ty="0" sx="100000" sy="100000" flip="none" algn="tl"/>
          </a:blipFill>
          <a:ln w="50800">
            <a:solidFill>
              <a:schemeClr val="bg1"/>
            </a:solidFill>
          </a:ln>
          <a:effectLst>
            <a:outerShdw blurRad="292100" dist="139700" dir="2700000" algn="tl" rotWithShape="0">
              <a:srgbClr val="333333">
                <a:alpha val="65000"/>
              </a:srgbClr>
            </a:outerShdw>
          </a:effectLst>
        </p:spPr>
        <p:txBody>
          <a:bodyPr wrap="square">
            <a:noAutofit/>
          </a:bodyPr>
          <a:lstStyle>
            <a:lvl1pPr>
              <a:defRPr sz="800">
                <a:solidFill>
                  <a:srgbClr val="C00000"/>
                </a:solidFill>
              </a:defRPr>
            </a:lvl1pPr>
          </a:lstStyle>
          <a:p>
            <a:endParaRPr lang="zh-CN" altLang="en-US"/>
          </a:p>
        </p:txBody>
      </p:sp>
      <p:sp>
        <p:nvSpPr>
          <p:cNvPr id="19" name="图片占位符 18"/>
          <p:cNvSpPr>
            <a:spLocks noGrp="1"/>
          </p:cNvSpPr>
          <p:nvPr>
            <p:ph type="pic" sz="quarter" idx="14"/>
          </p:nvPr>
        </p:nvSpPr>
        <p:spPr>
          <a:xfrm>
            <a:off x="7273512" y="4446831"/>
            <a:ext cx="2445205" cy="1629539"/>
          </a:xfrm>
          <a:custGeom>
            <a:gdLst>
              <a:gd name="connsiteX0" fmla="*/ 0 w 2445205"/>
              <a:gd name="connsiteY0" fmla="*/ 0 h 1629539"/>
              <a:gd name="connsiteX1" fmla="*/ 2445205 w 2445205"/>
              <a:gd name="connsiteY1" fmla="*/ 0 h 1629539"/>
              <a:gd name="connsiteX2" fmla="*/ 2445205 w 2445205"/>
              <a:gd name="connsiteY2" fmla="*/ 1629539 h 1629539"/>
              <a:gd name="connsiteX3" fmla="*/ 0 w 2445205"/>
              <a:gd name="connsiteY3" fmla="*/ 1629539 h 1629539"/>
            </a:gdLst>
            <a:cxnLst>
              <a:cxn ang="0">
                <a:pos x="connsiteX0" y="connsiteY0"/>
              </a:cxn>
              <a:cxn ang="0">
                <a:pos x="connsiteX1" y="connsiteY1"/>
              </a:cxn>
              <a:cxn ang="0">
                <a:pos x="connsiteX2" y="connsiteY2"/>
              </a:cxn>
              <a:cxn ang="0">
                <a:pos x="connsiteX3" y="connsiteY3"/>
              </a:cxn>
            </a:cxnLst>
            <a:rect l="l" t="t" r="r" b="b"/>
            <a:pathLst>
              <a:path w="2445205" h="1629539">
                <a:moveTo>
                  <a:pt x="0" y="0"/>
                </a:moveTo>
                <a:lnTo>
                  <a:pt x="2445205" y="0"/>
                </a:lnTo>
                <a:lnTo>
                  <a:pt x="2445205" y="1629539"/>
                </a:lnTo>
                <a:lnTo>
                  <a:pt x="0" y="1629539"/>
                </a:lnTo>
                <a:close/>
              </a:path>
            </a:pathLst>
          </a:custGeom>
          <a:blipFill>
            <a:blip r:embed="rId1"/>
            <a:tile tx="0" ty="0" sx="100000" sy="100000" flip="none" algn="tl"/>
          </a:blipFill>
          <a:ln w="50800">
            <a:solidFill>
              <a:schemeClr val="bg1"/>
            </a:solidFill>
          </a:ln>
          <a:effectLst>
            <a:outerShdw blurRad="292100" dist="139700" dir="2700000" algn="tl" rotWithShape="0">
              <a:srgbClr val="333333">
                <a:alpha val="65000"/>
              </a:srgbClr>
            </a:outerShdw>
          </a:effectLst>
        </p:spPr>
        <p:txBody>
          <a:bodyPr wrap="square">
            <a:noAutofit/>
          </a:bodyPr>
          <a:lstStyle>
            <a:lvl1pPr>
              <a:defRPr sz="800">
                <a:solidFill>
                  <a:srgbClr val="C00000"/>
                </a:solidFill>
              </a:defRPr>
            </a:lvl1pPr>
          </a:lstStyle>
          <a:p>
            <a:endParaRPr lang="zh-CN" altLang="en-US"/>
          </a:p>
        </p:txBody>
      </p:sp>
    </p:spTree>
    <p:extLst>
      <p:ext uri="{BB962C8B-B14F-4D97-AF65-F5344CB8AC3E}">
        <p14:creationId val="19378795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8" presetClass="entr" presetSubtype="0" accel="5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6"/>
                                        </p:tgtEl>
                                        <p:attrNameLst>
                                          <p:attrName>ppt_y</p:attrName>
                                        </p:attrNameLst>
                                      </p:cBhvr>
                                      <p:tavLst>
                                        <p:tav tm="0">
                                          <p:val>
                                            <p:strVal val="#ppt_y"/>
                                          </p:val>
                                        </p:tav>
                                        <p:tav tm="100000">
                                          <p:val>
                                            <p:strVal val="#ppt_y"/>
                                          </p:val>
                                        </p:tav>
                                      </p:tavLst>
                                    </p:anim>
                                    <p:animEffect transition="in" filter="fade">
                                      <p:cBhvr>
                                        <p:cTn id="10" dur="1000"/>
                                        <p:tgtEl>
                                          <p:spTgt spid="16"/>
                                        </p:tgtEl>
                                      </p:cBhvr>
                                    </p:animEffect>
                                  </p:childTnLst>
                                </p:cTn>
                              </p:par>
                            </p:childTnLst>
                          </p:cTn>
                        </p:par>
                        <p:par>
                          <p:cTn id="11" fill="hold" nodeType="afterGroup">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1+#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3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1+#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自定义版式">
    <p:spTree>
      <p:nvGrpSpPr>
        <p:cNvPr id="1" name=""/>
        <p:cNvGrpSpPr/>
        <p:nvPr/>
      </p:nvGrpSpPr>
      <p:grpSpPr>
        <a:xfrm>
          <a:off x="0" y="0"/>
          <a:ext cx="0" cy="0"/>
        </a:xfrm>
      </p:grpSpPr>
      <p:sp>
        <p:nvSpPr>
          <p:cNvPr id="33" name="图片占位符 32"/>
          <p:cNvSpPr>
            <a:spLocks noGrp="1"/>
          </p:cNvSpPr>
          <p:nvPr>
            <p:ph type="pic" sz="quarter" idx="10"/>
          </p:nvPr>
        </p:nvSpPr>
        <p:spPr>
          <a:xfrm>
            <a:off x="1519103" y="1212162"/>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2" name="图片占位符 41"/>
          <p:cNvSpPr>
            <a:spLocks noGrp="1"/>
          </p:cNvSpPr>
          <p:nvPr>
            <p:ph type="pic" sz="quarter" idx="11"/>
          </p:nvPr>
        </p:nvSpPr>
        <p:spPr>
          <a:xfrm>
            <a:off x="3879784" y="1212162"/>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3" name="图片占位符 42"/>
          <p:cNvSpPr>
            <a:spLocks noGrp="1"/>
          </p:cNvSpPr>
          <p:nvPr>
            <p:ph type="pic" sz="quarter" idx="12"/>
          </p:nvPr>
        </p:nvSpPr>
        <p:spPr>
          <a:xfrm>
            <a:off x="6240465" y="1212162"/>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4" name="图片占位符 43"/>
          <p:cNvSpPr>
            <a:spLocks noGrp="1"/>
          </p:cNvSpPr>
          <p:nvPr>
            <p:ph type="pic" sz="quarter" idx="13"/>
          </p:nvPr>
        </p:nvSpPr>
        <p:spPr>
          <a:xfrm>
            <a:off x="1519102" y="2817303"/>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5" name="图片占位符 44"/>
          <p:cNvSpPr>
            <a:spLocks noGrp="1"/>
          </p:cNvSpPr>
          <p:nvPr>
            <p:ph type="pic" sz="quarter" idx="14"/>
          </p:nvPr>
        </p:nvSpPr>
        <p:spPr>
          <a:xfrm>
            <a:off x="3879783" y="2817303"/>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6" name="图片占位符 45"/>
          <p:cNvSpPr>
            <a:spLocks noGrp="1"/>
          </p:cNvSpPr>
          <p:nvPr>
            <p:ph type="pic" sz="quarter" idx="15"/>
          </p:nvPr>
        </p:nvSpPr>
        <p:spPr>
          <a:xfrm>
            <a:off x="6240464" y="2817303"/>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7" name="图片占位符 46"/>
          <p:cNvSpPr>
            <a:spLocks noGrp="1"/>
          </p:cNvSpPr>
          <p:nvPr>
            <p:ph type="pic" sz="quarter" idx="16"/>
          </p:nvPr>
        </p:nvSpPr>
        <p:spPr>
          <a:xfrm>
            <a:off x="1519102" y="4422444"/>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8" name="图片占位符 47"/>
          <p:cNvSpPr>
            <a:spLocks noGrp="1"/>
          </p:cNvSpPr>
          <p:nvPr>
            <p:ph type="pic" sz="quarter" idx="17"/>
          </p:nvPr>
        </p:nvSpPr>
        <p:spPr>
          <a:xfrm>
            <a:off x="3879783" y="4422444"/>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9" name="图片占位符 48"/>
          <p:cNvSpPr>
            <a:spLocks noGrp="1"/>
          </p:cNvSpPr>
          <p:nvPr>
            <p:ph type="pic" sz="quarter" idx="18"/>
          </p:nvPr>
        </p:nvSpPr>
        <p:spPr>
          <a:xfrm>
            <a:off x="6240464" y="4422444"/>
            <a:ext cx="2211701" cy="1475334"/>
          </a:xfrm>
          <a:custGeom>
            <a:gdLst>
              <a:gd name="connsiteX0" fmla="*/ 0 w 2211701"/>
              <a:gd name="connsiteY0" fmla="*/ 0 h 1475334"/>
              <a:gd name="connsiteX1" fmla="*/ 2211701 w 2211701"/>
              <a:gd name="connsiteY1" fmla="*/ 0 h 1475334"/>
              <a:gd name="connsiteX2" fmla="*/ 2211701 w 2211701"/>
              <a:gd name="connsiteY2" fmla="*/ 1475334 h 1475334"/>
              <a:gd name="connsiteX3" fmla="*/ 0 w 2211701"/>
              <a:gd name="connsiteY3" fmla="*/ 1475334 h 1475334"/>
            </a:gdLst>
            <a:cxnLst>
              <a:cxn ang="0">
                <a:pos x="connsiteX0" y="connsiteY0"/>
              </a:cxn>
              <a:cxn ang="0">
                <a:pos x="connsiteX1" y="connsiteY1"/>
              </a:cxn>
              <a:cxn ang="0">
                <a:pos x="connsiteX2" y="connsiteY2"/>
              </a:cxn>
              <a:cxn ang="0">
                <a:pos x="connsiteX3" y="connsiteY3"/>
              </a:cxn>
            </a:cxnLst>
            <a:rect l="l" t="t" r="r" b="b"/>
            <a:pathLst>
              <a:path w="2211701" h="1475334">
                <a:moveTo>
                  <a:pt x="0" y="0"/>
                </a:moveTo>
                <a:lnTo>
                  <a:pt x="2211701" y="0"/>
                </a:lnTo>
                <a:lnTo>
                  <a:pt x="2211701" y="1475334"/>
                </a:lnTo>
                <a:lnTo>
                  <a:pt x="0" y="14753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8014049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2" presetClass="entr" presetSubtype="0" fill="hold" grpId="0" nodeType="withEffect">
                                  <p:stCondLst>
                                    <p:cond delay="700"/>
                                  </p:stCondLst>
                                  <p:iterate type="lt">
                                    <p:tmPct val="0"/>
                                  </p:iterate>
                                  <p:childTnLst>
                                    <p:set>
                                      <p:cBhvr>
                                        <p:cTn id="6" dur="1" fill="hold">
                                          <p:stCondLst>
                                            <p:cond delay="0"/>
                                          </p:stCondLst>
                                        </p:cTn>
                                        <p:tgtEl>
                                          <p:spTgt spid="33"/>
                                        </p:tgtEl>
                                        <p:attrNameLst>
                                          <p:attrName>style.visibility</p:attrName>
                                        </p:attrNameLst>
                                      </p:cBhvr>
                                      <p:to>
                                        <p:strVal val="visible"/>
                                      </p:to>
                                    </p:set>
                                    <p:animScale>
                                      <p:cBhvr>
                                        <p:cTn id="7" dur="3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300" decel="50000" fill="hold">
                                          <p:stCondLst>
                                            <p:cond delay="0"/>
                                          </p:stCondLst>
                                        </p:cTn>
                                        <p:tgtEl>
                                          <p:spTgt spid="33"/>
                                        </p:tgtEl>
                                        <p:attrNameLst>
                                          <p:attrName>ppt_x</p:attrName>
                                          <p:attrName>ppt_y</p:attrName>
                                        </p:attrNameLst>
                                      </p:cBhvr>
                                    </p:animMotion>
                                    <p:animEffect transition="in" filter="fade">
                                      <p:cBhvr>
                                        <p:cTn id="9" dur="300"/>
                                        <p:tgtEl>
                                          <p:spTgt spid="33"/>
                                        </p:tgtEl>
                                      </p:cBhvr>
                                    </p:animEffect>
                                  </p:childTnLst>
                                </p:cTn>
                              </p:par>
                              <p:par>
                                <p:cTn id="10" presetID="52" presetClass="entr" presetSubtype="0" fill="hold" grpId="0" nodeType="withEffect">
                                  <p:stCondLst>
                                    <p:cond delay="700"/>
                                  </p:stCondLst>
                                  <p:iterate type="lt">
                                    <p:tmPct val="0"/>
                                  </p:iterate>
                                  <p:childTnLst>
                                    <p:set>
                                      <p:cBhvr>
                                        <p:cTn id="11" dur="1" fill="hold">
                                          <p:stCondLst>
                                            <p:cond delay="0"/>
                                          </p:stCondLst>
                                        </p:cTn>
                                        <p:tgtEl>
                                          <p:spTgt spid="48"/>
                                        </p:tgtEl>
                                        <p:attrNameLst>
                                          <p:attrName>style.visibility</p:attrName>
                                        </p:attrNameLst>
                                      </p:cBhvr>
                                      <p:to>
                                        <p:strVal val="visible"/>
                                      </p:to>
                                    </p:set>
                                    <p:animScale>
                                      <p:cBhvr>
                                        <p:cTn id="12" dur="4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400" decel="50000" fill="hold">
                                          <p:stCondLst>
                                            <p:cond delay="0"/>
                                          </p:stCondLst>
                                        </p:cTn>
                                        <p:tgtEl>
                                          <p:spTgt spid="48"/>
                                        </p:tgtEl>
                                        <p:attrNameLst>
                                          <p:attrName>ppt_x</p:attrName>
                                          <p:attrName>ppt_y</p:attrName>
                                        </p:attrNameLst>
                                      </p:cBhvr>
                                    </p:animMotion>
                                    <p:animEffect transition="in" filter="fade">
                                      <p:cBhvr>
                                        <p:cTn id="14" dur="400"/>
                                        <p:tgtEl>
                                          <p:spTgt spid="48"/>
                                        </p:tgtEl>
                                      </p:cBhvr>
                                    </p:animEffect>
                                  </p:childTnLst>
                                </p:cTn>
                              </p:par>
                              <p:par>
                                <p:cTn id="15" presetID="52" presetClass="entr" presetSubtype="0" fill="hold" grpId="0" nodeType="withEffect">
                                  <p:stCondLst>
                                    <p:cond delay="1000"/>
                                  </p:stCondLst>
                                  <p:iterate type="lt">
                                    <p:tmPct val="0"/>
                                  </p:iterate>
                                  <p:childTnLst>
                                    <p:set>
                                      <p:cBhvr>
                                        <p:cTn id="16" dur="1" fill="hold">
                                          <p:stCondLst>
                                            <p:cond delay="0"/>
                                          </p:stCondLst>
                                        </p:cTn>
                                        <p:tgtEl>
                                          <p:spTgt spid="49"/>
                                        </p:tgtEl>
                                        <p:attrNameLst>
                                          <p:attrName>style.visibility</p:attrName>
                                        </p:attrNameLst>
                                      </p:cBhvr>
                                      <p:to>
                                        <p:strVal val="visible"/>
                                      </p:to>
                                    </p:set>
                                    <p:animScale>
                                      <p:cBhvr>
                                        <p:cTn id="17" dur="4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400" decel="50000" fill="hold">
                                          <p:stCondLst>
                                            <p:cond delay="0"/>
                                          </p:stCondLst>
                                        </p:cTn>
                                        <p:tgtEl>
                                          <p:spTgt spid="49"/>
                                        </p:tgtEl>
                                        <p:attrNameLst>
                                          <p:attrName>ppt_x</p:attrName>
                                          <p:attrName>ppt_y</p:attrName>
                                        </p:attrNameLst>
                                      </p:cBhvr>
                                    </p:animMotion>
                                    <p:animEffect transition="in" filter="fade">
                                      <p:cBhvr>
                                        <p:cTn id="19" dur="400"/>
                                        <p:tgtEl>
                                          <p:spTgt spid="49"/>
                                        </p:tgtEl>
                                      </p:cBhvr>
                                    </p:animEffect>
                                  </p:childTnLst>
                                </p:cTn>
                              </p:par>
                              <p:par>
                                <p:cTn id="20" presetID="52" presetClass="entr" presetSubtype="0" fill="hold" grpId="0" nodeType="withEffect">
                                  <p:stCondLst>
                                    <p:cond delay="800"/>
                                  </p:stCondLst>
                                  <p:iterate type="lt">
                                    <p:tmPct val="0"/>
                                  </p:iterate>
                                  <p:childTnLst>
                                    <p:set>
                                      <p:cBhvr>
                                        <p:cTn id="21" dur="1" fill="hold">
                                          <p:stCondLst>
                                            <p:cond delay="0"/>
                                          </p:stCondLst>
                                        </p:cTn>
                                        <p:tgtEl>
                                          <p:spTgt spid="47"/>
                                        </p:tgtEl>
                                        <p:attrNameLst>
                                          <p:attrName>style.visibility</p:attrName>
                                        </p:attrNameLst>
                                      </p:cBhvr>
                                      <p:to>
                                        <p:strVal val="visible"/>
                                      </p:to>
                                    </p:set>
                                    <p:animScale>
                                      <p:cBhvr>
                                        <p:cTn id="22" dur="4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400" decel="50000" fill="hold">
                                          <p:stCondLst>
                                            <p:cond delay="0"/>
                                          </p:stCondLst>
                                        </p:cTn>
                                        <p:tgtEl>
                                          <p:spTgt spid="47"/>
                                        </p:tgtEl>
                                        <p:attrNameLst>
                                          <p:attrName>ppt_x</p:attrName>
                                          <p:attrName>ppt_y</p:attrName>
                                        </p:attrNameLst>
                                      </p:cBhvr>
                                    </p:animMotion>
                                    <p:animEffect transition="in" filter="fade">
                                      <p:cBhvr>
                                        <p:cTn id="24" dur="400"/>
                                        <p:tgtEl>
                                          <p:spTgt spid="47"/>
                                        </p:tgtEl>
                                      </p:cBhvr>
                                    </p:animEffect>
                                  </p:childTnLst>
                                </p:cTn>
                              </p:par>
                              <p:par>
                                <p:cTn id="25" presetID="52" presetClass="entr" presetSubtype="0" fill="hold" grpId="0" nodeType="withEffect">
                                  <p:stCondLst>
                                    <p:cond delay="800"/>
                                  </p:stCondLst>
                                  <p:iterate type="lt">
                                    <p:tmPct val="0"/>
                                  </p:iterate>
                                  <p:childTnLst>
                                    <p:set>
                                      <p:cBhvr>
                                        <p:cTn id="26" dur="1" fill="hold">
                                          <p:stCondLst>
                                            <p:cond delay="0"/>
                                          </p:stCondLst>
                                        </p:cTn>
                                        <p:tgtEl>
                                          <p:spTgt spid="42"/>
                                        </p:tgtEl>
                                        <p:attrNameLst>
                                          <p:attrName>style.visibility</p:attrName>
                                        </p:attrNameLst>
                                      </p:cBhvr>
                                      <p:to>
                                        <p:strVal val="visible"/>
                                      </p:to>
                                    </p:set>
                                    <p:animScale>
                                      <p:cBhvr>
                                        <p:cTn id="27" dur="4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8" dur="400" decel="50000" fill="hold">
                                          <p:stCondLst>
                                            <p:cond delay="0"/>
                                          </p:stCondLst>
                                        </p:cTn>
                                        <p:tgtEl>
                                          <p:spTgt spid="42"/>
                                        </p:tgtEl>
                                        <p:attrNameLst>
                                          <p:attrName>ppt_x</p:attrName>
                                          <p:attrName>ppt_y</p:attrName>
                                        </p:attrNameLst>
                                      </p:cBhvr>
                                    </p:animMotion>
                                    <p:animEffect transition="in" filter="fade">
                                      <p:cBhvr>
                                        <p:cTn id="29" dur="400"/>
                                        <p:tgtEl>
                                          <p:spTgt spid="42"/>
                                        </p:tgtEl>
                                      </p:cBhvr>
                                    </p:animEffect>
                                  </p:childTnLst>
                                </p:cTn>
                              </p:par>
                              <p:par>
                                <p:cTn id="30" presetID="52" presetClass="entr" presetSubtype="0" fill="hold" grpId="0" nodeType="withEffect">
                                  <p:stCondLst>
                                    <p:cond delay="500"/>
                                  </p:stCondLst>
                                  <p:iterate type="lt">
                                    <p:tmPct val="0"/>
                                  </p:iterate>
                                  <p:childTnLst>
                                    <p:set>
                                      <p:cBhvr>
                                        <p:cTn id="31" dur="1" fill="hold">
                                          <p:stCondLst>
                                            <p:cond delay="0"/>
                                          </p:stCondLst>
                                        </p:cTn>
                                        <p:tgtEl>
                                          <p:spTgt spid="45"/>
                                        </p:tgtEl>
                                        <p:attrNameLst>
                                          <p:attrName>style.visibility</p:attrName>
                                        </p:attrNameLst>
                                      </p:cBhvr>
                                      <p:to>
                                        <p:strVal val="visible"/>
                                      </p:to>
                                    </p:set>
                                    <p:animScale>
                                      <p:cBhvr>
                                        <p:cTn id="32" dur="4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3" dur="400" decel="50000" fill="hold">
                                          <p:stCondLst>
                                            <p:cond delay="0"/>
                                          </p:stCondLst>
                                        </p:cTn>
                                        <p:tgtEl>
                                          <p:spTgt spid="45"/>
                                        </p:tgtEl>
                                        <p:attrNameLst>
                                          <p:attrName>ppt_x</p:attrName>
                                          <p:attrName>ppt_y</p:attrName>
                                        </p:attrNameLst>
                                      </p:cBhvr>
                                    </p:animMotion>
                                    <p:animEffect transition="in" filter="fade">
                                      <p:cBhvr>
                                        <p:cTn id="34" dur="400"/>
                                        <p:tgtEl>
                                          <p:spTgt spid="45"/>
                                        </p:tgtEl>
                                      </p:cBhvr>
                                    </p:animEffect>
                                  </p:childTnLst>
                                </p:cTn>
                              </p:par>
                              <p:par>
                                <p:cTn id="35" presetID="52" presetClass="entr" presetSubtype="0" fill="hold" grpId="0" nodeType="withEffect">
                                  <p:stCondLst>
                                    <p:cond delay="500"/>
                                  </p:stCondLst>
                                  <p:iterate type="lt">
                                    <p:tmPct val="0"/>
                                  </p:iterate>
                                  <p:childTnLst>
                                    <p:set>
                                      <p:cBhvr>
                                        <p:cTn id="36" dur="1" fill="hold">
                                          <p:stCondLst>
                                            <p:cond delay="0"/>
                                          </p:stCondLst>
                                        </p:cTn>
                                        <p:tgtEl>
                                          <p:spTgt spid="46"/>
                                        </p:tgtEl>
                                        <p:attrNameLst>
                                          <p:attrName>style.visibility</p:attrName>
                                        </p:attrNameLst>
                                      </p:cBhvr>
                                      <p:to>
                                        <p:strVal val="visible"/>
                                      </p:to>
                                    </p:set>
                                    <p:animScale>
                                      <p:cBhvr>
                                        <p:cTn id="37" dur="4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8" dur="400" decel="50000" fill="hold">
                                          <p:stCondLst>
                                            <p:cond delay="0"/>
                                          </p:stCondLst>
                                        </p:cTn>
                                        <p:tgtEl>
                                          <p:spTgt spid="46"/>
                                        </p:tgtEl>
                                        <p:attrNameLst>
                                          <p:attrName>ppt_x</p:attrName>
                                          <p:attrName>ppt_y</p:attrName>
                                        </p:attrNameLst>
                                      </p:cBhvr>
                                    </p:animMotion>
                                    <p:animEffect transition="in" filter="fade">
                                      <p:cBhvr>
                                        <p:cTn id="39" dur="400"/>
                                        <p:tgtEl>
                                          <p:spTgt spid="46"/>
                                        </p:tgtEl>
                                      </p:cBhvr>
                                    </p:animEffect>
                                  </p:childTnLst>
                                </p:cTn>
                              </p:par>
                              <p:par>
                                <p:cTn id="40" presetID="52" presetClass="entr" presetSubtype="0" fill="hold" grpId="0" nodeType="withEffect">
                                  <p:stCondLst>
                                    <p:cond delay="200"/>
                                  </p:stCondLst>
                                  <p:iterate type="lt">
                                    <p:tmPct val="0"/>
                                  </p:iterate>
                                  <p:childTnLst>
                                    <p:set>
                                      <p:cBhvr>
                                        <p:cTn id="41" dur="1" fill="hold">
                                          <p:stCondLst>
                                            <p:cond delay="0"/>
                                          </p:stCondLst>
                                        </p:cTn>
                                        <p:tgtEl>
                                          <p:spTgt spid="44"/>
                                        </p:tgtEl>
                                        <p:attrNameLst>
                                          <p:attrName>style.visibility</p:attrName>
                                        </p:attrNameLst>
                                      </p:cBhvr>
                                      <p:to>
                                        <p:strVal val="visible"/>
                                      </p:to>
                                    </p:set>
                                    <p:animScale>
                                      <p:cBhvr>
                                        <p:cTn id="42" dur="4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3" dur="400" decel="50000" fill="hold">
                                          <p:stCondLst>
                                            <p:cond delay="0"/>
                                          </p:stCondLst>
                                        </p:cTn>
                                        <p:tgtEl>
                                          <p:spTgt spid="44"/>
                                        </p:tgtEl>
                                        <p:attrNameLst>
                                          <p:attrName>ppt_x</p:attrName>
                                          <p:attrName>ppt_y</p:attrName>
                                        </p:attrNameLst>
                                      </p:cBhvr>
                                    </p:animMotion>
                                    <p:animEffect transition="in" filter="fade">
                                      <p:cBhvr>
                                        <p:cTn id="44" dur="400"/>
                                        <p:tgtEl>
                                          <p:spTgt spid="44"/>
                                        </p:tgtEl>
                                      </p:cBhvr>
                                    </p:animEffect>
                                  </p:childTnLst>
                                </p:cTn>
                              </p:par>
                              <p:par>
                                <p:cTn id="45" presetID="52" presetClass="entr" presetSubtype="0" repeatCount="900" fill="hold" grpId="0" nodeType="withEffect">
                                  <p:stCondLst>
                                    <p:cond delay="600"/>
                                  </p:stCondLst>
                                  <p:iterate type="lt">
                                    <p:tmPct val="0"/>
                                  </p:iterate>
                                  <p:childTnLst>
                                    <p:set>
                                      <p:cBhvr>
                                        <p:cTn id="46" dur="1" fill="hold">
                                          <p:stCondLst>
                                            <p:cond delay="0"/>
                                          </p:stCondLst>
                                        </p:cTn>
                                        <p:tgtEl>
                                          <p:spTgt spid="43"/>
                                        </p:tgtEl>
                                        <p:attrNameLst>
                                          <p:attrName>style.visibility</p:attrName>
                                        </p:attrNameLst>
                                      </p:cBhvr>
                                      <p:to>
                                        <p:strVal val="visible"/>
                                      </p:to>
                                    </p:set>
                                    <p:animScale>
                                      <p:cBhvr>
                                        <p:cTn id="47" dur="4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8" dur="400" decel="50000" fill="hold">
                                          <p:stCondLst>
                                            <p:cond delay="0"/>
                                          </p:stCondLst>
                                        </p:cTn>
                                        <p:tgtEl>
                                          <p:spTgt spid="43"/>
                                        </p:tgtEl>
                                        <p:attrNameLst>
                                          <p:attrName>ppt_x</p:attrName>
                                          <p:attrName>ppt_y</p:attrName>
                                        </p:attrNameLst>
                                      </p:cBhvr>
                                    </p:animMotion>
                                    <p:animEffect transition="in" filter="fade">
                                      <p:cBhvr>
                                        <p:cTn id="49" dur="4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2" grpId="0" animBg="1"/>
      <p:bldP spid="43" grpId="0" animBg="1"/>
      <p:bldP spid="44" grpId="0" animBg="1"/>
      <p:bldP spid="45" grpId="0" animBg="1"/>
      <p:bldP spid="46" grpId="0" animBg="1"/>
      <p:bldP spid="47" grpId="0" animBg="1"/>
      <p:bldP spid="48" grpId="0" animBg="1"/>
      <p:bldP spid="49" grpId="0" animBg="1"/>
    </p:bldLst>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0_自定义版式">
    <p:spTree>
      <p:nvGrpSpPr>
        <p:cNvPr id="1" name=""/>
        <p:cNvGrpSpPr/>
        <p:nvPr/>
      </p:nvGrpSpPr>
      <p:grpSpPr>
        <a:xfrm>
          <a:off x="0" y="0"/>
          <a:ext cx="0" cy="0"/>
        </a:xfrm>
      </p:grpSpPr>
      <p:sp>
        <p:nvSpPr>
          <p:cNvPr id="22" name="图片占位符 21"/>
          <p:cNvSpPr>
            <a:spLocks noGrp="1"/>
          </p:cNvSpPr>
          <p:nvPr>
            <p:ph type="pic" sz="quarter" idx="10"/>
          </p:nvPr>
        </p:nvSpPr>
        <p:spPr>
          <a:xfrm>
            <a:off x="2635876" y="3435481"/>
            <a:ext cx="2257779" cy="2042752"/>
          </a:xfrm>
          <a:custGeom>
            <a:gdLst>
              <a:gd name="connsiteX0" fmla="*/ 0 w 2257779"/>
              <a:gd name="connsiteY0" fmla="*/ 0 h 2042752"/>
              <a:gd name="connsiteX1" fmla="*/ 2257779 w 2257779"/>
              <a:gd name="connsiteY1" fmla="*/ 0 h 2042752"/>
              <a:gd name="connsiteX2" fmla="*/ 2257779 w 2257779"/>
              <a:gd name="connsiteY2" fmla="*/ 2042752 h 2042752"/>
              <a:gd name="connsiteX3" fmla="*/ 0 w 2257779"/>
              <a:gd name="connsiteY3" fmla="*/ 2042752 h 2042752"/>
            </a:gdLst>
            <a:cxnLst>
              <a:cxn ang="0">
                <a:pos x="connsiteX0" y="connsiteY0"/>
              </a:cxn>
              <a:cxn ang="0">
                <a:pos x="connsiteX1" y="connsiteY1"/>
              </a:cxn>
              <a:cxn ang="0">
                <a:pos x="connsiteX2" y="connsiteY2"/>
              </a:cxn>
              <a:cxn ang="0">
                <a:pos x="connsiteX3" y="connsiteY3"/>
              </a:cxn>
            </a:cxnLst>
            <a:rect l="l" t="t" r="r" b="b"/>
            <a:pathLst>
              <a:path w="2257779" h="2042752">
                <a:moveTo>
                  <a:pt x="0" y="0"/>
                </a:moveTo>
                <a:lnTo>
                  <a:pt x="2257779" y="0"/>
                </a:lnTo>
                <a:lnTo>
                  <a:pt x="2257779" y="2042752"/>
                </a:lnTo>
                <a:lnTo>
                  <a:pt x="0" y="204275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1"/>
          </p:nvPr>
        </p:nvSpPr>
        <p:spPr>
          <a:xfrm>
            <a:off x="7257407" y="3445817"/>
            <a:ext cx="2256242" cy="2029343"/>
          </a:xfrm>
          <a:custGeom>
            <a:gdLst>
              <a:gd name="connsiteX0" fmla="*/ 0 w 2256242"/>
              <a:gd name="connsiteY0" fmla="*/ 0 h 2029343"/>
              <a:gd name="connsiteX1" fmla="*/ 2256242 w 2256242"/>
              <a:gd name="connsiteY1" fmla="*/ 0 h 2029343"/>
              <a:gd name="connsiteX2" fmla="*/ 2256242 w 2256242"/>
              <a:gd name="connsiteY2" fmla="*/ 2029343 h 2029343"/>
              <a:gd name="connsiteX3" fmla="*/ 0 w 2256242"/>
              <a:gd name="connsiteY3" fmla="*/ 2029343 h 2029343"/>
            </a:gdLst>
            <a:cxnLst>
              <a:cxn ang="0">
                <a:pos x="connsiteX0" y="connsiteY0"/>
              </a:cxn>
              <a:cxn ang="0">
                <a:pos x="connsiteX1" y="connsiteY1"/>
              </a:cxn>
              <a:cxn ang="0">
                <a:pos x="connsiteX2" y="connsiteY2"/>
              </a:cxn>
              <a:cxn ang="0">
                <a:pos x="connsiteX3" y="connsiteY3"/>
              </a:cxn>
            </a:cxnLst>
            <a:rect l="l" t="t" r="r" b="b"/>
            <a:pathLst>
              <a:path w="2256242" h="2029341">
                <a:moveTo>
                  <a:pt x="0" y="0"/>
                </a:moveTo>
                <a:lnTo>
                  <a:pt x="2256242" y="0"/>
                </a:lnTo>
                <a:lnTo>
                  <a:pt x="2256242" y="2029343"/>
                </a:lnTo>
                <a:lnTo>
                  <a:pt x="0" y="202934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2"/>
          </p:nvPr>
        </p:nvSpPr>
        <p:spPr>
          <a:xfrm>
            <a:off x="9572015" y="1338972"/>
            <a:ext cx="2256241" cy="2033537"/>
          </a:xfrm>
          <a:custGeom>
            <a:gdLst>
              <a:gd name="connsiteX0" fmla="*/ 0 w 2256241"/>
              <a:gd name="connsiteY0" fmla="*/ 0 h 2033537"/>
              <a:gd name="connsiteX1" fmla="*/ 2256241 w 2256241"/>
              <a:gd name="connsiteY1" fmla="*/ 0 h 2033537"/>
              <a:gd name="connsiteX2" fmla="*/ 2256241 w 2256241"/>
              <a:gd name="connsiteY2" fmla="*/ 2033537 h 2033537"/>
              <a:gd name="connsiteX3" fmla="*/ 0 w 2256241"/>
              <a:gd name="connsiteY3" fmla="*/ 2033537 h 2033537"/>
            </a:gdLst>
            <a:cxnLst>
              <a:cxn ang="0">
                <a:pos x="connsiteX0" y="connsiteY0"/>
              </a:cxn>
              <a:cxn ang="0">
                <a:pos x="connsiteX1" y="connsiteY1"/>
              </a:cxn>
              <a:cxn ang="0">
                <a:pos x="connsiteX2" y="connsiteY2"/>
              </a:cxn>
              <a:cxn ang="0">
                <a:pos x="connsiteX3" y="connsiteY3"/>
              </a:cxn>
            </a:cxnLst>
            <a:rect l="l" t="t" r="r" b="b"/>
            <a:pathLst>
              <a:path w="2256241" h="2033536">
                <a:moveTo>
                  <a:pt x="0" y="0"/>
                </a:moveTo>
                <a:lnTo>
                  <a:pt x="2256241" y="0"/>
                </a:lnTo>
                <a:lnTo>
                  <a:pt x="2256241" y="2033537"/>
                </a:lnTo>
                <a:lnTo>
                  <a:pt x="0" y="203353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3"/>
          </p:nvPr>
        </p:nvSpPr>
        <p:spPr>
          <a:xfrm>
            <a:off x="4947411" y="1322646"/>
            <a:ext cx="2256241" cy="2035073"/>
          </a:xfrm>
          <a:custGeom>
            <a:gdLst>
              <a:gd name="connsiteX0" fmla="*/ 0 w 2256241"/>
              <a:gd name="connsiteY0" fmla="*/ 0 h 2035073"/>
              <a:gd name="connsiteX1" fmla="*/ 2256241 w 2256241"/>
              <a:gd name="connsiteY1" fmla="*/ 0 h 2035073"/>
              <a:gd name="connsiteX2" fmla="*/ 2256241 w 2256241"/>
              <a:gd name="connsiteY2" fmla="*/ 2035073 h 2035073"/>
              <a:gd name="connsiteX3" fmla="*/ 0 w 2256241"/>
              <a:gd name="connsiteY3" fmla="*/ 2035073 h 2035073"/>
            </a:gdLst>
            <a:cxnLst>
              <a:cxn ang="0">
                <a:pos x="connsiteX0" y="connsiteY0"/>
              </a:cxn>
              <a:cxn ang="0">
                <a:pos x="connsiteX1" y="connsiteY1"/>
              </a:cxn>
              <a:cxn ang="0">
                <a:pos x="connsiteX2" y="connsiteY2"/>
              </a:cxn>
              <a:cxn ang="0">
                <a:pos x="connsiteX3" y="connsiteY3"/>
              </a:cxn>
            </a:cxnLst>
            <a:rect l="l" t="t" r="r" b="b"/>
            <a:pathLst>
              <a:path w="2256241" h="2035073">
                <a:moveTo>
                  <a:pt x="0" y="0"/>
                </a:moveTo>
                <a:lnTo>
                  <a:pt x="2256241" y="0"/>
                </a:lnTo>
                <a:lnTo>
                  <a:pt x="2256241" y="2035073"/>
                </a:lnTo>
                <a:lnTo>
                  <a:pt x="0" y="203507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8" name="图片占位符 17"/>
          <p:cNvSpPr>
            <a:spLocks noGrp="1"/>
          </p:cNvSpPr>
          <p:nvPr>
            <p:ph type="pic" sz="quarter" idx="14"/>
          </p:nvPr>
        </p:nvSpPr>
        <p:spPr>
          <a:xfrm>
            <a:off x="313591" y="1338972"/>
            <a:ext cx="2256241" cy="2038144"/>
          </a:xfrm>
          <a:custGeom>
            <a:gdLst>
              <a:gd name="connsiteX0" fmla="*/ 0 w 2256241"/>
              <a:gd name="connsiteY0" fmla="*/ 0 h 2038144"/>
              <a:gd name="connsiteX1" fmla="*/ 2256241 w 2256241"/>
              <a:gd name="connsiteY1" fmla="*/ 0 h 2038144"/>
              <a:gd name="connsiteX2" fmla="*/ 2256241 w 2256241"/>
              <a:gd name="connsiteY2" fmla="*/ 2038144 h 2038144"/>
              <a:gd name="connsiteX3" fmla="*/ 0 w 2256241"/>
              <a:gd name="connsiteY3" fmla="*/ 2038144 h 2038144"/>
            </a:gdLst>
            <a:cxnLst>
              <a:cxn ang="0">
                <a:pos x="connsiteX0" y="connsiteY0"/>
              </a:cxn>
              <a:cxn ang="0">
                <a:pos x="connsiteX1" y="connsiteY1"/>
              </a:cxn>
              <a:cxn ang="0">
                <a:pos x="connsiteX2" y="connsiteY2"/>
              </a:cxn>
              <a:cxn ang="0">
                <a:pos x="connsiteX3" y="connsiteY3"/>
              </a:cxn>
            </a:cxnLst>
            <a:rect l="l" t="t" r="r" b="b"/>
            <a:pathLst>
              <a:path w="2256241" h="2038144">
                <a:moveTo>
                  <a:pt x="0" y="0"/>
                </a:moveTo>
                <a:lnTo>
                  <a:pt x="2256241" y="0"/>
                </a:lnTo>
                <a:lnTo>
                  <a:pt x="2256241" y="2038144"/>
                </a:lnTo>
                <a:lnTo>
                  <a:pt x="0" y="203814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3053973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anim calcmode="lin" valueType="num">
                                      <p:cBhvr>
                                        <p:cTn id="8" dur="250" fill="hold"/>
                                        <p:tgtEl>
                                          <p:spTgt spid="18"/>
                                        </p:tgtEl>
                                        <p:attrNameLst>
                                          <p:attrName>ppt_x</p:attrName>
                                        </p:attrNameLst>
                                      </p:cBhvr>
                                      <p:tavLst>
                                        <p:tav tm="0">
                                          <p:val>
                                            <p:strVal val="#ppt_x"/>
                                          </p:val>
                                        </p:tav>
                                        <p:tav tm="100000">
                                          <p:val>
                                            <p:strVal val="#ppt_x"/>
                                          </p:val>
                                        </p:tav>
                                      </p:tavLst>
                                    </p:anim>
                                    <p:anim calcmode="lin" valueType="num">
                                      <p:cBhvr>
                                        <p:cTn id="9" dur="25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250"/>
                                        <p:tgtEl>
                                          <p:spTgt spid="22"/>
                                        </p:tgtEl>
                                      </p:cBhvr>
                                    </p:animEffect>
                                    <p:anim calcmode="lin" valueType="num">
                                      <p:cBhvr>
                                        <p:cTn id="13" dur="250" fill="hold"/>
                                        <p:tgtEl>
                                          <p:spTgt spid="22"/>
                                        </p:tgtEl>
                                        <p:attrNameLst>
                                          <p:attrName>ppt_x</p:attrName>
                                        </p:attrNameLst>
                                      </p:cBhvr>
                                      <p:tavLst>
                                        <p:tav tm="0">
                                          <p:val>
                                            <p:strVal val="#ppt_x"/>
                                          </p:val>
                                        </p:tav>
                                        <p:tav tm="100000">
                                          <p:val>
                                            <p:strVal val="#ppt_x"/>
                                          </p:val>
                                        </p:tav>
                                      </p:tavLst>
                                    </p:anim>
                                    <p:anim calcmode="lin" valueType="num">
                                      <p:cBhvr>
                                        <p:cTn id="14" dur="25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2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8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50"/>
                                        <p:tgtEl>
                                          <p:spTgt spid="21"/>
                                        </p:tgtEl>
                                      </p:cBhvr>
                                    </p:animEffect>
                                    <p:anim calcmode="lin" valueType="num">
                                      <p:cBhvr>
                                        <p:cTn id="23" dur="250" fill="hold"/>
                                        <p:tgtEl>
                                          <p:spTgt spid="21"/>
                                        </p:tgtEl>
                                        <p:attrNameLst>
                                          <p:attrName>ppt_x</p:attrName>
                                        </p:attrNameLst>
                                      </p:cBhvr>
                                      <p:tavLst>
                                        <p:tav tm="0">
                                          <p:val>
                                            <p:strVal val="#ppt_x"/>
                                          </p:val>
                                        </p:tav>
                                        <p:tav tm="100000">
                                          <p:val>
                                            <p:strVal val="#ppt_x"/>
                                          </p:val>
                                        </p:tav>
                                      </p:tavLst>
                                    </p:anim>
                                    <p:anim calcmode="lin" valueType="num">
                                      <p:cBhvr>
                                        <p:cTn id="24" dur="25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4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250"/>
                                        <p:tgtEl>
                                          <p:spTgt spid="20"/>
                                        </p:tgtEl>
                                      </p:cBhvr>
                                    </p:animEffect>
                                    <p:anim calcmode="lin" valueType="num">
                                      <p:cBhvr>
                                        <p:cTn id="28" dur="250" fill="hold"/>
                                        <p:tgtEl>
                                          <p:spTgt spid="20"/>
                                        </p:tgtEl>
                                        <p:attrNameLst>
                                          <p:attrName>ppt_x</p:attrName>
                                        </p:attrNameLst>
                                      </p:cBhvr>
                                      <p:tavLst>
                                        <p:tav tm="0">
                                          <p:val>
                                            <p:strVal val="#ppt_x"/>
                                          </p:val>
                                        </p:tav>
                                        <p:tav tm="100000">
                                          <p:val>
                                            <p:strVal val="#ppt_x"/>
                                          </p:val>
                                        </p:tav>
                                      </p:tavLst>
                                    </p:anim>
                                    <p:anim calcmode="lin" valueType="num">
                                      <p:cBhvr>
                                        <p:cTn id="2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0" grpId="0" animBg="1"/>
      <p:bldP spid="19" grpId="0" animBg="1"/>
      <p:bldP spid="18" grpId="0" animBg="1"/>
    </p:bldLst>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7_自定义版式">
    <p:spTree>
      <p:nvGrpSpPr>
        <p:cNvPr id="1" name=""/>
        <p:cNvGrpSpPr/>
        <p:nvPr/>
      </p:nvGrpSpPr>
      <p:grpSpPr>
        <a:xfrm>
          <a:off x="0" y="0"/>
          <a:ext cx="0" cy="0"/>
        </a:xfrm>
      </p:grpSpPr>
      <p:sp>
        <p:nvSpPr>
          <p:cNvPr id="19" name="图片占位符 18"/>
          <p:cNvSpPr>
            <a:spLocks noGrp="1"/>
          </p:cNvSpPr>
          <p:nvPr>
            <p:ph type="pic" sz="quarter" idx="11"/>
          </p:nvPr>
        </p:nvSpPr>
        <p:spPr>
          <a:xfrm>
            <a:off x="9050821" y="4054609"/>
            <a:ext cx="2735132" cy="1759319"/>
          </a:xfrm>
          <a:custGeom>
            <a:gdLst>
              <a:gd name="connsiteX0" fmla="*/ 0 w 2735132"/>
              <a:gd name="connsiteY0" fmla="*/ 0 h 1759319"/>
              <a:gd name="connsiteX1" fmla="*/ 2735132 w 2735132"/>
              <a:gd name="connsiteY1" fmla="*/ 0 h 1759319"/>
              <a:gd name="connsiteX2" fmla="*/ 2735132 w 2735132"/>
              <a:gd name="connsiteY2" fmla="*/ 1759319 h 1759319"/>
              <a:gd name="connsiteX3" fmla="*/ 0 w 2735132"/>
              <a:gd name="connsiteY3" fmla="*/ 1759319 h 1759319"/>
            </a:gdLst>
            <a:cxnLst>
              <a:cxn ang="0">
                <a:pos x="connsiteX0" y="connsiteY0"/>
              </a:cxn>
              <a:cxn ang="0">
                <a:pos x="connsiteX1" y="connsiteY1"/>
              </a:cxn>
              <a:cxn ang="0">
                <a:pos x="connsiteX2" y="connsiteY2"/>
              </a:cxn>
              <a:cxn ang="0">
                <a:pos x="connsiteX3" y="connsiteY3"/>
              </a:cxn>
            </a:cxnLst>
            <a:rect l="l" t="t" r="r" b="b"/>
            <a:pathLst>
              <a:path w="2735132" h="1759319">
                <a:moveTo>
                  <a:pt x="0" y="0"/>
                </a:moveTo>
                <a:lnTo>
                  <a:pt x="2735132" y="0"/>
                </a:lnTo>
                <a:lnTo>
                  <a:pt x="2735132" y="1759319"/>
                </a:lnTo>
                <a:lnTo>
                  <a:pt x="0" y="175931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8" name="图片占位符 17"/>
          <p:cNvSpPr>
            <a:spLocks noGrp="1"/>
          </p:cNvSpPr>
          <p:nvPr>
            <p:ph type="pic" sz="quarter" idx="12"/>
          </p:nvPr>
        </p:nvSpPr>
        <p:spPr>
          <a:xfrm>
            <a:off x="6144901" y="4054609"/>
            <a:ext cx="2737805" cy="1759319"/>
          </a:xfrm>
          <a:custGeom>
            <a:gdLst>
              <a:gd name="connsiteX0" fmla="*/ 0 w 2737805"/>
              <a:gd name="connsiteY0" fmla="*/ 0 h 1759319"/>
              <a:gd name="connsiteX1" fmla="*/ 2737805 w 2737805"/>
              <a:gd name="connsiteY1" fmla="*/ 0 h 1759319"/>
              <a:gd name="connsiteX2" fmla="*/ 2737805 w 2737805"/>
              <a:gd name="connsiteY2" fmla="*/ 1759319 h 1759319"/>
              <a:gd name="connsiteX3" fmla="*/ 0 w 2737805"/>
              <a:gd name="connsiteY3" fmla="*/ 1759319 h 1759319"/>
            </a:gdLst>
            <a:cxnLst>
              <a:cxn ang="0">
                <a:pos x="connsiteX0" y="connsiteY0"/>
              </a:cxn>
              <a:cxn ang="0">
                <a:pos x="connsiteX1" y="connsiteY1"/>
              </a:cxn>
              <a:cxn ang="0">
                <a:pos x="connsiteX2" y="connsiteY2"/>
              </a:cxn>
              <a:cxn ang="0">
                <a:pos x="connsiteX3" y="connsiteY3"/>
              </a:cxn>
            </a:cxnLst>
            <a:rect l="l" t="t" r="r" b="b"/>
            <a:pathLst>
              <a:path w="2737805" h="1759319">
                <a:moveTo>
                  <a:pt x="0" y="0"/>
                </a:moveTo>
                <a:lnTo>
                  <a:pt x="2737805" y="0"/>
                </a:lnTo>
                <a:lnTo>
                  <a:pt x="2737805" y="1759319"/>
                </a:lnTo>
                <a:lnTo>
                  <a:pt x="0" y="175931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3"/>
          </p:nvPr>
        </p:nvSpPr>
        <p:spPr>
          <a:xfrm>
            <a:off x="3140186" y="4054609"/>
            <a:ext cx="2816480" cy="1759319"/>
          </a:xfrm>
          <a:custGeom>
            <a:gdLst>
              <a:gd name="connsiteX0" fmla="*/ 0 w 2816480"/>
              <a:gd name="connsiteY0" fmla="*/ 0 h 1759319"/>
              <a:gd name="connsiteX1" fmla="*/ 2816480 w 2816480"/>
              <a:gd name="connsiteY1" fmla="*/ 0 h 1759319"/>
              <a:gd name="connsiteX2" fmla="*/ 2816480 w 2816480"/>
              <a:gd name="connsiteY2" fmla="*/ 1759319 h 1759319"/>
              <a:gd name="connsiteX3" fmla="*/ 0 w 2816480"/>
              <a:gd name="connsiteY3" fmla="*/ 1759319 h 1759319"/>
            </a:gdLst>
            <a:cxnLst>
              <a:cxn ang="0">
                <a:pos x="connsiteX0" y="connsiteY0"/>
              </a:cxn>
              <a:cxn ang="0">
                <a:pos x="connsiteX1" y="connsiteY1"/>
              </a:cxn>
              <a:cxn ang="0">
                <a:pos x="connsiteX2" y="connsiteY2"/>
              </a:cxn>
              <a:cxn ang="0">
                <a:pos x="connsiteX3" y="connsiteY3"/>
              </a:cxn>
            </a:cxnLst>
            <a:rect l="l" t="t" r="r" b="b"/>
            <a:pathLst>
              <a:path w="2816480" h="1759319">
                <a:moveTo>
                  <a:pt x="0" y="0"/>
                </a:moveTo>
                <a:lnTo>
                  <a:pt x="2816480" y="0"/>
                </a:lnTo>
                <a:lnTo>
                  <a:pt x="2816480" y="1759319"/>
                </a:lnTo>
                <a:lnTo>
                  <a:pt x="0" y="175931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4"/>
          </p:nvPr>
        </p:nvSpPr>
        <p:spPr>
          <a:xfrm>
            <a:off x="331971" y="4054609"/>
            <a:ext cx="2637426" cy="1759319"/>
          </a:xfrm>
          <a:custGeom>
            <a:gdLst>
              <a:gd name="connsiteX0" fmla="*/ 0 w 2637426"/>
              <a:gd name="connsiteY0" fmla="*/ 0 h 1759319"/>
              <a:gd name="connsiteX1" fmla="*/ 2637426 w 2637426"/>
              <a:gd name="connsiteY1" fmla="*/ 0 h 1759319"/>
              <a:gd name="connsiteX2" fmla="*/ 2637426 w 2637426"/>
              <a:gd name="connsiteY2" fmla="*/ 1759319 h 1759319"/>
              <a:gd name="connsiteX3" fmla="*/ 0 w 2637426"/>
              <a:gd name="connsiteY3" fmla="*/ 1759319 h 1759319"/>
            </a:gdLst>
            <a:cxnLst>
              <a:cxn ang="0">
                <a:pos x="connsiteX0" y="connsiteY0"/>
              </a:cxn>
              <a:cxn ang="0">
                <a:pos x="connsiteX1" y="connsiteY1"/>
              </a:cxn>
              <a:cxn ang="0">
                <a:pos x="connsiteX2" y="connsiteY2"/>
              </a:cxn>
              <a:cxn ang="0">
                <a:pos x="connsiteX3" y="connsiteY3"/>
              </a:cxn>
            </a:cxnLst>
            <a:rect l="l" t="t" r="r" b="b"/>
            <a:pathLst>
              <a:path w="2637426" h="1759319">
                <a:moveTo>
                  <a:pt x="0" y="0"/>
                </a:moveTo>
                <a:lnTo>
                  <a:pt x="2637426" y="0"/>
                </a:lnTo>
                <a:lnTo>
                  <a:pt x="2637426" y="1759319"/>
                </a:lnTo>
                <a:lnTo>
                  <a:pt x="0" y="175931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409598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childTnLst>
                                </p:cTn>
                              </p:par>
                              <p:par>
                                <p:cTn id="8" presetID="2" presetClass="entr" presetSubtype="2"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000" fill="hold"/>
                                        <p:tgtEl>
                                          <p:spTgt spid="16"/>
                                        </p:tgtEl>
                                        <p:attrNameLst>
                                          <p:attrName>ppt_x</p:attrName>
                                        </p:attrNameLst>
                                      </p:cBhvr>
                                      <p:tavLst>
                                        <p:tav tm="0">
                                          <p:val>
                                            <p:strVal val="1+#ppt_w/2"/>
                                          </p:val>
                                        </p:tav>
                                        <p:tav tm="100000">
                                          <p:val>
                                            <p:strVal val="#ppt_x"/>
                                          </p:val>
                                        </p:tav>
                                      </p:tavLst>
                                    </p:anim>
                                    <p:anim calcmode="lin" valueType="num">
                                      <p:cBhvr additive="base">
                                        <p:cTn id="11" dur="1000" fill="hold"/>
                                        <p:tgtEl>
                                          <p:spTgt spid="16"/>
                                        </p:tgtEl>
                                        <p:attrNameLst>
                                          <p:attrName>ppt_y</p:attrName>
                                        </p:attrNameLst>
                                      </p:cBhvr>
                                      <p:tavLst>
                                        <p:tav tm="0">
                                          <p:val>
                                            <p:strVal val="#ppt_y"/>
                                          </p:val>
                                        </p:tav>
                                        <p:tav tm="100000">
                                          <p:val>
                                            <p:strVal val="#ppt_y"/>
                                          </p:val>
                                        </p:tav>
                                      </p:tavLst>
                                    </p:anim>
                                  </p:childTnLst>
                                </p:cTn>
                              </p:par>
                              <p:par>
                                <p:cTn id="12" presetID="8" presetClass="emph" presetSubtype="0" fill="hold" grpId="2" nodeType="withEffect">
                                  <p:stCondLst>
                                    <p:cond delay="0"/>
                                  </p:stCondLst>
                                  <p:childTnLst>
                                    <p:animRot by="21600000">
                                      <p:cBhvr>
                                        <p:cTn id="13" dur="1000" fill="hold"/>
                                        <p:tgtEl>
                                          <p:spTgt spid="16"/>
                                        </p:tgtEl>
                                        <p:attrNameLst>
                                          <p:attrName>r</p:attrName>
                                        </p:attrNameLst>
                                      </p:cBhvr>
                                    </p:animRo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300"/>
                                        <p:tgtEl>
                                          <p:spTgt spid="17"/>
                                        </p:tgtEl>
                                      </p:cBhvr>
                                    </p:animEffect>
                                  </p:childTnLst>
                                </p:cTn>
                              </p:par>
                              <p:par>
                                <p:cTn id="17" presetID="2" presetClass="entr" presetSubtype="3" fill="hold" grpId="1"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0-#ppt_h/2"/>
                                          </p:val>
                                        </p:tav>
                                        <p:tav tm="100000">
                                          <p:val>
                                            <p:strVal val="#ppt_y"/>
                                          </p:val>
                                        </p:tav>
                                      </p:tavLst>
                                    </p:anim>
                                  </p:childTnLst>
                                </p:cTn>
                              </p:par>
                              <p:par>
                                <p:cTn id="21" presetID="8" presetClass="emph" presetSubtype="0" fill="hold" grpId="2" nodeType="withEffect">
                                  <p:stCondLst>
                                    <p:cond delay="0"/>
                                  </p:stCondLst>
                                  <p:childTnLst>
                                    <p:animRot by="21600000">
                                      <p:cBhvr>
                                        <p:cTn id="22" dur="1000" fill="hold"/>
                                        <p:tgtEl>
                                          <p:spTgt spid="17"/>
                                        </p:tgtEl>
                                        <p:attrNameLst>
                                          <p:attrName>r</p:attrName>
                                        </p:attrNameLst>
                                      </p:cBhvr>
                                    </p:animRo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250"/>
                                        <p:tgtEl>
                                          <p:spTgt spid="18"/>
                                        </p:tgtEl>
                                      </p:cBhvr>
                                    </p:animEffect>
                                  </p:childTnLst>
                                </p:cTn>
                              </p:par>
                              <p:par>
                                <p:cTn id="26" presetID="2" presetClass="entr" presetSubtype="9" fill="hold" grpId="1"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0-#ppt_w/2"/>
                                          </p:val>
                                        </p:tav>
                                        <p:tav tm="100000">
                                          <p:val>
                                            <p:strVal val="#ppt_x"/>
                                          </p:val>
                                        </p:tav>
                                      </p:tavLst>
                                    </p:anim>
                                    <p:anim calcmode="lin" valueType="num">
                                      <p:cBhvr additive="base">
                                        <p:cTn id="29" dur="1000" fill="hold"/>
                                        <p:tgtEl>
                                          <p:spTgt spid="18"/>
                                        </p:tgtEl>
                                        <p:attrNameLst>
                                          <p:attrName>ppt_y</p:attrName>
                                        </p:attrNameLst>
                                      </p:cBhvr>
                                      <p:tavLst>
                                        <p:tav tm="0">
                                          <p:val>
                                            <p:strVal val="0-#ppt_h/2"/>
                                          </p:val>
                                        </p:tav>
                                        <p:tav tm="100000">
                                          <p:val>
                                            <p:strVal val="#ppt_y"/>
                                          </p:val>
                                        </p:tav>
                                      </p:tavLst>
                                    </p:anim>
                                  </p:childTnLst>
                                </p:cTn>
                              </p:par>
                              <p:par>
                                <p:cTn id="30" presetID="8" presetClass="emph" presetSubtype="0" fill="hold" grpId="2" nodeType="withEffect">
                                  <p:stCondLst>
                                    <p:cond delay="0"/>
                                  </p:stCondLst>
                                  <p:childTnLst>
                                    <p:animRot by="21600000">
                                      <p:cBhvr>
                                        <p:cTn id="31" dur="1000" fill="hold"/>
                                        <p:tgtEl>
                                          <p:spTgt spid="18"/>
                                        </p:tgtEl>
                                        <p:attrNameLst>
                                          <p:attrName>r</p:attrName>
                                        </p:attrNameLst>
                                      </p:cBhvr>
                                    </p:animRo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250"/>
                                        <p:tgtEl>
                                          <p:spTgt spid="19"/>
                                        </p:tgtEl>
                                      </p:cBhvr>
                                    </p:animEffect>
                                  </p:childTnLst>
                                </p:cTn>
                              </p:par>
                              <p:par>
                                <p:cTn id="35" presetID="2" presetClass="entr" presetSubtype="8" fill="hold" grpId="1"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0" fill="hold"/>
                                        <p:tgtEl>
                                          <p:spTgt spid="19"/>
                                        </p:tgtEl>
                                        <p:attrNameLst>
                                          <p:attrName>ppt_x</p:attrName>
                                        </p:attrNameLst>
                                      </p:cBhvr>
                                      <p:tavLst>
                                        <p:tav tm="0">
                                          <p:val>
                                            <p:strVal val="0-#ppt_w/2"/>
                                          </p:val>
                                        </p:tav>
                                        <p:tav tm="100000">
                                          <p:val>
                                            <p:strVal val="#ppt_x"/>
                                          </p:val>
                                        </p:tav>
                                      </p:tavLst>
                                    </p:anim>
                                    <p:anim calcmode="lin" valueType="num">
                                      <p:cBhvr additive="base">
                                        <p:cTn id="38" dur="1000" fill="hold"/>
                                        <p:tgtEl>
                                          <p:spTgt spid="19"/>
                                        </p:tgtEl>
                                        <p:attrNameLst>
                                          <p:attrName>ppt_y</p:attrName>
                                        </p:attrNameLst>
                                      </p:cBhvr>
                                      <p:tavLst>
                                        <p:tav tm="0">
                                          <p:val>
                                            <p:strVal val="#ppt_y"/>
                                          </p:val>
                                        </p:tav>
                                        <p:tav tm="100000">
                                          <p:val>
                                            <p:strVal val="#ppt_y"/>
                                          </p:val>
                                        </p:tav>
                                      </p:tavLst>
                                    </p:anim>
                                  </p:childTnLst>
                                </p:cTn>
                              </p:par>
                              <p:par>
                                <p:cTn id="39" presetID="8" presetClass="emph" presetSubtype="0" fill="hold" grpId="2" nodeType="withEffect">
                                  <p:stCondLst>
                                    <p:cond delay="0"/>
                                  </p:stCondLst>
                                  <p:childTnLst>
                                    <p:animRot by="21600000">
                                      <p:cBhvr>
                                        <p:cTn id="40" dur="1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8" grpId="0" animBg="1"/>
      <p:bldP spid="18" grpId="1" animBg="1"/>
      <p:bldP spid="18" grpId="2" animBg="1"/>
      <p:bldP spid="17" grpId="0" animBg="1"/>
      <p:bldP spid="17" grpId="1" animBg="1"/>
      <p:bldP spid="17" grpId="2" animBg="1"/>
      <p:bldP spid="16" grpId="0" animBg="1"/>
      <p:bldP spid="16" grpId="1" animBg="1"/>
      <p:bldP spid="16" grpId="2" animBg="1"/>
    </p:bldLst>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7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8047870" y="990634"/>
            <a:ext cx="3830543" cy="5308083"/>
          </a:xfrm>
          <a:custGeom>
            <a:gdLst>
              <a:gd name="connsiteX0" fmla="*/ 0 w 3830543"/>
              <a:gd name="connsiteY0" fmla="*/ 0 h 5308083"/>
              <a:gd name="connsiteX1" fmla="*/ 3830543 w 3830543"/>
              <a:gd name="connsiteY1" fmla="*/ 0 h 5308083"/>
              <a:gd name="connsiteX2" fmla="*/ 3830543 w 3830543"/>
              <a:gd name="connsiteY2" fmla="*/ 5308083 h 5308083"/>
              <a:gd name="connsiteX3" fmla="*/ 0 w 3830543"/>
              <a:gd name="connsiteY3" fmla="*/ 5308083 h 5308083"/>
            </a:gdLst>
            <a:cxnLst>
              <a:cxn ang="0">
                <a:pos x="connsiteX0" y="connsiteY0"/>
              </a:cxn>
              <a:cxn ang="0">
                <a:pos x="connsiteX1" y="connsiteY1"/>
              </a:cxn>
              <a:cxn ang="0">
                <a:pos x="connsiteX2" y="connsiteY2"/>
              </a:cxn>
              <a:cxn ang="0">
                <a:pos x="connsiteX3" y="connsiteY3"/>
              </a:cxn>
            </a:cxnLst>
            <a:rect l="l" t="t" r="r" b="b"/>
            <a:pathLst>
              <a:path w="3830543" h="5308083">
                <a:moveTo>
                  <a:pt x="0" y="0"/>
                </a:moveTo>
                <a:lnTo>
                  <a:pt x="3830543" y="0"/>
                </a:lnTo>
                <a:lnTo>
                  <a:pt x="3830543" y="5308083"/>
                </a:lnTo>
                <a:lnTo>
                  <a:pt x="0" y="53080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4" name="图片占位符 13"/>
          <p:cNvSpPr>
            <a:spLocks noGrp="1"/>
          </p:cNvSpPr>
          <p:nvPr>
            <p:ph type="pic" sz="quarter" idx="13"/>
          </p:nvPr>
        </p:nvSpPr>
        <p:spPr>
          <a:xfrm>
            <a:off x="4214254" y="990635"/>
            <a:ext cx="3786002" cy="5308082"/>
          </a:xfrm>
          <a:custGeom>
            <a:gdLst>
              <a:gd name="connsiteX0" fmla="*/ 0 w 3786002"/>
              <a:gd name="connsiteY0" fmla="*/ 0 h 5308082"/>
              <a:gd name="connsiteX1" fmla="*/ 3786002 w 3786002"/>
              <a:gd name="connsiteY1" fmla="*/ 0 h 5308082"/>
              <a:gd name="connsiteX2" fmla="*/ 3786002 w 3786002"/>
              <a:gd name="connsiteY2" fmla="*/ 5308082 h 5308082"/>
              <a:gd name="connsiteX3" fmla="*/ 0 w 3786002"/>
              <a:gd name="connsiteY3" fmla="*/ 5308082 h 5308082"/>
            </a:gdLst>
            <a:cxnLst>
              <a:cxn ang="0">
                <a:pos x="connsiteX0" y="connsiteY0"/>
              </a:cxn>
              <a:cxn ang="0">
                <a:pos x="connsiteX1" y="connsiteY1"/>
              </a:cxn>
              <a:cxn ang="0">
                <a:pos x="connsiteX2" y="connsiteY2"/>
              </a:cxn>
              <a:cxn ang="0">
                <a:pos x="connsiteX3" y="connsiteY3"/>
              </a:cxn>
            </a:cxnLst>
            <a:rect l="l" t="t" r="r" b="b"/>
            <a:pathLst>
              <a:path w="3786002" h="5308082">
                <a:moveTo>
                  <a:pt x="0" y="0"/>
                </a:moveTo>
                <a:lnTo>
                  <a:pt x="3786002" y="0"/>
                </a:lnTo>
                <a:lnTo>
                  <a:pt x="3786002" y="5308082"/>
                </a:lnTo>
                <a:lnTo>
                  <a:pt x="0" y="530808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3" name="图片占位符 12"/>
          <p:cNvSpPr>
            <a:spLocks noGrp="1"/>
          </p:cNvSpPr>
          <p:nvPr>
            <p:ph type="pic" sz="quarter" idx="14"/>
          </p:nvPr>
        </p:nvSpPr>
        <p:spPr>
          <a:xfrm>
            <a:off x="379105" y="990635"/>
            <a:ext cx="3786001" cy="5308082"/>
          </a:xfrm>
          <a:custGeom>
            <a:gdLst>
              <a:gd name="connsiteX0" fmla="*/ 0 w 3786001"/>
              <a:gd name="connsiteY0" fmla="*/ 0 h 5308082"/>
              <a:gd name="connsiteX1" fmla="*/ 3786001 w 3786001"/>
              <a:gd name="connsiteY1" fmla="*/ 0 h 5308082"/>
              <a:gd name="connsiteX2" fmla="*/ 3786001 w 3786001"/>
              <a:gd name="connsiteY2" fmla="*/ 5308082 h 5308082"/>
              <a:gd name="connsiteX3" fmla="*/ 0 w 3786001"/>
              <a:gd name="connsiteY3" fmla="*/ 5308082 h 5308082"/>
            </a:gdLst>
            <a:cxnLst>
              <a:cxn ang="0">
                <a:pos x="connsiteX0" y="connsiteY0"/>
              </a:cxn>
              <a:cxn ang="0">
                <a:pos x="connsiteX1" y="connsiteY1"/>
              </a:cxn>
              <a:cxn ang="0">
                <a:pos x="connsiteX2" y="connsiteY2"/>
              </a:cxn>
              <a:cxn ang="0">
                <a:pos x="connsiteX3" y="connsiteY3"/>
              </a:cxn>
            </a:cxnLst>
            <a:rect l="l" t="t" r="r" b="b"/>
            <a:pathLst>
              <a:path w="3786001" h="5308082">
                <a:moveTo>
                  <a:pt x="0" y="0"/>
                </a:moveTo>
                <a:lnTo>
                  <a:pt x="3786001" y="0"/>
                </a:lnTo>
                <a:lnTo>
                  <a:pt x="3786001" y="5308082"/>
                </a:lnTo>
                <a:lnTo>
                  <a:pt x="0" y="530808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4311490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1+#ppt_w/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ppt_x</p:attrName>
                                        </p:attrNameLst>
                                      </p:cBhvr>
                                      <p:tavLst>
                                        <p:tav tm="0">
                                          <p:val>
                                            <p:strVal val="1+#ppt_w/2"/>
                                          </p:val>
                                        </p:tav>
                                        <p:tav tm="100000">
                                          <p:val>
                                            <p:strVal val="#ppt_x"/>
                                          </p:val>
                                        </p:tav>
                                      </p:tavLst>
                                    </p:anim>
                                    <p:anim calcmode="lin" valueType="num">
                                      <p:cBhvr>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ppt_x</p:attrName>
                                        </p:attrNameLst>
                                      </p:cBhvr>
                                      <p:tavLst>
                                        <p:tav tm="0">
                                          <p:val>
                                            <p:strVal val="1+#ppt_w/2"/>
                                          </p:val>
                                        </p:tav>
                                        <p:tav tm="100000">
                                          <p:val>
                                            <p:strVal val="#ppt_x"/>
                                          </p:val>
                                        </p:tav>
                                      </p:tavLst>
                                    </p:anim>
                                    <p:anim calcmode="lin" valueType="num">
                                      <p:cBhvr>
                                        <p:cTn id="1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空白">
    <p:spTree>
      <p:nvGrpSpPr>
        <p:cNvPr id="1" name=""/>
        <p:cNvGrpSpPr/>
        <p:nvPr/>
      </p:nvGrpSpPr>
      <p:grpSpPr>
        <a:xfrm>
          <a:off x="0" y="0"/>
          <a:ext cx="0" cy="0"/>
        </a:xfrm>
      </p:grpSpPr>
      <p:sp>
        <p:nvSpPr>
          <p:cNvPr id="8" name="图片占位符 7"/>
          <p:cNvSpPr>
            <a:spLocks noGrp="1"/>
          </p:cNvSpPr>
          <p:nvPr>
            <p:ph type="pic" sz="quarter" idx="13"/>
          </p:nvPr>
        </p:nvSpPr>
        <p:spPr>
          <a:xfrm>
            <a:off x="2097439" y="2056024"/>
            <a:ext cx="1988998" cy="1988998"/>
          </a:xfrm>
          <a:custGeom>
            <a:gdLst>
              <a:gd name="connsiteX0" fmla="*/ 994499 w 1988998"/>
              <a:gd name="connsiteY0" fmla="*/ 0 h 1988998"/>
              <a:gd name="connsiteX1" fmla="*/ 1988998 w 1988998"/>
              <a:gd name="connsiteY1" fmla="*/ 994499 h 1988998"/>
              <a:gd name="connsiteX2" fmla="*/ 994499 w 1988998"/>
              <a:gd name="connsiteY2" fmla="*/ 1988998 h 1988998"/>
              <a:gd name="connsiteX3" fmla="*/ 0 w 1988998"/>
              <a:gd name="connsiteY3" fmla="*/ 994499 h 1988998"/>
              <a:gd name="connsiteX4" fmla="*/ 994499 w 1988998"/>
              <a:gd name="connsiteY4" fmla="*/ 0 h 198899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8998" h="1988998">
                <a:moveTo>
                  <a:pt x="994499" y="0"/>
                </a:moveTo>
                <a:cubicBezTo>
                  <a:pt x="1543746" y="0"/>
                  <a:pt x="1988998" y="445252"/>
                  <a:pt x="1988998" y="994499"/>
                </a:cubicBezTo>
                <a:cubicBezTo>
                  <a:pt x="1988998" y="1543746"/>
                  <a:pt x="1543746" y="1988998"/>
                  <a:pt x="994499" y="1988998"/>
                </a:cubicBezTo>
                <a:cubicBezTo>
                  <a:pt x="445252" y="1988998"/>
                  <a:pt x="0" y="1543746"/>
                  <a:pt x="0" y="994499"/>
                </a:cubicBezTo>
                <a:cubicBezTo>
                  <a:pt x="0" y="445252"/>
                  <a:pt x="445252" y="0"/>
                  <a:pt x="994499"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9007330" y="3448474"/>
            <a:ext cx="1988998" cy="1988998"/>
          </a:xfrm>
          <a:custGeom>
            <a:gdLst>
              <a:gd name="connsiteX0" fmla="*/ 994499 w 1988998"/>
              <a:gd name="connsiteY0" fmla="*/ 0 h 1988998"/>
              <a:gd name="connsiteX1" fmla="*/ 1988998 w 1988998"/>
              <a:gd name="connsiteY1" fmla="*/ 994499 h 1988998"/>
              <a:gd name="connsiteX2" fmla="*/ 994499 w 1988998"/>
              <a:gd name="connsiteY2" fmla="*/ 1988998 h 1988998"/>
              <a:gd name="connsiteX3" fmla="*/ 0 w 1988998"/>
              <a:gd name="connsiteY3" fmla="*/ 994499 h 1988998"/>
              <a:gd name="connsiteX4" fmla="*/ 994499 w 1988998"/>
              <a:gd name="connsiteY4" fmla="*/ 0 h 198899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8998" h="1988998">
                <a:moveTo>
                  <a:pt x="994499" y="0"/>
                </a:moveTo>
                <a:cubicBezTo>
                  <a:pt x="1543746" y="0"/>
                  <a:pt x="1988998" y="445252"/>
                  <a:pt x="1988998" y="994499"/>
                </a:cubicBezTo>
                <a:cubicBezTo>
                  <a:pt x="1988998" y="1543746"/>
                  <a:pt x="1543746" y="1988998"/>
                  <a:pt x="994499" y="1988998"/>
                </a:cubicBezTo>
                <a:cubicBezTo>
                  <a:pt x="445252" y="1988998"/>
                  <a:pt x="0" y="1543746"/>
                  <a:pt x="0" y="994499"/>
                </a:cubicBezTo>
                <a:cubicBezTo>
                  <a:pt x="0" y="445252"/>
                  <a:pt x="445252" y="0"/>
                  <a:pt x="994499"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390199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8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6745736" y="3611124"/>
            <a:ext cx="2346859" cy="2248562"/>
          </a:xfrm>
          <a:custGeom>
            <a:gdLst>
              <a:gd name="connsiteX0" fmla="*/ 0 w 2346859"/>
              <a:gd name="connsiteY0" fmla="*/ 0 h 2248562"/>
              <a:gd name="connsiteX1" fmla="*/ 2346859 w 2346859"/>
              <a:gd name="connsiteY1" fmla="*/ 0 h 2248562"/>
              <a:gd name="connsiteX2" fmla="*/ 2346859 w 2346859"/>
              <a:gd name="connsiteY2" fmla="*/ 2248562 h 2248562"/>
              <a:gd name="connsiteX3" fmla="*/ 0 w 2346859"/>
              <a:gd name="connsiteY3" fmla="*/ 2248562 h 2248562"/>
            </a:gdLst>
            <a:cxnLst>
              <a:cxn ang="0">
                <a:pos x="connsiteX0" y="connsiteY0"/>
              </a:cxn>
              <a:cxn ang="0">
                <a:pos x="connsiteX1" y="connsiteY1"/>
              </a:cxn>
              <a:cxn ang="0">
                <a:pos x="connsiteX2" y="connsiteY2"/>
              </a:cxn>
              <a:cxn ang="0">
                <a:pos x="connsiteX3" y="connsiteY3"/>
              </a:cxn>
            </a:cxnLst>
            <a:rect l="l" t="t" r="r" b="b"/>
            <a:pathLst>
              <a:path w="2346859" h="2248562">
                <a:moveTo>
                  <a:pt x="0" y="0"/>
                </a:moveTo>
                <a:lnTo>
                  <a:pt x="2346859" y="0"/>
                </a:lnTo>
                <a:lnTo>
                  <a:pt x="2346859" y="2248562"/>
                </a:lnTo>
                <a:lnTo>
                  <a:pt x="0" y="224856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9183213" y="1279622"/>
            <a:ext cx="2346860" cy="2260850"/>
          </a:xfrm>
          <a:custGeom>
            <a:gdLst>
              <a:gd name="connsiteX0" fmla="*/ 0 w 2346860"/>
              <a:gd name="connsiteY0" fmla="*/ 0 h 2260850"/>
              <a:gd name="connsiteX1" fmla="*/ 2346860 w 2346860"/>
              <a:gd name="connsiteY1" fmla="*/ 0 h 2260850"/>
              <a:gd name="connsiteX2" fmla="*/ 2346860 w 2346860"/>
              <a:gd name="connsiteY2" fmla="*/ 2260850 h 2260850"/>
              <a:gd name="connsiteX3" fmla="*/ 0 w 2346860"/>
              <a:gd name="connsiteY3" fmla="*/ 2260850 h 2260850"/>
            </a:gdLst>
            <a:cxnLst>
              <a:cxn ang="0">
                <a:pos x="connsiteX0" y="connsiteY0"/>
              </a:cxn>
              <a:cxn ang="0">
                <a:pos x="connsiteX1" y="connsiteY1"/>
              </a:cxn>
              <a:cxn ang="0">
                <a:pos x="connsiteX2" y="connsiteY2"/>
              </a:cxn>
              <a:cxn ang="0">
                <a:pos x="connsiteX3" y="connsiteY3"/>
              </a:cxn>
            </a:cxnLst>
            <a:rect l="l" t="t" r="r" b="b"/>
            <a:pathLst>
              <a:path w="2346860" h="2260850">
                <a:moveTo>
                  <a:pt x="0" y="0"/>
                </a:moveTo>
                <a:lnTo>
                  <a:pt x="2346860" y="0"/>
                </a:lnTo>
                <a:lnTo>
                  <a:pt x="2346860" y="2260850"/>
                </a:lnTo>
                <a:lnTo>
                  <a:pt x="0" y="226085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4308256" y="1279622"/>
            <a:ext cx="2345324" cy="2260850"/>
          </a:xfrm>
          <a:custGeom>
            <a:gdLst>
              <a:gd name="connsiteX0" fmla="*/ 0 w 2345324"/>
              <a:gd name="connsiteY0" fmla="*/ 0 h 2260850"/>
              <a:gd name="connsiteX1" fmla="*/ 2345324 w 2345324"/>
              <a:gd name="connsiteY1" fmla="*/ 0 h 2260850"/>
              <a:gd name="connsiteX2" fmla="*/ 2345324 w 2345324"/>
              <a:gd name="connsiteY2" fmla="*/ 2260850 h 2260850"/>
              <a:gd name="connsiteX3" fmla="*/ 0 w 2345324"/>
              <a:gd name="connsiteY3" fmla="*/ 2260850 h 2260850"/>
            </a:gdLst>
            <a:cxnLst>
              <a:cxn ang="0">
                <a:pos x="connsiteX0" y="connsiteY0"/>
              </a:cxn>
              <a:cxn ang="0">
                <a:pos x="connsiteX1" y="connsiteY1"/>
              </a:cxn>
              <a:cxn ang="0">
                <a:pos x="connsiteX2" y="connsiteY2"/>
              </a:cxn>
              <a:cxn ang="0">
                <a:pos x="connsiteX3" y="connsiteY3"/>
              </a:cxn>
            </a:cxnLst>
            <a:rect l="l" t="t" r="r" b="b"/>
            <a:pathLst>
              <a:path w="2345324" h="2260850">
                <a:moveTo>
                  <a:pt x="0" y="0"/>
                </a:moveTo>
                <a:lnTo>
                  <a:pt x="2345324" y="0"/>
                </a:lnTo>
                <a:lnTo>
                  <a:pt x="2345324" y="2260850"/>
                </a:lnTo>
                <a:lnTo>
                  <a:pt x="0" y="226085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452925" y="1269306"/>
            <a:ext cx="3697783" cy="4587743"/>
          </a:xfrm>
          <a:custGeom>
            <a:gdLst>
              <a:gd name="connsiteX0" fmla="*/ 0 w 3697783"/>
              <a:gd name="connsiteY0" fmla="*/ 0 h 4587743"/>
              <a:gd name="connsiteX1" fmla="*/ 3697783 w 3697783"/>
              <a:gd name="connsiteY1" fmla="*/ 0 h 4587743"/>
              <a:gd name="connsiteX2" fmla="*/ 3697783 w 3697783"/>
              <a:gd name="connsiteY2" fmla="*/ 4587743 h 4587743"/>
              <a:gd name="connsiteX3" fmla="*/ 0 w 3697783"/>
              <a:gd name="connsiteY3" fmla="*/ 4587743 h 4587743"/>
            </a:gdLst>
            <a:cxnLst>
              <a:cxn ang="0">
                <a:pos x="connsiteX0" y="connsiteY0"/>
              </a:cxn>
              <a:cxn ang="0">
                <a:pos x="connsiteX1" y="connsiteY1"/>
              </a:cxn>
              <a:cxn ang="0">
                <a:pos x="connsiteX2" y="connsiteY2"/>
              </a:cxn>
              <a:cxn ang="0">
                <a:pos x="connsiteX3" y="connsiteY3"/>
              </a:cxn>
            </a:cxnLst>
            <a:rect l="l" t="t" r="r" b="b"/>
            <a:pathLst>
              <a:path w="3697783" h="4587743">
                <a:moveTo>
                  <a:pt x="0" y="0"/>
                </a:moveTo>
                <a:lnTo>
                  <a:pt x="3697783" y="0"/>
                </a:lnTo>
                <a:lnTo>
                  <a:pt x="3697783" y="4587743"/>
                </a:lnTo>
                <a:lnTo>
                  <a:pt x="0" y="458774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95980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par>
                                <p:cTn id="10" presetID="52" presetClass="entr" presetSubtype="0" fill="hold" grpId="0" nodeType="withEffect">
                                  <p:stCondLst>
                                    <p:cond delay="300"/>
                                  </p:stCondLst>
                                  <p:childTnLst>
                                    <p:set>
                                      <p:cBhvr>
                                        <p:cTn id="11" dur="1" fill="hold">
                                          <p:stCondLst>
                                            <p:cond delay="0"/>
                                          </p:stCondLst>
                                        </p:cTn>
                                        <p:tgtEl>
                                          <p:spTgt spid="16"/>
                                        </p:tgtEl>
                                        <p:attrNameLst>
                                          <p:attrName>style.visibility</p:attrName>
                                        </p:attrNameLst>
                                      </p:cBhvr>
                                      <p:to>
                                        <p:strVal val="visible"/>
                                      </p:to>
                                    </p:set>
                                    <p:animScale>
                                      <p:cBhvr>
                                        <p:cTn id="1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16"/>
                                        </p:tgtEl>
                                        <p:attrNameLst>
                                          <p:attrName>ppt_x</p:attrName>
                                          <p:attrName>ppt_y</p:attrName>
                                        </p:attrNameLst>
                                      </p:cBhvr>
                                    </p:animMotion>
                                    <p:animEffect transition="in" filter="fade">
                                      <p:cBhvr>
                                        <p:cTn id="14" dur="1000"/>
                                        <p:tgtEl>
                                          <p:spTgt spid="16"/>
                                        </p:tgtEl>
                                      </p:cBhvr>
                                    </p:animEffect>
                                  </p:childTnLst>
                                </p:cTn>
                              </p:par>
                              <p:par>
                                <p:cTn id="15" presetID="52" presetClass="entr" presetSubtype="0" fill="hold" grpId="0" nodeType="withEffect">
                                  <p:stCondLst>
                                    <p:cond delay="1000"/>
                                  </p:stCondLst>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par>
                                <p:cTn id="20" presetID="52" presetClass="entr" presetSubtype="0" fill="hold" grpId="0" nodeType="withEffect">
                                  <p:stCondLst>
                                    <p:cond delay="1900"/>
                                  </p:stCondLst>
                                  <p:childTnLst>
                                    <p:set>
                                      <p:cBhvr>
                                        <p:cTn id="21" dur="1" fill="hold">
                                          <p:stCondLst>
                                            <p:cond delay="0"/>
                                          </p:stCondLst>
                                        </p:cTn>
                                        <p:tgtEl>
                                          <p:spTgt spid="17"/>
                                        </p:tgtEl>
                                        <p:attrNameLst>
                                          <p:attrName>style.visibility</p:attrName>
                                        </p:attrNameLst>
                                      </p:cBhvr>
                                      <p:to>
                                        <p:strVal val="visible"/>
                                      </p:to>
                                    </p:set>
                                    <p:animScale>
                                      <p:cBhvr>
                                        <p:cTn id="2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7"/>
                                        </p:tgtEl>
                                        <p:attrNameLst>
                                          <p:attrName>ppt_x</p:attrName>
                                          <p:attrName>ppt_y</p:attrName>
                                        </p:attrNameLst>
                                      </p:cBhvr>
                                    </p:animMotion>
                                    <p:animEffect transition="in" filter="fade">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9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8736699" y="3736614"/>
            <a:ext cx="2654041" cy="2609499"/>
          </a:xfrm>
          <a:custGeom>
            <a:gdLst>
              <a:gd name="connsiteX0" fmla="*/ 0 w 2654041"/>
              <a:gd name="connsiteY0" fmla="*/ 0 h 2609499"/>
              <a:gd name="connsiteX1" fmla="*/ 2654041 w 2654041"/>
              <a:gd name="connsiteY1" fmla="*/ 0 h 2609499"/>
              <a:gd name="connsiteX2" fmla="*/ 2654041 w 2654041"/>
              <a:gd name="connsiteY2" fmla="*/ 2609499 h 2609499"/>
              <a:gd name="connsiteX3" fmla="*/ 0 w 2654041"/>
              <a:gd name="connsiteY3" fmla="*/ 2609499 h 2609499"/>
            </a:gdLst>
            <a:cxnLst>
              <a:cxn ang="0">
                <a:pos x="connsiteX0" y="connsiteY0"/>
              </a:cxn>
              <a:cxn ang="0">
                <a:pos x="connsiteX1" y="connsiteY1"/>
              </a:cxn>
              <a:cxn ang="0">
                <a:pos x="connsiteX2" y="connsiteY2"/>
              </a:cxn>
              <a:cxn ang="0">
                <a:pos x="connsiteX3" y="connsiteY3"/>
              </a:cxn>
            </a:cxnLst>
            <a:rect l="l" t="t" r="r" b="b"/>
            <a:pathLst>
              <a:path w="2654041" h="2609499">
                <a:moveTo>
                  <a:pt x="0" y="0"/>
                </a:moveTo>
                <a:lnTo>
                  <a:pt x="2654041" y="0"/>
                </a:lnTo>
                <a:lnTo>
                  <a:pt x="2654041" y="2609499"/>
                </a:lnTo>
                <a:lnTo>
                  <a:pt x="0" y="260949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082657" y="1060303"/>
            <a:ext cx="2609499" cy="2609499"/>
          </a:xfrm>
          <a:custGeom>
            <a:gdLst>
              <a:gd name="connsiteX0" fmla="*/ 0 w 2609499"/>
              <a:gd name="connsiteY0" fmla="*/ 0 h 2609499"/>
              <a:gd name="connsiteX1" fmla="*/ 2609499 w 2609499"/>
              <a:gd name="connsiteY1" fmla="*/ 0 h 2609499"/>
              <a:gd name="connsiteX2" fmla="*/ 2609499 w 2609499"/>
              <a:gd name="connsiteY2" fmla="*/ 2609499 h 2609499"/>
              <a:gd name="connsiteX3" fmla="*/ 0 w 2609499"/>
              <a:gd name="connsiteY3" fmla="*/ 2609499 h 2609499"/>
            </a:gdLst>
            <a:cxnLst>
              <a:cxn ang="0">
                <a:pos x="connsiteX0" y="connsiteY0"/>
              </a:cxn>
              <a:cxn ang="0">
                <a:pos x="connsiteX1" y="connsiteY1"/>
              </a:cxn>
              <a:cxn ang="0">
                <a:pos x="connsiteX2" y="connsiteY2"/>
              </a:cxn>
              <a:cxn ang="0">
                <a:pos x="connsiteX3" y="connsiteY3"/>
              </a:cxn>
            </a:cxnLst>
            <a:rect l="l" t="t" r="r" b="b"/>
            <a:pathLst>
              <a:path w="2609499" h="2609499">
                <a:moveTo>
                  <a:pt x="0" y="0"/>
                </a:moveTo>
                <a:lnTo>
                  <a:pt x="2609499" y="0"/>
                </a:lnTo>
                <a:lnTo>
                  <a:pt x="2609499" y="2609499"/>
                </a:lnTo>
                <a:lnTo>
                  <a:pt x="0" y="260949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417866" y="1060301"/>
            <a:ext cx="2609499" cy="2609500"/>
          </a:xfrm>
          <a:custGeom>
            <a:gdLst>
              <a:gd name="connsiteX0" fmla="*/ 0 w 2609499"/>
              <a:gd name="connsiteY0" fmla="*/ 0 h 2609500"/>
              <a:gd name="connsiteX1" fmla="*/ 2609499 w 2609499"/>
              <a:gd name="connsiteY1" fmla="*/ 0 h 2609500"/>
              <a:gd name="connsiteX2" fmla="*/ 2609499 w 2609499"/>
              <a:gd name="connsiteY2" fmla="*/ 2609500 h 2609500"/>
              <a:gd name="connsiteX3" fmla="*/ 0 w 2609499"/>
              <a:gd name="connsiteY3" fmla="*/ 2609500 h 2609500"/>
            </a:gdLst>
            <a:cxnLst>
              <a:cxn ang="0">
                <a:pos x="connsiteX0" y="connsiteY0"/>
              </a:cxn>
              <a:cxn ang="0">
                <a:pos x="connsiteX1" y="connsiteY1"/>
              </a:cxn>
              <a:cxn ang="0">
                <a:pos x="connsiteX2" y="connsiteY2"/>
              </a:cxn>
              <a:cxn ang="0">
                <a:pos x="connsiteX3" y="connsiteY3"/>
              </a:cxn>
            </a:cxnLst>
            <a:rect l="l" t="t" r="r" b="b"/>
            <a:pathLst>
              <a:path w="2609499" h="2609500">
                <a:moveTo>
                  <a:pt x="0" y="0"/>
                </a:moveTo>
                <a:lnTo>
                  <a:pt x="2609499" y="0"/>
                </a:lnTo>
                <a:lnTo>
                  <a:pt x="2609499" y="2609500"/>
                </a:lnTo>
                <a:lnTo>
                  <a:pt x="0" y="260950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763825" y="3736613"/>
            <a:ext cx="2609499" cy="2609499"/>
          </a:xfrm>
          <a:custGeom>
            <a:gdLst>
              <a:gd name="connsiteX0" fmla="*/ 0 w 2609499"/>
              <a:gd name="connsiteY0" fmla="*/ 0 h 2609499"/>
              <a:gd name="connsiteX1" fmla="*/ 2609499 w 2609499"/>
              <a:gd name="connsiteY1" fmla="*/ 0 h 2609499"/>
              <a:gd name="connsiteX2" fmla="*/ 2609499 w 2609499"/>
              <a:gd name="connsiteY2" fmla="*/ 2609499 h 2609499"/>
              <a:gd name="connsiteX3" fmla="*/ 0 w 2609499"/>
              <a:gd name="connsiteY3" fmla="*/ 2609499 h 2609499"/>
            </a:gdLst>
            <a:cxnLst>
              <a:cxn ang="0">
                <a:pos x="connsiteX0" y="connsiteY0"/>
              </a:cxn>
              <a:cxn ang="0">
                <a:pos x="connsiteX1" y="connsiteY1"/>
              </a:cxn>
              <a:cxn ang="0">
                <a:pos x="connsiteX2" y="connsiteY2"/>
              </a:cxn>
              <a:cxn ang="0">
                <a:pos x="connsiteX3" y="connsiteY3"/>
              </a:cxn>
            </a:cxnLst>
            <a:rect l="l" t="t" r="r" b="b"/>
            <a:pathLst>
              <a:path w="2609499" h="2609499">
                <a:moveTo>
                  <a:pt x="0" y="0"/>
                </a:moveTo>
                <a:lnTo>
                  <a:pt x="2609499" y="0"/>
                </a:lnTo>
                <a:lnTo>
                  <a:pt x="2609499" y="2609499"/>
                </a:lnTo>
                <a:lnTo>
                  <a:pt x="0" y="260949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40418174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filter="">
                                      <p:cBhvr>
                                        <p:cTn id="7" dur="500"/>
                                        <p:tgtEl>
                                          <p:spTgt spid="15"/>
                                        </p:tgtEl>
                                      </p:cBhvr>
                                    </p:animEffect>
                                  </p:childTnLst>
                                </p:cTn>
                              </p:par>
                              <p:par>
                                <p:cTn id="8" presetID="23" presetClass="entr" presetSubtype="32"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strVal val="4*#ppt_w"/>
                                          </p:val>
                                        </p:tav>
                                        <p:tav tm="100000">
                                          <p:val>
                                            <p:strVal val="#ppt_w"/>
                                          </p:val>
                                        </p:tav>
                                      </p:tavLst>
                                    </p:anim>
                                    <p:anim calcmode="lin" valueType="num">
                                      <p:cBhvr>
                                        <p:cTn id="11" dur="500" fill="hold"/>
                                        <p:tgtEl>
                                          <p:spTgt spid="15"/>
                                        </p:tgtEl>
                                        <p:attrNameLst>
                                          <p:attrName>ppt_h</p:attrName>
                                        </p:attrNameLst>
                                      </p:cBhvr>
                                      <p:tavLst>
                                        <p:tav tm="0">
                                          <p:val>
                                            <p:strVal val="4*#ppt_h"/>
                                          </p:val>
                                        </p:tav>
                                        <p:tav tm="100000">
                                          <p:val>
                                            <p:strVal val="#ppt_h"/>
                                          </p:val>
                                        </p:tav>
                                      </p:tavLst>
                                    </p:anim>
                                  </p:childTnLst>
                                </p:cTn>
                              </p:par>
                              <p:par>
                                <p:cTn id="12" presetID="23" presetClass="entr" presetSubtype="32" fill="hold" grpId="2"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strVal val="4*#ppt_w"/>
                                          </p:val>
                                        </p:tav>
                                        <p:tav tm="100000">
                                          <p:val>
                                            <p:strVal val="#ppt_w"/>
                                          </p:val>
                                        </p:tav>
                                      </p:tavLst>
                                    </p:anim>
                                    <p:anim calcmode="lin" valueType="num">
                                      <p:cBhvr>
                                        <p:cTn id="15" dur="500" fill="hold"/>
                                        <p:tgtEl>
                                          <p:spTgt spid="15"/>
                                        </p:tgtEl>
                                        <p:attrNameLst>
                                          <p:attrName>ppt_h</p:attrName>
                                        </p:attrNameLst>
                                      </p:cBhvr>
                                      <p:tavLst>
                                        <p:tav tm="0">
                                          <p:val>
                                            <p:strVal val="4*#ppt_h"/>
                                          </p:val>
                                        </p:tav>
                                        <p:tav tm="100000">
                                          <p:val>
                                            <p:strVal val="#ppt_h"/>
                                          </p:val>
                                        </p:tav>
                                      </p:tavLst>
                                    </p:anim>
                                  </p:childTnLst>
                                </p:cTn>
                              </p:par>
                            </p:childTnLst>
                          </p:cTn>
                        </p:par>
                        <p:par>
                          <p:cTn id="16" fill="hold" nodeType="afterGroup">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filter="">
                                      <p:cBhvr>
                                        <p:cTn id="19" dur="500"/>
                                        <p:tgtEl>
                                          <p:spTgt spid="16"/>
                                        </p:tgtEl>
                                      </p:cBhvr>
                                    </p:animEffect>
                                  </p:childTnLst>
                                </p:cTn>
                              </p:par>
                              <p:par>
                                <p:cTn id="20" presetID="23" presetClass="entr" presetSubtype="32" fill="hold" grpId="1"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strVal val="4*#ppt_w"/>
                                          </p:val>
                                        </p:tav>
                                        <p:tav tm="100000">
                                          <p:val>
                                            <p:strVal val="#ppt_w"/>
                                          </p:val>
                                        </p:tav>
                                      </p:tavLst>
                                    </p:anim>
                                    <p:anim calcmode="lin" valueType="num">
                                      <p:cBhvr>
                                        <p:cTn id="23" dur="500" fill="hold"/>
                                        <p:tgtEl>
                                          <p:spTgt spid="16"/>
                                        </p:tgtEl>
                                        <p:attrNameLst>
                                          <p:attrName>ppt_h</p:attrName>
                                        </p:attrNameLst>
                                      </p:cBhvr>
                                      <p:tavLst>
                                        <p:tav tm="0">
                                          <p:val>
                                            <p:strVal val="4*#ppt_h"/>
                                          </p:val>
                                        </p:tav>
                                        <p:tav tm="100000">
                                          <p:val>
                                            <p:strVal val="#ppt_h"/>
                                          </p:val>
                                        </p:tav>
                                      </p:tavLst>
                                    </p:anim>
                                  </p:childTnLst>
                                </p:cTn>
                              </p:par>
                              <p:par>
                                <p:cTn id="24" presetID="23" presetClass="entr" presetSubtype="32" fill="hold" grpId="2"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strVal val="4*#ppt_w"/>
                                          </p:val>
                                        </p:tav>
                                        <p:tav tm="100000">
                                          <p:val>
                                            <p:strVal val="#ppt_w"/>
                                          </p:val>
                                        </p:tav>
                                      </p:tavLst>
                                    </p:anim>
                                    <p:anim calcmode="lin" valueType="num">
                                      <p:cBhvr>
                                        <p:cTn id="27" dur="500" fill="hold"/>
                                        <p:tgtEl>
                                          <p:spTgt spid="16"/>
                                        </p:tgtEl>
                                        <p:attrNameLst>
                                          <p:attrName>ppt_h</p:attrName>
                                        </p:attrNameLst>
                                      </p:cBhvr>
                                      <p:tavLst>
                                        <p:tav tm="0">
                                          <p:val>
                                            <p:strVal val="4*#ppt_h"/>
                                          </p:val>
                                        </p:tav>
                                        <p:tav tm="100000">
                                          <p:val>
                                            <p:strVal val="#ppt_h"/>
                                          </p:val>
                                        </p:tav>
                                      </p:tavLst>
                                    </p:anim>
                                  </p:childTnLst>
                                </p:cTn>
                              </p:par>
                            </p:childTnLst>
                          </p:cTn>
                        </p:par>
                        <p:par>
                          <p:cTn id="28" fill="hold" nodeType="afterGroup">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filter="">
                                      <p:cBhvr>
                                        <p:cTn id="31" dur="500"/>
                                        <p:tgtEl>
                                          <p:spTgt spid="17"/>
                                        </p:tgtEl>
                                      </p:cBhvr>
                                    </p:animEffect>
                                  </p:childTnLst>
                                </p:cTn>
                              </p:par>
                              <p:par>
                                <p:cTn id="32" presetID="23" presetClass="entr" presetSubtype="32" fill="hold" grpId="1"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strVal val="4*#ppt_w"/>
                                          </p:val>
                                        </p:tav>
                                        <p:tav tm="100000">
                                          <p:val>
                                            <p:strVal val="#ppt_w"/>
                                          </p:val>
                                        </p:tav>
                                      </p:tavLst>
                                    </p:anim>
                                    <p:anim calcmode="lin" valueType="num">
                                      <p:cBhvr>
                                        <p:cTn id="35" dur="500" fill="hold"/>
                                        <p:tgtEl>
                                          <p:spTgt spid="17"/>
                                        </p:tgtEl>
                                        <p:attrNameLst>
                                          <p:attrName>ppt_h</p:attrName>
                                        </p:attrNameLst>
                                      </p:cBhvr>
                                      <p:tavLst>
                                        <p:tav tm="0">
                                          <p:val>
                                            <p:strVal val="4*#ppt_h"/>
                                          </p:val>
                                        </p:tav>
                                        <p:tav tm="100000">
                                          <p:val>
                                            <p:strVal val="#ppt_h"/>
                                          </p:val>
                                        </p:tav>
                                      </p:tavLst>
                                    </p:anim>
                                  </p:childTnLst>
                                </p:cTn>
                              </p:par>
                              <p:par>
                                <p:cTn id="36" presetID="23" presetClass="entr" presetSubtype="32" fill="hold" grpId="2"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strVal val="4*#ppt_w"/>
                                          </p:val>
                                        </p:tav>
                                        <p:tav tm="100000">
                                          <p:val>
                                            <p:strVal val="#ppt_w"/>
                                          </p:val>
                                        </p:tav>
                                      </p:tavLst>
                                    </p:anim>
                                    <p:anim calcmode="lin" valueType="num">
                                      <p:cBhvr>
                                        <p:cTn id="39" dur="500" fill="hold"/>
                                        <p:tgtEl>
                                          <p:spTgt spid="17"/>
                                        </p:tgtEl>
                                        <p:attrNameLst>
                                          <p:attrName>ppt_h</p:attrName>
                                        </p:attrNameLst>
                                      </p:cBhvr>
                                      <p:tavLst>
                                        <p:tav tm="0">
                                          <p:val>
                                            <p:strVal val="4*#ppt_h"/>
                                          </p:val>
                                        </p:tav>
                                        <p:tav tm="100000">
                                          <p:val>
                                            <p:strVal val="#ppt_h"/>
                                          </p:val>
                                        </p:tav>
                                      </p:tavLst>
                                    </p:anim>
                                  </p:childTnLst>
                                </p:cTn>
                              </p:par>
                            </p:childTnLst>
                          </p:cTn>
                        </p:par>
                        <p:par>
                          <p:cTn id="40" fill="hold" nodeType="afterGroup">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filter="">
                                      <p:cBhvr>
                                        <p:cTn id="43" dur="500"/>
                                        <p:tgtEl>
                                          <p:spTgt spid="18"/>
                                        </p:tgtEl>
                                      </p:cBhvr>
                                    </p:animEffect>
                                  </p:childTnLst>
                                </p:cTn>
                              </p:par>
                              <p:par>
                                <p:cTn id="44" presetID="23" presetClass="entr" presetSubtype="32" fill="hold" grpId="1"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strVal val="4*#ppt_w"/>
                                          </p:val>
                                        </p:tav>
                                        <p:tav tm="100000">
                                          <p:val>
                                            <p:strVal val="#ppt_w"/>
                                          </p:val>
                                        </p:tav>
                                      </p:tavLst>
                                    </p:anim>
                                    <p:anim calcmode="lin" valueType="num">
                                      <p:cBhvr>
                                        <p:cTn id="47" dur="500" fill="hold"/>
                                        <p:tgtEl>
                                          <p:spTgt spid="18"/>
                                        </p:tgtEl>
                                        <p:attrNameLst>
                                          <p:attrName>ppt_h</p:attrName>
                                        </p:attrNameLst>
                                      </p:cBhvr>
                                      <p:tavLst>
                                        <p:tav tm="0">
                                          <p:val>
                                            <p:strVal val="4*#ppt_h"/>
                                          </p:val>
                                        </p:tav>
                                        <p:tav tm="100000">
                                          <p:val>
                                            <p:strVal val="#ppt_h"/>
                                          </p:val>
                                        </p:tav>
                                      </p:tavLst>
                                    </p:anim>
                                  </p:childTnLst>
                                </p:cTn>
                              </p:par>
                              <p:par>
                                <p:cTn id="48" presetID="23" presetClass="entr" presetSubtype="32" fill="hold" grpId="2"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strVal val="4*#ppt_w"/>
                                          </p:val>
                                        </p:tav>
                                        <p:tav tm="100000">
                                          <p:val>
                                            <p:strVal val="#ppt_w"/>
                                          </p:val>
                                        </p:tav>
                                      </p:tavLst>
                                    </p:anim>
                                    <p:anim calcmode="lin" valueType="num">
                                      <p:cBhvr>
                                        <p:cTn id="51"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P spid="17" grpId="0" animBg="1"/>
      <p:bldP spid="17" grpId="1" animBg="1"/>
      <p:bldP spid="17" grpId="2" animBg="1"/>
      <p:bldP spid="16" grpId="0" animBg="1"/>
      <p:bldP spid="16" grpId="1" animBg="1"/>
      <p:bldP spid="16" grpId="2" animBg="1"/>
      <p:bldP spid="15" grpId="0" animBg="1"/>
      <p:bldP spid="15" grpId="1" animBg="1"/>
      <p:bldP spid="15" grpId="2" animBg="1"/>
    </p:bldLst>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0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6588954" y="3660178"/>
            <a:ext cx="1855371" cy="1855371"/>
          </a:xfrm>
          <a:custGeom>
            <a:gdLst>
              <a:gd name="connsiteX0" fmla="*/ 0 w 1855371"/>
              <a:gd name="connsiteY0" fmla="*/ 0 h 1855371"/>
              <a:gd name="connsiteX1" fmla="*/ 1855371 w 1855371"/>
              <a:gd name="connsiteY1" fmla="*/ 0 h 1855371"/>
              <a:gd name="connsiteX2" fmla="*/ 1855371 w 1855371"/>
              <a:gd name="connsiteY2" fmla="*/ 1855371 h 1855371"/>
              <a:gd name="connsiteX3" fmla="*/ 0 w 1855371"/>
              <a:gd name="connsiteY3" fmla="*/ 1855371 h 1855371"/>
            </a:gdLst>
            <a:cxnLst>
              <a:cxn ang="0">
                <a:pos x="connsiteX0" y="connsiteY0"/>
              </a:cxn>
              <a:cxn ang="0">
                <a:pos x="connsiteX1" y="connsiteY1"/>
              </a:cxn>
              <a:cxn ang="0">
                <a:pos x="connsiteX2" y="connsiteY2"/>
              </a:cxn>
              <a:cxn ang="0">
                <a:pos x="connsiteX3" y="connsiteY3"/>
              </a:cxn>
            </a:cxnLst>
            <a:rect l="l" t="t" r="r" b="b"/>
            <a:pathLst>
              <a:path w="1855371" h="1855371">
                <a:moveTo>
                  <a:pt x="0" y="0"/>
                </a:moveTo>
                <a:lnTo>
                  <a:pt x="1855371" y="0"/>
                </a:lnTo>
                <a:lnTo>
                  <a:pt x="1855371" y="1855371"/>
                </a:lnTo>
                <a:lnTo>
                  <a:pt x="0" y="18553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4641429" y="1698063"/>
            <a:ext cx="1847690" cy="1847691"/>
          </a:xfrm>
          <a:custGeom>
            <a:gdLst>
              <a:gd name="connsiteX0" fmla="*/ 0 w 1847690"/>
              <a:gd name="connsiteY0" fmla="*/ 0 h 1847691"/>
              <a:gd name="connsiteX1" fmla="*/ 1847690 w 1847690"/>
              <a:gd name="connsiteY1" fmla="*/ 0 h 1847691"/>
              <a:gd name="connsiteX2" fmla="*/ 1847690 w 1847690"/>
              <a:gd name="connsiteY2" fmla="*/ 1847691 h 1847691"/>
              <a:gd name="connsiteX3" fmla="*/ 0 w 1847690"/>
              <a:gd name="connsiteY3" fmla="*/ 1847691 h 1847691"/>
            </a:gdLst>
            <a:cxnLst>
              <a:cxn ang="0">
                <a:pos x="connsiteX0" y="connsiteY0"/>
              </a:cxn>
              <a:cxn ang="0">
                <a:pos x="connsiteX1" y="connsiteY1"/>
              </a:cxn>
              <a:cxn ang="0">
                <a:pos x="connsiteX2" y="connsiteY2"/>
              </a:cxn>
              <a:cxn ang="0">
                <a:pos x="connsiteX3" y="connsiteY3"/>
              </a:cxn>
            </a:cxnLst>
            <a:rect l="l" t="t" r="r" b="b"/>
            <a:pathLst>
              <a:path w="1847690" h="1847691">
                <a:moveTo>
                  <a:pt x="0" y="0"/>
                </a:moveTo>
                <a:lnTo>
                  <a:pt x="1847690" y="0"/>
                </a:lnTo>
                <a:lnTo>
                  <a:pt x="1847690" y="1847691"/>
                </a:lnTo>
                <a:lnTo>
                  <a:pt x="0" y="18476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2683128" y="1698063"/>
            <a:ext cx="1847691" cy="1847691"/>
          </a:xfrm>
          <a:custGeom>
            <a:gdLst>
              <a:gd name="connsiteX0" fmla="*/ 0 w 1847691"/>
              <a:gd name="connsiteY0" fmla="*/ 0 h 1847691"/>
              <a:gd name="connsiteX1" fmla="*/ 1847691 w 1847691"/>
              <a:gd name="connsiteY1" fmla="*/ 0 h 1847691"/>
              <a:gd name="connsiteX2" fmla="*/ 1847691 w 1847691"/>
              <a:gd name="connsiteY2" fmla="*/ 1847691 h 1847691"/>
              <a:gd name="connsiteX3" fmla="*/ 0 w 1847691"/>
              <a:gd name="connsiteY3" fmla="*/ 1847691 h 1847691"/>
            </a:gdLst>
            <a:cxnLst>
              <a:cxn ang="0">
                <a:pos x="connsiteX0" y="connsiteY0"/>
              </a:cxn>
              <a:cxn ang="0">
                <a:pos x="connsiteX1" y="connsiteY1"/>
              </a:cxn>
              <a:cxn ang="0">
                <a:pos x="connsiteX2" y="connsiteY2"/>
              </a:cxn>
              <a:cxn ang="0">
                <a:pos x="connsiteX3" y="connsiteY3"/>
              </a:cxn>
            </a:cxnLst>
            <a:rect l="l" t="t" r="r" b="b"/>
            <a:pathLst>
              <a:path w="1847691" h="1847691">
                <a:moveTo>
                  <a:pt x="0" y="0"/>
                </a:moveTo>
                <a:lnTo>
                  <a:pt x="1847691" y="0"/>
                </a:lnTo>
                <a:lnTo>
                  <a:pt x="1847691" y="1847691"/>
                </a:lnTo>
                <a:lnTo>
                  <a:pt x="0" y="18476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728690" y="3656339"/>
            <a:ext cx="1861515" cy="1861515"/>
          </a:xfrm>
          <a:custGeom>
            <a:gdLst>
              <a:gd name="connsiteX0" fmla="*/ 0 w 1861515"/>
              <a:gd name="connsiteY0" fmla="*/ 0 h 1861515"/>
              <a:gd name="connsiteX1" fmla="*/ 1861515 w 1861515"/>
              <a:gd name="connsiteY1" fmla="*/ 0 h 1861515"/>
              <a:gd name="connsiteX2" fmla="*/ 1861515 w 1861515"/>
              <a:gd name="connsiteY2" fmla="*/ 1861515 h 1861515"/>
              <a:gd name="connsiteX3" fmla="*/ 0 w 1861515"/>
              <a:gd name="connsiteY3" fmla="*/ 1861515 h 1861515"/>
            </a:gdLst>
            <a:cxnLst>
              <a:cxn ang="0">
                <a:pos x="connsiteX0" y="connsiteY0"/>
              </a:cxn>
              <a:cxn ang="0">
                <a:pos x="connsiteX1" y="connsiteY1"/>
              </a:cxn>
              <a:cxn ang="0">
                <a:pos x="connsiteX2" y="connsiteY2"/>
              </a:cxn>
              <a:cxn ang="0">
                <a:pos x="connsiteX3" y="connsiteY3"/>
              </a:cxn>
            </a:cxnLst>
            <a:rect l="l" t="t" r="r" b="b"/>
            <a:pathLst>
              <a:path w="1861514" h="1861514">
                <a:moveTo>
                  <a:pt x="0" y="0"/>
                </a:moveTo>
                <a:lnTo>
                  <a:pt x="1861515" y="0"/>
                </a:lnTo>
                <a:lnTo>
                  <a:pt x="1861515" y="1861515"/>
                </a:lnTo>
                <a:lnTo>
                  <a:pt x="0" y="186151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5519038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160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1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9151551" y="3616308"/>
            <a:ext cx="2308855" cy="2042054"/>
          </a:xfrm>
          <a:custGeom>
            <a:gdLst>
              <a:gd name="connsiteX0" fmla="*/ 0 w 2308855"/>
              <a:gd name="connsiteY0" fmla="*/ 0 h 2042054"/>
              <a:gd name="connsiteX1" fmla="*/ 2308855 w 2308855"/>
              <a:gd name="connsiteY1" fmla="*/ 0 h 2042054"/>
              <a:gd name="connsiteX2" fmla="*/ 2308855 w 2308855"/>
              <a:gd name="connsiteY2" fmla="*/ 2042054 h 2042054"/>
              <a:gd name="connsiteX3" fmla="*/ 0 w 2308855"/>
              <a:gd name="connsiteY3" fmla="*/ 2042054 h 2042054"/>
            </a:gdLst>
            <a:cxnLst>
              <a:cxn ang="0">
                <a:pos x="connsiteX0" y="connsiteY0"/>
              </a:cxn>
              <a:cxn ang="0">
                <a:pos x="connsiteX1" y="connsiteY1"/>
              </a:cxn>
              <a:cxn ang="0">
                <a:pos x="connsiteX2" y="connsiteY2"/>
              </a:cxn>
              <a:cxn ang="0">
                <a:pos x="connsiteX3" y="connsiteY3"/>
              </a:cxn>
            </a:cxnLst>
            <a:rect l="l" t="t" r="r" b="b"/>
            <a:pathLst>
              <a:path w="2308855" h="2042054">
                <a:moveTo>
                  <a:pt x="0" y="0"/>
                </a:moveTo>
                <a:lnTo>
                  <a:pt x="2308855" y="0"/>
                </a:lnTo>
                <a:lnTo>
                  <a:pt x="2308855" y="2042054"/>
                </a:lnTo>
                <a:lnTo>
                  <a:pt x="0" y="204205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4" name="图片占位符 13"/>
          <p:cNvSpPr>
            <a:spLocks noGrp="1"/>
          </p:cNvSpPr>
          <p:nvPr>
            <p:ph type="pic" sz="quarter" idx="13"/>
          </p:nvPr>
        </p:nvSpPr>
        <p:spPr>
          <a:xfrm>
            <a:off x="6748511" y="1454373"/>
            <a:ext cx="2302311" cy="2042055"/>
          </a:xfrm>
          <a:custGeom>
            <a:gdLst>
              <a:gd name="connsiteX0" fmla="*/ 0 w 2302311"/>
              <a:gd name="connsiteY0" fmla="*/ 0 h 2042055"/>
              <a:gd name="connsiteX1" fmla="*/ 2302311 w 2302311"/>
              <a:gd name="connsiteY1" fmla="*/ 0 h 2042055"/>
              <a:gd name="connsiteX2" fmla="*/ 2302311 w 2302311"/>
              <a:gd name="connsiteY2" fmla="*/ 2042055 h 2042055"/>
              <a:gd name="connsiteX3" fmla="*/ 0 w 2302311"/>
              <a:gd name="connsiteY3" fmla="*/ 2042055 h 2042055"/>
            </a:gdLst>
            <a:cxnLst>
              <a:cxn ang="0">
                <a:pos x="connsiteX0" y="connsiteY0"/>
              </a:cxn>
              <a:cxn ang="0">
                <a:pos x="connsiteX1" y="connsiteY1"/>
              </a:cxn>
              <a:cxn ang="0">
                <a:pos x="connsiteX2" y="connsiteY2"/>
              </a:cxn>
              <a:cxn ang="0">
                <a:pos x="connsiteX3" y="connsiteY3"/>
              </a:cxn>
            </a:cxnLst>
            <a:rect l="l" t="t" r="r" b="b"/>
            <a:pathLst>
              <a:path w="2302311" h="2042055">
                <a:moveTo>
                  <a:pt x="0" y="0"/>
                </a:moveTo>
                <a:lnTo>
                  <a:pt x="2302311" y="0"/>
                </a:lnTo>
                <a:lnTo>
                  <a:pt x="2302311" y="2042055"/>
                </a:lnTo>
                <a:lnTo>
                  <a:pt x="0" y="204205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3" name="图片占位符 12"/>
          <p:cNvSpPr>
            <a:spLocks noGrp="1"/>
          </p:cNvSpPr>
          <p:nvPr>
            <p:ph type="pic" sz="quarter" idx="14"/>
          </p:nvPr>
        </p:nvSpPr>
        <p:spPr>
          <a:xfrm>
            <a:off x="661927" y="1454373"/>
            <a:ext cx="5955360" cy="4203991"/>
          </a:xfrm>
          <a:custGeom>
            <a:gdLst>
              <a:gd name="connsiteX0" fmla="*/ 0 w 5955360"/>
              <a:gd name="connsiteY0" fmla="*/ 0 h 4203991"/>
              <a:gd name="connsiteX1" fmla="*/ 5955360 w 5955360"/>
              <a:gd name="connsiteY1" fmla="*/ 0 h 4203991"/>
              <a:gd name="connsiteX2" fmla="*/ 5955360 w 5955360"/>
              <a:gd name="connsiteY2" fmla="*/ 4203991 h 4203991"/>
              <a:gd name="connsiteX3" fmla="*/ 0 w 5955360"/>
              <a:gd name="connsiteY3" fmla="*/ 4203991 h 4203991"/>
            </a:gdLst>
            <a:cxnLst>
              <a:cxn ang="0">
                <a:pos x="connsiteX0" y="connsiteY0"/>
              </a:cxn>
              <a:cxn ang="0">
                <a:pos x="connsiteX1" y="connsiteY1"/>
              </a:cxn>
              <a:cxn ang="0">
                <a:pos x="connsiteX2" y="connsiteY2"/>
              </a:cxn>
              <a:cxn ang="0">
                <a:pos x="connsiteX3" y="connsiteY3"/>
              </a:cxn>
            </a:cxnLst>
            <a:rect l="l" t="t" r="r" b="b"/>
            <a:pathLst>
              <a:path w="5955360" h="4203991">
                <a:moveTo>
                  <a:pt x="0" y="0"/>
                </a:moveTo>
                <a:lnTo>
                  <a:pt x="5955360" y="0"/>
                </a:lnTo>
                <a:lnTo>
                  <a:pt x="5955360" y="4203991"/>
                </a:lnTo>
                <a:lnTo>
                  <a:pt x="0" y="42039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555696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2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8412146" y="1541376"/>
            <a:ext cx="2082683" cy="3585585"/>
          </a:xfrm>
          <a:custGeom>
            <a:gdLst>
              <a:gd name="connsiteX0" fmla="*/ 0 w 2082683"/>
              <a:gd name="connsiteY0" fmla="*/ 0 h 3585585"/>
              <a:gd name="connsiteX1" fmla="*/ 2082683 w 2082683"/>
              <a:gd name="connsiteY1" fmla="*/ 0 h 3585585"/>
              <a:gd name="connsiteX2" fmla="*/ 2082683 w 2082683"/>
              <a:gd name="connsiteY2" fmla="*/ 3585585 h 3585585"/>
              <a:gd name="connsiteX3" fmla="*/ 0 w 2082683"/>
              <a:gd name="connsiteY3" fmla="*/ 3585585 h 3585585"/>
            </a:gdLst>
            <a:cxnLst>
              <a:cxn ang="0">
                <a:pos x="connsiteX0" y="connsiteY0"/>
              </a:cxn>
              <a:cxn ang="0">
                <a:pos x="connsiteX1" y="connsiteY1"/>
              </a:cxn>
              <a:cxn ang="0">
                <a:pos x="connsiteX2" y="connsiteY2"/>
              </a:cxn>
              <a:cxn ang="0">
                <a:pos x="connsiteX3" y="connsiteY3"/>
              </a:cxn>
            </a:cxnLst>
            <a:rect l="l" t="t" r="r" b="b"/>
            <a:pathLst>
              <a:path w="2082683" h="3585585">
                <a:moveTo>
                  <a:pt x="0" y="0"/>
                </a:moveTo>
                <a:lnTo>
                  <a:pt x="2082683" y="0"/>
                </a:lnTo>
                <a:lnTo>
                  <a:pt x="2082683" y="3585585"/>
                </a:lnTo>
                <a:lnTo>
                  <a:pt x="0" y="358558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036102" y="1541375"/>
            <a:ext cx="2081149" cy="3597874"/>
          </a:xfrm>
          <a:custGeom>
            <a:gdLst>
              <a:gd name="connsiteX0" fmla="*/ 0 w 2081149"/>
              <a:gd name="connsiteY0" fmla="*/ 0 h 3597874"/>
              <a:gd name="connsiteX1" fmla="*/ 2081149 w 2081149"/>
              <a:gd name="connsiteY1" fmla="*/ 0 h 3597874"/>
              <a:gd name="connsiteX2" fmla="*/ 2081149 w 2081149"/>
              <a:gd name="connsiteY2" fmla="*/ 3597874 h 3597874"/>
              <a:gd name="connsiteX3" fmla="*/ 0 w 2081149"/>
              <a:gd name="connsiteY3" fmla="*/ 3597874 h 3597874"/>
            </a:gdLst>
            <a:cxnLst>
              <a:cxn ang="0">
                <a:pos x="connsiteX0" y="connsiteY0"/>
              </a:cxn>
              <a:cxn ang="0">
                <a:pos x="connsiteX1" y="connsiteY1"/>
              </a:cxn>
              <a:cxn ang="0">
                <a:pos x="connsiteX2" y="connsiteY2"/>
              </a:cxn>
              <a:cxn ang="0">
                <a:pos x="connsiteX3" y="connsiteY3"/>
              </a:cxn>
            </a:cxnLst>
            <a:rect l="l" t="t" r="r" b="b"/>
            <a:pathLst>
              <a:path w="2081149" h="3597874">
                <a:moveTo>
                  <a:pt x="0" y="0"/>
                </a:moveTo>
                <a:lnTo>
                  <a:pt x="2081149" y="0"/>
                </a:lnTo>
                <a:lnTo>
                  <a:pt x="2081149" y="3597874"/>
                </a:lnTo>
                <a:lnTo>
                  <a:pt x="0" y="359787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658523" y="1541375"/>
            <a:ext cx="2082685" cy="3585586"/>
          </a:xfrm>
          <a:custGeom>
            <a:gdLst>
              <a:gd name="connsiteX0" fmla="*/ 0 w 2082685"/>
              <a:gd name="connsiteY0" fmla="*/ 0 h 3585586"/>
              <a:gd name="connsiteX1" fmla="*/ 2082685 w 2082685"/>
              <a:gd name="connsiteY1" fmla="*/ 0 h 3585586"/>
              <a:gd name="connsiteX2" fmla="*/ 2082685 w 2082685"/>
              <a:gd name="connsiteY2" fmla="*/ 3585586 h 3585586"/>
              <a:gd name="connsiteX3" fmla="*/ 0 w 2082685"/>
              <a:gd name="connsiteY3" fmla="*/ 3585586 h 3585586"/>
            </a:gdLst>
            <a:cxnLst>
              <a:cxn ang="0">
                <a:pos x="connsiteX0" y="connsiteY0"/>
              </a:cxn>
              <a:cxn ang="0">
                <a:pos x="connsiteX1" y="connsiteY1"/>
              </a:cxn>
              <a:cxn ang="0">
                <a:pos x="connsiteX2" y="connsiteY2"/>
              </a:cxn>
              <a:cxn ang="0">
                <a:pos x="connsiteX3" y="connsiteY3"/>
              </a:cxn>
            </a:cxnLst>
            <a:rect l="l" t="t" r="r" b="b"/>
            <a:pathLst>
              <a:path w="2082685" h="3585585">
                <a:moveTo>
                  <a:pt x="0" y="0"/>
                </a:moveTo>
                <a:lnTo>
                  <a:pt x="2082685" y="0"/>
                </a:lnTo>
                <a:lnTo>
                  <a:pt x="2082685" y="3585586"/>
                </a:lnTo>
                <a:lnTo>
                  <a:pt x="0" y="3585586"/>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1362348" y="1541377"/>
            <a:ext cx="2082685" cy="3597873"/>
          </a:xfrm>
          <a:custGeom>
            <a:gdLst>
              <a:gd name="connsiteX0" fmla="*/ 0 w 2082685"/>
              <a:gd name="connsiteY0" fmla="*/ 0 h 3597873"/>
              <a:gd name="connsiteX1" fmla="*/ 2082685 w 2082685"/>
              <a:gd name="connsiteY1" fmla="*/ 0 h 3597873"/>
              <a:gd name="connsiteX2" fmla="*/ 2082685 w 2082685"/>
              <a:gd name="connsiteY2" fmla="*/ 3597873 h 3597873"/>
              <a:gd name="connsiteX3" fmla="*/ 0 w 2082685"/>
              <a:gd name="connsiteY3" fmla="*/ 3597873 h 3597873"/>
            </a:gdLst>
            <a:cxnLst>
              <a:cxn ang="0">
                <a:pos x="connsiteX0" y="connsiteY0"/>
              </a:cxn>
              <a:cxn ang="0">
                <a:pos x="connsiteX1" y="connsiteY1"/>
              </a:cxn>
              <a:cxn ang="0">
                <a:pos x="connsiteX2" y="connsiteY2"/>
              </a:cxn>
              <a:cxn ang="0">
                <a:pos x="connsiteX3" y="connsiteY3"/>
              </a:cxn>
            </a:cxnLst>
            <a:rect l="l" t="t" r="r" b="b"/>
            <a:pathLst>
              <a:path w="2082685" h="3597873">
                <a:moveTo>
                  <a:pt x="0" y="0"/>
                </a:moveTo>
                <a:lnTo>
                  <a:pt x="2082685" y="0"/>
                </a:lnTo>
                <a:lnTo>
                  <a:pt x="2082685" y="3597873"/>
                </a:lnTo>
                <a:lnTo>
                  <a:pt x="0" y="359787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42586878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8_自定义版式">
    <p:spTree>
      <p:nvGrpSpPr>
        <p:cNvPr id="1" name=""/>
        <p:cNvGrpSpPr/>
        <p:nvPr/>
      </p:nvGrpSpPr>
      <p:grpSpPr>
        <a:xfrm>
          <a:off x="0" y="0"/>
          <a:ext cx="0" cy="0"/>
        </a:xfrm>
      </p:grpSpPr>
      <p:sp>
        <p:nvSpPr>
          <p:cNvPr id="34" name="图片占位符 33"/>
          <p:cNvSpPr>
            <a:spLocks noGrp="1"/>
          </p:cNvSpPr>
          <p:nvPr>
            <p:ph type="pic" sz="quarter" idx="15"/>
          </p:nvPr>
        </p:nvSpPr>
        <p:spPr>
          <a:xfrm>
            <a:off x="9173097" y="3915163"/>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3" name="图片占位符 32"/>
          <p:cNvSpPr>
            <a:spLocks noGrp="1"/>
          </p:cNvSpPr>
          <p:nvPr>
            <p:ph type="pic" sz="quarter" idx="16"/>
          </p:nvPr>
        </p:nvSpPr>
        <p:spPr>
          <a:xfrm>
            <a:off x="3389700" y="3915163"/>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2" name="图片占位符 31"/>
          <p:cNvSpPr>
            <a:spLocks noGrp="1"/>
          </p:cNvSpPr>
          <p:nvPr>
            <p:ph type="pic" sz="quarter" idx="17"/>
          </p:nvPr>
        </p:nvSpPr>
        <p:spPr>
          <a:xfrm>
            <a:off x="6281715" y="3915163"/>
            <a:ext cx="2613265" cy="1743201"/>
          </a:xfrm>
          <a:custGeom>
            <a:gdLst>
              <a:gd name="connsiteX0" fmla="*/ 0 w 2613265"/>
              <a:gd name="connsiteY0" fmla="*/ 0 h 1743201"/>
              <a:gd name="connsiteX1" fmla="*/ 2613265 w 2613265"/>
              <a:gd name="connsiteY1" fmla="*/ 0 h 1743201"/>
              <a:gd name="connsiteX2" fmla="*/ 2613265 w 2613265"/>
              <a:gd name="connsiteY2" fmla="*/ 1743201 h 1743201"/>
              <a:gd name="connsiteX3" fmla="*/ 0 w 2613265"/>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5" h="1743201">
                <a:moveTo>
                  <a:pt x="0" y="0"/>
                </a:moveTo>
                <a:lnTo>
                  <a:pt x="2613265" y="0"/>
                </a:lnTo>
                <a:lnTo>
                  <a:pt x="2613265"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1" name="图片占位符 30"/>
          <p:cNvSpPr>
            <a:spLocks noGrp="1"/>
          </p:cNvSpPr>
          <p:nvPr>
            <p:ph type="pic" sz="quarter" idx="10"/>
          </p:nvPr>
        </p:nvSpPr>
        <p:spPr>
          <a:xfrm>
            <a:off x="497686" y="3915163"/>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6" name="图片占位符 25"/>
          <p:cNvSpPr>
            <a:spLocks noGrp="1"/>
          </p:cNvSpPr>
          <p:nvPr>
            <p:ph type="pic" sz="quarter" idx="11"/>
          </p:nvPr>
        </p:nvSpPr>
        <p:spPr>
          <a:xfrm>
            <a:off x="9173727" y="1577984"/>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2"/>
          </p:nvPr>
        </p:nvSpPr>
        <p:spPr>
          <a:xfrm>
            <a:off x="6281713" y="1577984"/>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3"/>
          </p:nvPr>
        </p:nvSpPr>
        <p:spPr>
          <a:xfrm>
            <a:off x="3389700" y="1577984"/>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3" name="图片占位符 22"/>
          <p:cNvSpPr>
            <a:spLocks noGrp="1"/>
          </p:cNvSpPr>
          <p:nvPr>
            <p:ph type="pic" sz="quarter" idx="14"/>
          </p:nvPr>
        </p:nvSpPr>
        <p:spPr>
          <a:xfrm>
            <a:off x="497686" y="1577984"/>
            <a:ext cx="2613266" cy="1743201"/>
          </a:xfrm>
          <a:custGeom>
            <a:gdLst>
              <a:gd name="connsiteX0" fmla="*/ 0 w 2613266"/>
              <a:gd name="connsiteY0" fmla="*/ 0 h 1743201"/>
              <a:gd name="connsiteX1" fmla="*/ 2613266 w 2613266"/>
              <a:gd name="connsiteY1" fmla="*/ 0 h 1743201"/>
              <a:gd name="connsiteX2" fmla="*/ 2613266 w 2613266"/>
              <a:gd name="connsiteY2" fmla="*/ 1743201 h 1743201"/>
              <a:gd name="connsiteX3" fmla="*/ 0 w 2613266"/>
              <a:gd name="connsiteY3" fmla="*/ 1743201 h 1743201"/>
            </a:gdLst>
            <a:cxnLst>
              <a:cxn ang="0">
                <a:pos x="connsiteX0" y="connsiteY0"/>
              </a:cxn>
              <a:cxn ang="0">
                <a:pos x="connsiteX1" y="connsiteY1"/>
              </a:cxn>
              <a:cxn ang="0">
                <a:pos x="connsiteX2" y="connsiteY2"/>
              </a:cxn>
              <a:cxn ang="0">
                <a:pos x="connsiteX3" y="connsiteY3"/>
              </a:cxn>
            </a:cxnLst>
            <a:rect l="l" t="t" r="r" b="b"/>
            <a:pathLst>
              <a:path w="2613266" h="1743201">
                <a:moveTo>
                  <a:pt x="0" y="0"/>
                </a:moveTo>
                <a:lnTo>
                  <a:pt x="2613266" y="0"/>
                </a:lnTo>
                <a:lnTo>
                  <a:pt x="2613266" y="1743201"/>
                </a:lnTo>
                <a:lnTo>
                  <a:pt x="0" y="174320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1247054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450"/>
                                  </p:stCondLst>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par>
                                <p:cTn id="10" presetID="52" presetClass="entr" presetSubtype="0" fill="hold" grpId="0" nodeType="withEffect">
                                  <p:stCondLst>
                                    <p:cond delay="2650"/>
                                  </p:stCondLst>
                                  <p:childTnLst>
                                    <p:set>
                                      <p:cBhvr>
                                        <p:cTn id="11" dur="1" fill="hold">
                                          <p:stCondLst>
                                            <p:cond delay="0"/>
                                          </p:stCondLst>
                                        </p:cTn>
                                        <p:tgtEl>
                                          <p:spTgt spid="24"/>
                                        </p:tgtEl>
                                        <p:attrNameLst>
                                          <p:attrName>style.visibility</p:attrName>
                                        </p:attrNameLst>
                                      </p:cBhvr>
                                      <p:to>
                                        <p:strVal val="visible"/>
                                      </p:to>
                                    </p:set>
                                    <p:animScale>
                                      <p:cBhvr>
                                        <p:cTn id="1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24"/>
                                        </p:tgtEl>
                                        <p:attrNameLst>
                                          <p:attrName>ppt_x</p:attrName>
                                          <p:attrName>ppt_y</p:attrName>
                                        </p:attrNameLst>
                                      </p:cBhvr>
                                    </p:animMotion>
                                    <p:animEffect transition="in" filter="fade">
                                      <p:cBhvr>
                                        <p:cTn id="14" dur="1000"/>
                                        <p:tgtEl>
                                          <p:spTgt spid="24"/>
                                        </p:tgtEl>
                                      </p:cBhvr>
                                    </p:animEffect>
                                  </p:childTnLst>
                                </p:cTn>
                              </p:par>
                              <p:par>
                                <p:cTn id="15" presetID="52" presetClass="entr" presetSubtype="0" fill="hold" grpId="0" nodeType="withEffect">
                                  <p:stCondLst>
                                    <p:cond delay="285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grpId="0" nodeType="withEffect">
                                  <p:stCondLst>
                                    <p:cond delay="3050"/>
                                  </p:stCondLst>
                                  <p:childTnLst>
                                    <p:set>
                                      <p:cBhvr>
                                        <p:cTn id="21" dur="1" fill="hold">
                                          <p:stCondLst>
                                            <p:cond delay="0"/>
                                          </p:stCondLst>
                                        </p:cTn>
                                        <p:tgtEl>
                                          <p:spTgt spid="26"/>
                                        </p:tgtEl>
                                        <p:attrNameLst>
                                          <p:attrName>style.visibility</p:attrName>
                                        </p:attrNameLst>
                                      </p:cBhvr>
                                      <p:to>
                                        <p:strVal val="visible"/>
                                      </p:to>
                                    </p:set>
                                    <p:animScale>
                                      <p:cBhvr>
                                        <p:cTn id="2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26"/>
                                        </p:tgtEl>
                                        <p:attrNameLst>
                                          <p:attrName>ppt_x</p:attrName>
                                          <p:attrName>ppt_y</p:attrName>
                                        </p:attrNameLst>
                                      </p:cBhvr>
                                    </p:animMotion>
                                    <p:animEffect transition="in" filter="fade">
                                      <p:cBhvr>
                                        <p:cTn id="24" dur="1000"/>
                                        <p:tgtEl>
                                          <p:spTgt spid="26"/>
                                        </p:tgtEl>
                                      </p:cBhvr>
                                    </p:animEffect>
                                  </p:childTnLst>
                                </p:cTn>
                              </p:par>
                              <p:par>
                                <p:cTn id="25" presetID="52" presetClass="entr" presetSubtype="0" fill="hold" grpId="0" nodeType="withEffect">
                                  <p:stCondLst>
                                    <p:cond delay="600"/>
                                  </p:stCondLst>
                                  <p:childTnLst>
                                    <p:set>
                                      <p:cBhvr>
                                        <p:cTn id="26" dur="1" fill="hold">
                                          <p:stCondLst>
                                            <p:cond delay="0"/>
                                          </p:stCondLst>
                                        </p:cTn>
                                        <p:tgtEl>
                                          <p:spTgt spid="31"/>
                                        </p:tgtEl>
                                        <p:attrNameLst>
                                          <p:attrName>style.visibility</p:attrName>
                                        </p:attrNameLst>
                                      </p:cBhvr>
                                      <p:to>
                                        <p:strVal val="visible"/>
                                      </p:to>
                                    </p:set>
                                    <p:animScale>
                                      <p:cBhvr>
                                        <p:cTn id="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8" dur="1000" decel="50000" fill="hold">
                                          <p:stCondLst>
                                            <p:cond delay="0"/>
                                          </p:stCondLst>
                                        </p:cTn>
                                        <p:tgtEl>
                                          <p:spTgt spid="31"/>
                                        </p:tgtEl>
                                        <p:attrNameLst>
                                          <p:attrName>ppt_x</p:attrName>
                                          <p:attrName>ppt_y</p:attrName>
                                        </p:attrNameLst>
                                      </p:cBhvr>
                                    </p:animMotion>
                                    <p:animEffect transition="in" filter="fade">
                                      <p:cBhvr>
                                        <p:cTn id="29" dur="1000"/>
                                        <p:tgtEl>
                                          <p:spTgt spid="31"/>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33"/>
                                        </p:tgtEl>
                                        <p:attrNameLst>
                                          <p:attrName>style.visibility</p:attrName>
                                        </p:attrNameLst>
                                      </p:cBhvr>
                                      <p:to>
                                        <p:strVal val="visible"/>
                                      </p:to>
                                    </p:set>
                                    <p:animScale>
                                      <p:cBhvr>
                                        <p:cTn id="3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3" dur="1000" decel="50000" fill="hold">
                                          <p:stCondLst>
                                            <p:cond delay="0"/>
                                          </p:stCondLst>
                                        </p:cTn>
                                        <p:tgtEl>
                                          <p:spTgt spid="33"/>
                                        </p:tgtEl>
                                        <p:attrNameLst>
                                          <p:attrName>ppt_x</p:attrName>
                                          <p:attrName>ppt_y</p:attrName>
                                        </p:attrNameLst>
                                      </p:cBhvr>
                                    </p:animMotion>
                                    <p:animEffect transition="in" filter="fade">
                                      <p:cBhvr>
                                        <p:cTn id="34" dur="1000"/>
                                        <p:tgtEl>
                                          <p:spTgt spid="33"/>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Scale>
                                      <p:cBhvr>
                                        <p:cTn id="3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8" dur="1000" decel="50000" fill="hold">
                                          <p:stCondLst>
                                            <p:cond delay="0"/>
                                          </p:stCondLst>
                                        </p:cTn>
                                        <p:tgtEl>
                                          <p:spTgt spid="32"/>
                                        </p:tgtEl>
                                        <p:attrNameLst>
                                          <p:attrName>ppt_x</p:attrName>
                                          <p:attrName>ppt_y</p:attrName>
                                        </p:attrNameLst>
                                      </p:cBhvr>
                                    </p:animMotion>
                                    <p:animEffect transition="in" filter="fade">
                                      <p:cBhvr>
                                        <p:cTn id="39" dur="1000"/>
                                        <p:tgtEl>
                                          <p:spTgt spid="32"/>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Scale>
                                      <p:cBhvr>
                                        <p:cTn id="4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3" dur="1000" decel="50000" fill="hold">
                                          <p:stCondLst>
                                            <p:cond delay="0"/>
                                          </p:stCondLst>
                                        </p:cTn>
                                        <p:tgtEl>
                                          <p:spTgt spid="34"/>
                                        </p:tgtEl>
                                        <p:attrNameLst>
                                          <p:attrName>ppt_x</p:attrName>
                                          <p:attrName>ppt_y</p:attrName>
                                        </p:attrNameLst>
                                      </p:cBhvr>
                                    </p:animMotion>
                                    <p:animEffect transition="in" filter="fade">
                                      <p:cBhvr>
                                        <p:cTn id="4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32" grpId="0" animBg="1"/>
      <p:bldP spid="31" grpId="0" animBg="1"/>
      <p:bldP spid="26" grpId="0" animBg="1"/>
      <p:bldP spid="25" grpId="0" animBg="1"/>
      <p:bldP spid="24" grpId="0" animBg="1"/>
      <p:bldP spid="23" grpId="0" animBg="1"/>
    </p:bldLst>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1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9053019" y="990635"/>
            <a:ext cx="2768435" cy="2783381"/>
          </a:xfrm>
          <a:custGeom>
            <a:gdLst>
              <a:gd name="connsiteX0" fmla="*/ 0 w 2768435"/>
              <a:gd name="connsiteY0" fmla="*/ 0 h 2783381"/>
              <a:gd name="connsiteX1" fmla="*/ 2768435 w 2768435"/>
              <a:gd name="connsiteY1" fmla="*/ 0 h 2783381"/>
              <a:gd name="connsiteX2" fmla="*/ 2768435 w 2768435"/>
              <a:gd name="connsiteY2" fmla="*/ 2783381 h 2783381"/>
              <a:gd name="connsiteX3" fmla="*/ 0 w 2768435"/>
              <a:gd name="connsiteY3" fmla="*/ 2783381 h 2783381"/>
            </a:gdLst>
            <a:cxnLst>
              <a:cxn ang="0">
                <a:pos x="connsiteX0" y="connsiteY0"/>
              </a:cxn>
              <a:cxn ang="0">
                <a:pos x="connsiteX1" y="connsiteY1"/>
              </a:cxn>
              <a:cxn ang="0">
                <a:pos x="connsiteX2" y="connsiteY2"/>
              </a:cxn>
              <a:cxn ang="0">
                <a:pos x="connsiteX3" y="connsiteY3"/>
              </a:cxn>
            </a:cxnLst>
            <a:rect l="l" t="t" r="r" b="b"/>
            <a:pathLst>
              <a:path w="2768435" h="2783381">
                <a:moveTo>
                  <a:pt x="0" y="0"/>
                </a:moveTo>
                <a:lnTo>
                  <a:pt x="2768435" y="0"/>
                </a:lnTo>
                <a:lnTo>
                  <a:pt x="2768435" y="2783381"/>
                </a:lnTo>
                <a:lnTo>
                  <a:pt x="0" y="278338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202119" y="990635"/>
            <a:ext cx="2769321" cy="2783380"/>
          </a:xfrm>
          <a:custGeom>
            <a:gdLst>
              <a:gd name="connsiteX0" fmla="*/ 0 w 2769321"/>
              <a:gd name="connsiteY0" fmla="*/ 0 h 2783380"/>
              <a:gd name="connsiteX1" fmla="*/ 2769321 w 2769321"/>
              <a:gd name="connsiteY1" fmla="*/ 0 h 2783380"/>
              <a:gd name="connsiteX2" fmla="*/ 2769321 w 2769321"/>
              <a:gd name="connsiteY2" fmla="*/ 2783380 h 2783380"/>
              <a:gd name="connsiteX3" fmla="*/ 0 w 2769321"/>
              <a:gd name="connsiteY3" fmla="*/ 2783380 h 2783380"/>
            </a:gdLst>
            <a:cxnLst>
              <a:cxn ang="0">
                <a:pos x="connsiteX0" y="connsiteY0"/>
              </a:cxn>
              <a:cxn ang="0">
                <a:pos x="connsiteX1" y="connsiteY1"/>
              </a:cxn>
              <a:cxn ang="0">
                <a:pos x="connsiteX2" y="connsiteY2"/>
              </a:cxn>
              <a:cxn ang="0">
                <a:pos x="connsiteX3" y="connsiteY3"/>
              </a:cxn>
            </a:cxnLst>
            <a:rect l="l" t="t" r="r" b="b"/>
            <a:pathLst>
              <a:path w="2769321" h="2783380">
                <a:moveTo>
                  <a:pt x="0" y="0"/>
                </a:moveTo>
                <a:lnTo>
                  <a:pt x="2769321" y="0"/>
                </a:lnTo>
                <a:lnTo>
                  <a:pt x="2769321" y="2783380"/>
                </a:lnTo>
                <a:lnTo>
                  <a:pt x="0" y="278338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334591" y="990635"/>
            <a:ext cx="2760966" cy="2783381"/>
          </a:xfrm>
          <a:custGeom>
            <a:gdLst>
              <a:gd name="connsiteX0" fmla="*/ 0 w 2760966"/>
              <a:gd name="connsiteY0" fmla="*/ 0 h 2783381"/>
              <a:gd name="connsiteX1" fmla="*/ 2760966 w 2760966"/>
              <a:gd name="connsiteY1" fmla="*/ 0 h 2783381"/>
              <a:gd name="connsiteX2" fmla="*/ 2760966 w 2760966"/>
              <a:gd name="connsiteY2" fmla="*/ 2783381 h 2783381"/>
              <a:gd name="connsiteX3" fmla="*/ 0 w 2760966"/>
              <a:gd name="connsiteY3" fmla="*/ 2783381 h 2783381"/>
            </a:gdLst>
            <a:cxnLst>
              <a:cxn ang="0">
                <a:pos x="connsiteX0" y="connsiteY0"/>
              </a:cxn>
              <a:cxn ang="0">
                <a:pos x="connsiteX1" y="connsiteY1"/>
              </a:cxn>
              <a:cxn ang="0">
                <a:pos x="connsiteX2" y="connsiteY2"/>
              </a:cxn>
              <a:cxn ang="0">
                <a:pos x="connsiteX3" y="connsiteY3"/>
              </a:cxn>
            </a:cxnLst>
            <a:rect l="l" t="t" r="r" b="b"/>
            <a:pathLst>
              <a:path w="2760966" h="2783381">
                <a:moveTo>
                  <a:pt x="0" y="0"/>
                </a:moveTo>
                <a:lnTo>
                  <a:pt x="2760966" y="0"/>
                </a:lnTo>
                <a:lnTo>
                  <a:pt x="2760966" y="2783381"/>
                </a:lnTo>
                <a:lnTo>
                  <a:pt x="0" y="278338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461285" y="990635"/>
            <a:ext cx="2760961" cy="2783381"/>
          </a:xfrm>
          <a:custGeom>
            <a:gdLst>
              <a:gd name="connsiteX0" fmla="*/ 0 w 2760961"/>
              <a:gd name="connsiteY0" fmla="*/ 0 h 2783381"/>
              <a:gd name="connsiteX1" fmla="*/ 2760961 w 2760961"/>
              <a:gd name="connsiteY1" fmla="*/ 0 h 2783381"/>
              <a:gd name="connsiteX2" fmla="*/ 2760961 w 2760961"/>
              <a:gd name="connsiteY2" fmla="*/ 2783381 h 2783381"/>
              <a:gd name="connsiteX3" fmla="*/ 0 w 2760961"/>
              <a:gd name="connsiteY3" fmla="*/ 2783381 h 2783381"/>
            </a:gdLst>
            <a:cxnLst>
              <a:cxn ang="0">
                <a:pos x="connsiteX0" y="connsiteY0"/>
              </a:cxn>
              <a:cxn ang="0">
                <a:pos x="connsiteX1" y="connsiteY1"/>
              </a:cxn>
              <a:cxn ang="0">
                <a:pos x="connsiteX2" y="connsiteY2"/>
              </a:cxn>
              <a:cxn ang="0">
                <a:pos x="connsiteX3" y="connsiteY3"/>
              </a:cxn>
            </a:cxnLst>
            <a:rect l="l" t="t" r="r" b="b"/>
            <a:pathLst>
              <a:path w="2760961" h="2783381">
                <a:moveTo>
                  <a:pt x="0" y="0"/>
                </a:moveTo>
                <a:lnTo>
                  <a:pt x="2760961" y="0"/>
                </a:lnTo>
                <a:lnTo>
                  <a:pt x="2760961" y="2783381"/>
                </a:lnTo>
                <a:lnTo>
                  <a:pt x="0" y="278338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5285209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4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anim calcmode="lin" valueType="num">
                                      <p:cBhvr>
                                        <p:cTn id="23" dur="500" fill="hold"/>
                                        <p:tgtEl>
                                          <p:spTgt spid="18"/>
                                        </p:tgtEl>
                                        <p:attrNameLst>
                                          <p:attrName>ppt_x</p:attrName>
                                        </p:attrNameLst>
                                      </p:cBhvr>
                                      <p:tavLst>
                                        <p:tav tm="0">
                                          <p:val>
                                            <p:strVal val="#ppt_x"/>
                                          </p:val>
                                        </p:tav>
                                        <p:tav tm="100000">
                                          <p:val>
                                            <p:strVal val="#ppt_x"/>
                                          </p:val>
                                        </p:tav>
                                      </p:tavLst>
                                    </p:anim>
                                    <p:anim calcmode="lin" valueType="num">
                                      <p:cBhvr>
                                        <p:cTn id="2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2_自定义版式">
    <p:spTree>
      <p:nvGrpSpPr>
        <p:cNvPr id="1" name=""/>
        <p:cNvGrpSpPr/>
        <p:nvPr/>
      </p:nvGrpSpPr>
      <p:grpSpPr>
        <a:xfrm>
          <a:off x="0" y="0"/>
          <a:ext cx="0" cy="0"/>
        </a:xfrm>
      </p:grpSpPr>
      <p:sp>
        <p:nvSpPr>
          <p:cNvPr id="19" name="图片占位符 18"/>
          <p:cNvSpPr>
            <a:spLocks noGrp="1"/>
          </p:cNvSpPr>
          <p:nvPr>
            <p:ph type="pic" sz="quarter" idx="14"/>
          </p:nvPr>
        </p:nvSpPr>
        <p:spPr>
          <a:xfrm>
            <a:off x="820240" y="1619066"/>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5"/>
          </p:nvPr>
        </p:nvSpPr>
        <p:spPr>
          <a:xfrm>
            <a:off x="820240" y="1589443"/>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6" name="图片占位符 25"/>
          <p:cNvSpPr>
            <a:spLocks noGrp="1"/>
          </p:cNvSpPr>
          <p:nvPr>
            <p:ph type="pic" sz="quarter" idx="16"/>
          </p:nvPr>
        </p:nvSpPr>
        <p:spPr>
          <a:xfrm>
            <a:off x="820240" y="1615897"/>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7" name="图片占位符 26"/>
          <p:cNvSpPr>
            <a:spLocks noGrp="1"/>
          </p:cNvSpPr>
          <p:nvPr>
            <p:ph type="pic" sz="quarter" idx="17"/>
          </p:nvPr>
        </p:nvSpPr>
        <p:spPr>
          <a:xfrm>
            <a:off x="820240" y="1601530"/>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8" name="图片占位符 27"/>
          <p:cNvSpPr>
            <a:spLocks noGrp="1"/>
          </p:cNvSpPr>
          <p:nvPr>
            <p:ph type="pic" sz="quarter" idx="18"/>
          </p:nvPr>
        </p:nvSpPr>
        <p:spPr>
          <a:xfrm>
            <a:off x="820240" y="1587163"/>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9"/>
          </p:nvPr>
        </p:nvSpPr>
        <p:spPr>
          <a:xfrm>
            <a:off x="820240" y="1601530"/>
            <a:ext cx="10331468" cy="4439537"/>
          </a:xfrm>
          <a:custGeom>
            <a:gdLst>
              <a:gd name="connsiteX0" fmla="*/ 0 w 10331468"/>
              <a:gd name="connsiteY0" fmla="*/ 0 h 4439537"/>
              <a:gd name="connsiteX1" fmla="*/ 10331468 w 10331468"/>
              <a:gd name="connsiteY1" fmla="*/ 0 h 4439537"/>
              <a:gd name="connsiteX2" fmla="*/ 10331468 w 10331468"/>
              <a:gd name="connsiteY2" fmla="*/ 4439537 h 4439537"/>
              <a:gd name="connsiteX3" fmla="*/ 0 w 10331468"/>
              <a:gd name="connsiteY3" fmla="*/ 4439537 h 4439537"/>
            </a:gdLst>
            <a:cxnLst>
              <a:cxn ang="0">
                <a:pos x="connsiteX0" y="connsiteY0"/>
              </a:cxn>
              <a:cxn ang="0">
                <a:pos x="connsiteX1" y="connsiteY1"/>
              </a:cxn>
              <a:cxn ang="0">
                <a:pos x="connsiteX2" y="connsiteY2"/>
              </a:cxn>
              <a:cxn ang="0">
                <a:pos x="connsiteX3" y="connsiteY3"/>
              </a:cxn>
            </a:cxnLst>
            <a:rect l="l" t="t" r="r" b="b"/>
            <a:pathLst>
              <a:path w="10331468" h="4439537">
                <a:moveTo>
                  <a:pt x="0" y="0"/>
                </a:moveTo>
                <a:lnTo>
                  <a:pt x="10331468" y="0"/>
                </a:lnTo>
                <a:lnTo>
                  <a:pt x="10331468" y="4439537"/>
                </a:lnTo>
                <a:lnTo>
                  <a:pt x="0" y="4439537"/>
                </a:lnTo>
                <a:close/>
              </a:path>
            </a:pathLst>
          </a:custGeom>
          <a:blipFill>
            <a:blip r:embed="rId1"/>
            <a:tile tx="0" ty="0" sx="100000" sy="100000" flip="none" algn="tl"/>
          </a:bli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a:defRPr lang="zh-CN" altLang="en-US" sz="800">
                <a:solidFill>
                  <a:srgbClr val="C00000"/>
                </a:solidFill>
              </a:defRPr>
            </a:lvl1pPr>
          </a:lstStyle>
          <a:p>
            <a:pPr lvl="0"/>
            <a:endParaRPr lang="zh-CN" altLang="en-US"/>
          </a:p>
        </p:txBody>
      </p:sp>
    </p:spTree>
    <p:extLst>
      <p:ext uri="{BB962C8B-B14F-4D97-AF65-F5344CB8AC3E}">
        <p14:creationId val="11732033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2" presetClass="entr" presetSubtype="8" fill="hold" grpId="1" nodeType="withEffect">
                                  <p:stCondLst>
                                    <p:cond delay="50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ppt_y"/>
                                          </p:val>
                                        </p:tav>
                                        <p:tav tm="100000">
                                          <p:val>
                                            <p:strVal val="#ppt_y"/>
                                          </p:val>
                                        </p:tav>
                                      </p:tavLst>
                                    </p:anim>
                                  </p:childTnLst>
                                </p:cTn>
                              </p:par>
                              <p:par>
                                <p:cTn id="12" presetID="2" presetClass="exit" presetSubtype="2" fill="hold" grpId="2" nodeType="withEffect">
                                  <p:stCondLst>
                                    <p:cond delay="2500"/>
                                  </p:stCondLst>
                                  <p:childTnLst>
                                    <p:anim calcmode="lin" valueType="num">
                                      <p:cBhvr additive="base">
                                        <p:cTn id="13" dur="1000"/>
                                        <p:tgtEl>
                                          <p:spTgt spid="19"/>
                                        </p:tgtEl>
                                        <p:attrNameLst>
                                          <p:attrName>ppt_x</p:attrName>
                                        </p:attrNameLst>
                                      </p:cBhvr>
                                      <p:tavLst>
                                        <p:tav tm="0">
                                          <p:val>
                                            <p:strVal val="ppt_x"/>
                                          </p:val>
                                        </p:tav>
                                        <p:tav tm="100000">
                                          <p:val>
                                            <p:strVal val="1+ppt_w/2"/>
                                          </p:val>
                                        </p:tav>
                                      </p:tavLst>
                                    </p:anim>
                                    <p:anim calcmode="lin" valueType="num">
                                      <p:cBhvr additive="base">
                                        <p:cTn id="14" dur="1000"/>
                                        <p:tgtEl>
                                          <p:spTgt spid="19"/>
                                        </p:tgtEl>
                                        <p:attrNameLst>
                                          <p:attrName>ppt_y</p:attrName>
                                        </p:attrNameLst>
                                      </p:cBhvr>
                                      <p:tavLst>
                                        <p:tav tm="0">
                                          <p:val>
                                            <p:strVal val="ppt_y"/>
                                          </p:val>
                                        </p:tav>
                                        <p:tav tm="100000">
                                          <p:val>
                                            <p:strVal val="ppt_y"/>
                                          </p:val>
                                        </p:tav>
                                      </p:tavLst>
                                    </p:anim>
                                    <p:set>
                                      <p:cBhvr>
                                        <p:cTn id="15" dur="1" fill="hold">
                                          <p:stCondLst>
                                            <p:cond delay="999"/>
                                          </p:stCondLst>
                                        </p:cTn>
                                        <p:tgtEl>
                                          <p:spTgt spid="19"/>
                                        </p:tgtEl>
                                        <p:attrNameLst>
                                          <p:attrName>style.visibility</p:attrName>
                                        </p:attrNameLst>
                                      </p:cBhvr>
                                      <p:to>
                                        <p:strVal val="hidden"/>
                                      </p:to>
                                    </p:set>
                                  </p:childTnLst>
                                </p:cTn>
                              </p:par>
                              <p:par>
                                <p:cTn id="16" presetID="10" presetClass="exit" presetSubtype="0" fill="hold" grpId="3" nodeType="withEffect">
                                  <p:stCondLst>
                                    <p:cond delay="2500"/>
                                  </p:stCondLst>
                                  <p:childTnLst>
                                    <p:animEffect transition="out" filter="fade">
                                      <p:cBhvr>
                                        <p:cTn id="17" dur="1000"/>
                                        <p:tgtEl>
                                          <p:spTgt spid="19"/>
                                        </p:tgtEl>
                                      </p:cBhvr>
                                    </p:animEffect>
                                    <p:set>
                                      <p:cBhvr>
                                        <p:cTn id="18" dur="1" fill="hold">
                                          <p:stCondLst>
                                            <p:cond delay="999"/>
                                          </p:stCondLst>
                                        </p:cTn>
                                        <p:tgtEl>
                                          <p:spTgt spid="19"/>
                                        </p:tgtEl>
                                        <p:attrNameLst>
                                          <p:attrName>style.visibility</p:attrName>
                                        </p:attrNameLst>
                                      </p:cBhvr>
                                      <p:to>
                                        <p:strVal val="hidden"/>
                                      </p:to>
                                    </p:set>
                                  </p:childTnLst>
                                </p:cTn>
                              </p:par>
                              <p:par>
                                <p:cTn id="19" presetID="10" presetClass="entr" presetSubtype="0" fill="hold" grpId="0" nodeType="withEffect">
                                  <p:stCondLst>
                                    <p:cond delay="25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childTnLst>
                                </p:cTn>
                              </p:par>
                              <p:par>
                                <p:cTn id="22" presetID="2" presetClass="entr" presetSubtype="8" fill="hold" grpId="1" nodeType="withEffect">
                                  <p:stCondLst>
                                    <p:cond delay="2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par>
                                <p:cTn id="26" presetID="2" presetClass="exit" presetSubtype="2" fill="hold" grpId="2" nodeType="withEffect">
                                  <p:stCondLst>
                                    <p:cond delay="4500"/>
                                  </p:stCondLst>
                                  <p:childTnLst>
                                    <p:anim calcmode="lin" valueType="num">
                                      <p:cBhvr additive="base">
                                        <p:cTn id="27" dur="1000"/>
                                        <p:tgtEl>
                                          <p:spTgt spid="25"/>
                                        </p:tgtEl>
                                        <p:attrNameLst>
                                          <p:attrName>ppt_x</p:attrName>
                                        </p:attrNameLst>
                                      </p:cBhvr>
                                      <p:tavLst>
                                        <p:tav tm="0">
                                          <p:val>
                                            <p:strVal val="ppt_x"/>
                                          </p:val>
                                        </p:tav>
                                        <p:tav tm="100000">
                                          <p:val>
                                            <p:strVal val="1+ppt_w/2"/>
                                          </p:val>
                                        </p:tav>
                                      </p:tavLst>
                                    </p:anim>
                                    <p:anim calcmode="lin" valueType="num">
                                      <p:cBhvr additive="base">
                                        <p:cTn id="28" dur="1000"/>
                                        <p:tgtEl>
                                          <p:spTgt spid="25"/>
                                        </p:tgtEl>
                                        <p:attrNameLst>
                                          <p:attrName>ppt_y</p:attrName>
                                        </p:attrNameLst>
                                      </p:cBhvr>
                                      <p:tavLst>
                                        <p:tav tm="0">
                                          <p:val>
                                            <p:strVal val="ppt_y"/>
                                          </p:val>
                                        </p:tav>
                                        <p:tav tm="100000">
                                          <p:val>
                                            <p:strVal val="ppt_y"/>
                                          </p:val>
                                        </p:tav>
                                      </p:tavLst>
                                    </p:anim>
                                    <p:set>
                                      <p:cBhvr>
                                        <p:cTn id="29" dur="1" fill="hold">
                                          <p:stCondLst>
                                            <p:cond delay="999"/>
                                          </p:stCondLst>
                                        </p:cTn>
                                        <p:tgtEl>
                                          <p:spTgt spid="25"/>
                                        </p:tgtEl>
                                        <p:attrNameLst>
                                          <p:attrName>style.visibility</p:attrName>
                                        </p:attrNameLst>
                                      </p:cBhvr>
                                      <p:to>
                                        <p:strVal val="hidden"/>
                                      </p:to>
                                    </p:set>
                                  </p:childTnLst>
                                </p:cTn>
                              </p:par>
                              <p:par>
                                <p:cTn id="30" presetID="10" presetClass="exit" presetSubtype="0" fill="hold" grpId="3" nodeType="withEffect">
                                  <p:stCondLst>
                                    <p:cond delay="4500"/>
                                  </p:stCondLst>
                                  <p:childTnLst>
                                    <p:animEffect transition="out" filter="fade">
                                      <p:cBhvr>
                                        <p:cTn id="31" dur="1000"/>
                                        <p:tgtEl>
                                          <p:spTgt spid="25"/>
                                        </p:tgtEl>
                                      </p:cBhvr>
                                    </p:animEffect>
                                    <p:set>
                                      <p:cBhvr>
                                        <p:cTn id="32" dur="1" fill="hold">
                                          <p:stCondLst>
                                            <p:cond delay="999"/>
                                          </p:stCondLst>
                                        </p:cTn>
                                        <p:tgtEl>
                                          <p:spTgt spid="25"/>
                                        </p:tgtEl>
                                        <p:attrNameLst>
                                          <p:attrName>style.visibility</p:attrName>
                                        </p:attrNameLst>
                                      </p:cBhvr>
                                      <p:to>
                                        <p:strVal val="hidden"/>
                                      </p:to>
                                    </p:set>
                                  </p:childTnLst>
                                </p:cTn>
                              </p:par>
                              <p:par>
                                <p:cTn id="33" presetID="10" presetClass="entr" presetSubtype="0" fill="hold" grpId="0" nodeType="withEffect">
                                  <p:stCondLst>
                                    <p:cond delay="450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childTnLst>
                                </p:cTn>
                              </p:par>
                              <p:par>
                                <p:cTn id="36" presetID="2" presetClass="entr" presetSubtype="8" fill="hold" grpId="1" nodeType="withEffect">
                                  <p:stCondLst>
                                    <p:cond delay="45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000" fill="hold"/>
                                        <p:tgtEl>
                                          <p:spTgt spid="26"/>
                                        </p:tgtEl>
                                        <p:attrNameLst>
                                          <p:attrName>ppt_x</p:attrName>
                                        </p:attrNameLst>
                                      </p:cBhvr>
                                      <p:tavLst>
                                        <p:tav tm="0">
                                          <p:val>
                                            <p:strVal val="0-#ppt_w/2"/>
                                          </p:val>
                                        </p:tav>
                                        <p:tav tm="100000">
                                          <p:val>
                                            <p:strVal val="#ppt_x"/>
                                          </p:val>
                                        </p:tav>
                                      </p:tavLst>
                                    </p:anim>
                                    <p:anim calcmode="lin" valueType="num">
                                      <p:cBhvr additive="base">
                                        <p:cTn id="39" dur="1000" fill="hold"/>
                                        <p:tgtEl>
                                          <p:spTgt spid="26"/>
                                        </p:tgtEl>
                                        <p:attrNameLst>
                                          <p:attrName>ppt_y</p:attrName>
                                        </p:attrNameLst>
                                      </p:cBhvr>
                                      <p:tavLst>
                                        <p:tav tm="0">
                                          <p:val>
                                            <p:strVal val="#ppt_y"/>
                                          </p:val>
                                        </p:tav>
                                        <p:tav tm="100000">
                                          <p:val>
                                            <p:strVal val="#ppt_y"/>
                                          </p:val>
                                        </p:tav>
                                      </p:tavLst>
                                    </p:anim>
                                  </p:childTnLst>
                                </p:cTn>
                              </p:par>
                              <p:par>
                                <p:cTn id="40" presetID="2" presetClass="exit" presetSubtype="2" fill="hold" grpId="2" nodeType="withEffect">
                                  <p:stCondLst>
                                    <p:cond delay="6500"/>
                                  </p:stCondLst>
                                  <p:childTnLst>
                                    <p:anim calcmode="lin" valueType="num">
                                      <p:cBhvr additive="base">
                                        <p:cTn id="41" dur="1000"/>
                                        <p:tgtEl>
                                          <p:spTgt spid="26"/>
                                        </p:tgtEl>
                                        <p:attrNameLst>
                                          <p:attrName>ppt_x</p:attrName>
                                        </p:attrNameLst>
                                      </p:cBhvr>
                                      <p:tavLst>
                                        <p:tav tm="0">
                                          <p:val>
                                            <p:strVal val="ppt_x"/>
                                          </p:val>
                                        </p:tav>
                                        <p:tav tm="100000">
                                          <p:val>
                                            <p:strVal val="1+ppt_w/2"/>
                                          </p:val>
                                        </p:tav>
                                      </p:tavLst>
                                    </p:anim>
                                    <p:anim calcmode="lin" valueType="num">
                                      <p:cBhvr additive="base">
                                        <p:cTn id="42" dur="1000"/>
                                        <p:tgtEl>
                                          <p:spTgt spid="26"/>
                                        </p:tgtEl>
                                        <p:attrNameLst>
                                          <p:attrName>ppt_y</p:attrName>
                                        </p:attrNameLst>
                                      </p:cBhvr>
                                      <p:tavLst>
                                        <p:tav tm="0">
                                          <p:val>
                                            <p:strVal val="ppt_y"/>
                                          </p:val>
                                        </p:tav>
                                        <p:tav tm="100000">
                                          <p:val>
                                            <p:strVal val="ppt_y"/>
                                          </p:val>
                                        </p:tav>
                                      </p:tavLst>
                                    </p:anim>
                                    <p:set>
                                      <p:cBhvr>
                                        <p:cTn id="43" dur="1" fill="hold">
                                          <p:stCondLst>
                                            <p:cond delay="999"/>
                                          </p:stCondLst>
                                        </p:cTn>
                                        <p:tgtEl>
                                          <p:spTgt spid="26"/>
                                        </p:tgtEl>
                                        <p:attrNameLst>
                                          <p:attrName>style.visibility</p:attrName>
                                        </p:attrNameLst>
                                      </p:cBhvr>
                                      <p:to>
                                        <p:strVal val="hidden"/>
                                      </p:to>
                                    </p:set>
                                  </p:childTnLst>
                                </p:cTn>
                              </p:par>
                              <p:par>
                                <p:cTn id="44" presetID="10" presetClass="exit" presetSubtype="0" fill="hold" grpId="3" nodeType="withEffect">
                                  <p:stCondLst>
                                    <p:cond delay="6500"/>
                                  </p:stCondLst>
                                  <p:childTnLst>
                                    <p:animEffect transition="out" filter="fade">
                                      <p:cBhvr>
                                        <p:cTn id="45" dur="1000"/>
                                        <p:tgtEl>
                                          <p:spTgt spid="26"/>
                                        </p:tgtEl>
                                      </p:cBhvr>
                                    </p:animEffect>
                                    <p:set>
                                      <p:cBhvr>
                                        <p:cTn id="46" dur="1" fill="hold">
                                          <p:stCondLst>
                                            <p:cond delay="999"/>
                                          </p:stCondLst>
                                        </p:cTn>
                                        <p:tgtEl>
                                          <p:spTgt spid="26"/>
                                        </p:tgtEl>
                                        <p:attrNameLst>
                                          <p:attrName>style.visibility</p:attrName>
                                        </p:attrNameLst>
                                      </p:cBhvr>
                                      <p:to>
                                        <p:strVal val="hidden"/>
                                      </p:to>
                                    </p:set>
                                  </p:childTnLst>
                                </p:cTn>
                              </p:par>
                              <p:par>
                                <p:cTn id="47" presetID="10" presetClass="entr" presetSubtype="0" fill="hold" grpId="0" nodeType="withEffect">
                                  <p:stCondLst>
                                    <p:cond delay="6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childTnLst>
                                </p:cTn>
                              </p:par>
                              <p:par>
                                <p:cTn id="50" presetID="2" presetClass="entr" presetSubtype="8" fill="hold" grpId="1" nodeType="withEffect">
                                  <p:stCondLst>
                                    <p:cond delay="65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1000" fill="hold"/>
                                        <p:tgtEl>
                                          <p:spTgt spid="27"/>
                                        </p:tgtEl>
                                        <p:attrNameLst>
                                          <p:attrName>ppt_x</p:attrName>
                                        </p:attrNameLst>
                                      </p:cBhvr>
                                      <p:tavLst>
                                        <p:tav tm="0">
                                          <p:val>
                                            <p:strVal val="0-#ppt_w/2"/>
                                          </p:val>
                                        </p:tav>
                                        <p:tav tm="100000">
                                          <p:val>
                                            <p:strVal val="#ppt_x"/>
                                          </p:val>
                                        </p:tav>
                                      </p:tavLst>
                                    </p:anim>
                                    <p:anim calcmode="lin" valueType="num">
                                      <p:cBhvr additive="base">
                                        <p:cTn id="53" dur="1000" fill="hold"/>
                                        <p:tgtEl>
                                          <p:spTgt spid="27"/>
                                        </p:tgtEl>
                                        <p:attrNameLst>
                                          <p:attrName>ppt_y</p:attrName>
                                        </p:attrNameLst>
                                      </p:cBhvr>
                                      <p:tavLst>
                                        <p:tav tm="0">
                                          <p:val>
                                            <p:strVal val="#ppt_y"/>
                                          </p:val>
                                        </p:tav>
                                        <p:tav tm="100000">
                                          <p:val>
                                            <p:strVal val="#ppt_y"/>
                                          </p:val>
                                        </p:tav>
                                      </p:tavLst>
                                    </p:anim>
                                  </p:childTnLst>
                                </p:cTn>
                              </p:par>
                              <p:par>
                                <p:cTn id="54" presetID="2" presetClass="exit" presetSubtype="2" fill="hold" grpId="2" nodeType="withEffect">
                                  <p:stCondLst>
                                    <p:cond delay="8500"/>
                                  </p:stCondLst>
                                  <p:childTnLst>
                                    <p:anim calcmode="lin" valueType="num">
                                      <p:cBhvr additive="base">
                                        <p:cTn id="55" dur="1000"/>
                                        <p:tgtEl>
                                          <p:spTgt spid="27"/>
                                        </p:tgtEl>
                                        <p:attrNameLst>
                                          <p:attrName>ppt_x</p:attrName>
                                        </p:attrNameLst>
                                      </p:cBhvr>
                                      <p:tavLst>
                                        <p:tav tm="0">
                                          <p:val>
                                            <p:strVal val="ppt_x"/>
                                          </p:val>
                                        </p:tav>
                                        <p:tav tm="100000">
                                          <p:val>
                                            <p:strVal val="1+ppt_w/2"/>
                                          </p:val>
                                        </p:tav>
                                      </p:tavLst>
                                    </p:anim>
                                    <p:anim calcmode="lin" valueType="num">
                                      <p:cBhvr additive="base">
                                        <p:cTn id="56" dur="1000"/>
                                        <p:tgtEl>
                                          <p:spTgt spid="27"/>
                                        </p:tgtEl>
                                        <p:attrNameLst>
                                          <p:attrName>ppt_y</p:attrName>
                                        </p:attrNameLst>
                                      </p:cBhvr>
                                      <p:tavLst>
                                        <p:tav tm="0">
                                          <p:val>
                                            <p:strVal val="ppt_y"/>
                                          </p:val>
                                        </p:tav>
                                        <p:tav tm="100000">
                                          <p:val>
                                            <p:strVal val="ppt_y"/>
                                          </p:val>
                                        </p:tav>
                                      </p:tavLst>
                                    </p:anim>
                                    <p:set>
                                      <p:cBhvr>
                                        <p:cTn id="57" dur="1" fill="hold">
                                          <p:stCondLst>
                                            <p:cond delay="999"/>
                                          </p:stCondLst>
                                        </p:cTn>
                                        <p:tgtEl>
                                          <p:spTgt spid="27"/>
                                        </p:tgtEl>
                                        <p:attrNameLst>
                                          <p:attrName>style.visibility</p:attrName>
                                        </p:attrNameLst>
                                      </p:cBhvr>
                                      <p:to>
                                        <p:strVal val="hidden"/>
                                      </p:to>
                                    </p:set>
                                  </p:childTnLst>
                                </p:cTn>
                              </p:par>
                              <p:par>
                                <p:cTn id="58" presetID="10" presetClass="exit" presetSubtype="0" fill="hold" grpId="3" nodeType="withEffect">
                                  <p:stCondLst>
                                    <p:cond delay="8500"/>
                                  </p:stCondLst>
                                  <p:childTnLst>
                                    <p:animEffect transition="out" filter="fade">
                                      <p:cBhvr>
                                        <p:cTn id="59" dur="1000"/>
                                        <p:tgtEl>
                                          <p:spTgt spid="27"/>
                                        </p:tgtEl>
                                      </p:cBhvr>
                                    </p:animEffect>
                                    <p:set>
                                      <p:cBhvr>
                                        <p:cTn id="60" dur="1" fill="hold">
                                          <p:stCondLst>
                                            <p:cond delay="999"/>
                                          </p:stCondLst>
                                        </p:cTn>
                                        <p:tgtEl>
                                          <p:spTgt spid="27"/>
                                        </p:tgtEl>
                                        <p:attrNameLst>
                                          <p:attrName>style.visibility</p:attrName>
                                        </p:attrNameLst>
                                      </p:cBhvr>
                                      <p:to>
                                        <p:strVal val="hidden"/>
                                      </p:to>
                                    </p:set>
                                  </p:childTnLst>
                                </p:cTn>
                              </p:par>
                              <p:par>
                                <p:cTn id="61" presetID="10" presetClass="entr" presetSubtype="0" fill="hold" grpId="0" nodeType="withEffect">
                                  <p:stCondLst>
                                    <p:cond delay="850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childTnLst>
                                </p:cTn>
                              </p:par>
                              <p:par>
                                <p:cTn id="64" presetID="2" presetClass="entr" presetSubtype="8" fill="hold" grpId="1" nodeType="withEffect">
                                  <p:stCondLst>
                                    <p:cond delay="850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1000" fill="hold"/>
                                        <p:tgtEl>
                                          <p:spTgt spid="28"/>
                                        </p:tgtEl>
                                        <p:attrNameLst>
                                          <p:attrName>ppt_x</p:attrName>
                                        </p:attrNameLst>
                                      </p:cBhvr>
                                      <p:tavLst>
                                        <p:tav tm="0">
                                          <p:val>
                                            <p:strVal val="0-#ppt_w/2"/>
                                          </p:val>
                                        </p:tav>
                                        <p:tav tm="100000">
                                          <p:val>
                                            <p:strVal val="#ppt_x"/>
                                          </p:val>
                                        </p:tav>
                                      </p:tavLst>
                                    </p:anim>
                                    <p:anim calcmode="lin" valueType="num">
                                      <p:cBhvr additive="base">
                                        <p:cTn id="67" dur="1000" fill="hold"/>
                                        <p:tgtEl>
                                          <p:spTgt spid="28"/>
                                        </p:tgtEl>
                                        <p:attrNameLst>
                                          <p:attrName>ppt_y</p:attrName>
                                        </p:attrNameLst>
                                      </p:cBhvr>
                                      <p:tavLst>
                                        <p:tav tm="0">
                                          <p:val>
                                            <p:strVal val="#ppt_y"/>
                                          </p:val>
                                        </p:tav>
                                        <p:tav tm="100000">
                                          <p:val>
                                            <p:strVal val="#ppt_y"/>
                                          </p:val>
                                        </p:tav>
                                      </p:tavLst>
                                    </p:anim>
                                  </p:childTnLst>
                                </p:cTn>
                              </p:par>
                              <p:par>
                                <p:cTn id="68" presetID="2" presetClass="exit" presetSubtype="2" fill="hold" grpId="2" nodeType="withEffect">
                                  <p:stCondLst>
                                    <p:cond delay="10500"/>
                                  </p:stCondLst>
                                  <p:childTnLst>
                                    <p:anim calcmode="lin" valueType="num">
                                      <p:cBhvr additive="base">
                                        <p:cTn id="69" dur="1000"/>
                                        <p:tgtEl>
                                          <p:spTgt spid="28"/>
                                        </p:tgtEl>
                                        <p:attrNameLst>
                                          <p:attrName>ppt_x</p:attrName>
                                        </p:attrNameLst>
                                      </p:cBhvr>
                                      <p:tavLst>
                                        <p:tav tm="0">
                                          <p:val>
                                            <p:strVal val="ppt_x"/>
                                          </p:val>
                                        </p:tav>
                                        <p:tav tm="100000">
                                          <p:val>
                                            <p:strVal val="1+ppt_w/2"/>
                                          </p:val>
                                        </p:tav>
                                      </p:tavLst>
                                    </p:anim>
                                    <p:anim calcmode="lin" valueType="num">
                                      <p:cBhvr additive="base">
                                        <p:cTn id="70" dur="1000"/>
                                        <p:tgtEl>
                                          <p:spTgt spid="28"/>
                                        </p:tgtEl>
                                        <p:attrNameLst>
                                          <p:attrName>ppt_y</p:attrName>
                                        </p:attrNameLst>
                                      </p:cBhvr>
                                      <p:tavLst>
                                        <p:tav tm="0">
                                          <p:val>
                                            <p:strVal val="ppt_y"/>
                                          </p:val>
                                        </p:tav>
                                        <p:tav tm="100000">
                                          <p:val>
                                            <p:strVal val="ppt_y"/>
                                          </p:val>
                                        </p:tav>
                                      </p:tavLst>
                                    </p:anim>
                                    <p:set>
                                      <p:cBhvr>
                                        <p:cTn id="71" dur="1" fill="hold">
                                          <p:stCondLst>
                                            <p:cond delay="999"/>
                                          </p:stCondLst>
                                        </p:cTn>
                                        <p:tgtEl>
                                          <p:spTgt spid="28"/>
                                        </p:tgtEl>
                                        <p:attrNameLst>
                                          <p:attrName>style.visibility</p:attrName>
                                        </p:attrNameLst>
                                      </p:cBhvr>
                                      <p:to>
                                        <p:strVal val="hidden"/>
                                      </p:to>
                                    </p:set>
                                  </p:childTnLst>
                                </p:cTn>
                              </p:par>
                              <p:par>
                                <p:cTn id="72" presetID="10" presetClass="exit" presetSubtype="0" fill="hold" grpId="3" nodeType="withEffect">
                                  <p:stCondLst>
                                    <p:cond delay="10500"/>
                                  </p:stCondLst>
                                  <p:childTnLst>
                                    <p:animEffect transition="out" filter="fade">
                                      <p:cBhvr>
                                        <p:cTn id="73" dur="1000"/>
                                        <p:tgtEl>
                                          <p:spTgt spid="28"/>
                                        </p:tgtEl>
                                      </p:cBhvr>
                                    </p:animEffect>
                                    <p:set>
                                      <p:cBhvr>
                                        <p:cTn id="74" dur="1" fill="hold">
                                          <p:stCondLst>
                                            <p:cond delay="999"/>
                                          </p:stCondLst>
                                        </p:cTn>
                                        <p:tgtEl>
                                          <p:spTgt spid="28"/>
                                        </p:tgtEl>
                                        <p:attrNameLst>
                                          <p:attrName>style.visibility</p:attrName>
                                        </p:attrNameLst>
                                      </p:cBhvr>
                                      <p:to>
                                        <p:strVal val="hidden"/>
                                      </p:to>
                                    </p:set>
                                  </p:childTnLst>
                                </p:cTn>
                              </p:par>
                              <p:par>
                                <p:cTn id="75" presetID="10" presetClass="entr" presetSubtype="0" fill="hold" grpId="0" nodeType="withEffect">
                                  <p:stCondLst>
                                    <p:cond delay="105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childTnLst>
                                </p:cTn>
                              </p:par>
                              <p:par>
                                <p:cTn id="78" presetID="2" presetClass="entr" presetSubtype="8" fill="hold" grpId="1" nodeType="withEffect">
                                  <p:stCondLst>
                                    <p:cond delay="1050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1000" fill="hold"/>
                                        <p:tgtEl>
                                          <p:spTgt spid="29"/>
                                        </p:tgtEl>
                                        <p:attrNameLst>
                                          <p:attrName>ppt_x</p:attrName>
                                        </p:attrNameLst>
                                      </p:cBhvr>
                                      <p:tavLst>
                                        <p:tav tm="0">
                                          <p:val>
                                            <p:strVal val="0-#ppt_w/2"/>
                                          </p:val>
                                        </p:tav>
                                        <p:tav tm="100000">
                                          <p:val>
                                            <p:strVal val="#ppt_x"/>
                                          </p:val>
                                        </p:tav>
                                      </p:tavLst>
                                    </p:anim>
                                    <p:anim calcmode="lin" valueType="num">
                                      <p:cBhvr additive="base">
                                        <p:cTn id="8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9" grpId="3" animBg="1"/>
      <p:bldP spid="25" grpId="0" animBg="1"/>
      <p:bldP spid="25" grpId="1" animBg="1"/>
      <p:bldP spid="25" grpId="2" animBg="1"/>
      <p:bldP spid="25" grpId="3" animBg="1"/>
      <p:bldP spid="26" grpId="0" animBg="1"/>
      <p:bldP spid="26" grpId="1" animBg="1"/>
      <p:bldP spid="26" grpId="2" animBg="1"/>
      <p:bldP spid="26" grpId="3" animBg="1"/>
      <p:bldP spid="27" grpId="0" animBg="1"/>
      <p:bldP spid="27" grpId="1" animBg="1"/>
      <p:bldP spid="27" grpId="2" animBg="1"/>
      <p:bldP spid="27" grpId="3" animBg="1"/>
      <p:bldP spid="28" grpId="0" animBg="1"/>
      <p:bldP spid="28" grpId="1" animBg="1"/>
      <p:bldP spid="28" grpId="2" animBg="1"/>
      <p:bldP spid="28" grpId="3" animBg="1"/>
      <p:bldP spid="29" grpId="0" animBg="1"/>
      <p:bldP spid="29" grpId="1" animBg="1"/>
    </p:bldLst>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9_自定义版式">
    <p:spTree>
      <p:nvGrpSpPr>
        <p:cNvPr id="1" name=""/>
        <p:cNvGrpSpPr/>
        <p:nvPr/>
      </p:nvGrpSpPr>
      <p:grpSpPr>
        <a:xfrm>
          <a:off x="0" y="0"/>
          <a:ext cx="0" cy="0"/>
        </a:xfrm>
      </p:grpSpPr>
      <p:sp>
        <p:nvSpPr>
          <p:cNvPr id="26" name="图片占位符 25"/>
          <p:cNvSpPr>
            <a:spLocks noGrp="1"/>
          </p:cNvSpPr>
          <p:nvPr>
            <p:ph type="pic" sz="quarter" idx="11"/>
          </p:nvPr>
        </p:nvSpPr>
        <p:spPr>
          <a:xfrm>
            <a:off x="9002789" y="1269304"/>
            <a:ext cx="2882007" cy="2506594"/>
          </a:xfrm>
          <a:custGeom>
            <a:gdLst>
              <a:gd name="connsiteX0" fmla="*/ 0 w 2882007"/>
              <a:gd name="connsiteY0" fmla="*/ 0 h 2506594"/>
              <a:gd name="connsiteX1" fmla="*/ 2882007 w 2882007"/>
              <a:gd name="connsiteY1" fmla="*/ 0 h 2506594"/>
              <a:gd name="connsiteX2" fmla="*/ 2882007 w 2882007"/>
              <a:gd name="connsiteY2" fmla="*/ 2506594 h 2506594"/>
              <a:gd name="connsiteX3" fmla="*/ 0 w 2882007"/>
              <a:gd name="connsiteY3" fmla="*/ 2506594 h 2506594"/>
            </a:gdLst>
            <a:cxnLst>
              <a:cxn ang="0">
                <a:pos x="connsiteX0" y="connsiteY0"/>
              </a:cxn>
              <a:cxn ang="0">
                <a:pos x="connsiteX1" y="connsiteY1"/>
              </a:cxn>
              <a:cxn ang="0">
                <a:pos x="connsiteX2" y="connsiteY2"/>
              </a:cxn>
              <a:cxn ang="0">
                <a:pos x="connsiteX3" y="connsiteY3"/>
              </a:cxn>
            </a:cxnLst>
            <a:rect l="l" t="t" r="r" b="b"/>
            <a:pathLst>
              <a:path w="2882007" h="2506594">
                <a:moveTo>
                  <a:pt x="0" y="0"/>
                </a:moveTo>
                <a:lnTo>
                  <a:pt x="2882007" y="0"/>
                </a:lnTo>
                <a:lnTo>
                  <a:pt x="2882007" y="2506594"/>
                </a:lnTo>
                <a:lnTo>
                  <a:pt x="0" y="250659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2"/>
          </p:nvPr>
        </p:nvSpPr>
        <p:spPr>
          <a:xfrm>
            <a:off x="6074475" y="1269304"/>
            <a:ext cx="2881353" cy="2506594"/>
          </a:xfrm>
          <a:custGeom>
            <a:gdLst>
              <a:gd name="connsiteX0" fmla="*/ 0 w 2881353"/>
              <a:gd name="connsiteY0" fmla="*/ 0 h 2506594"/>
              <a:gd name="connsiteX1" fmla="*/ 2881353 w 2881353"/>
              <a:gd name="connsiteY1" fmla="*/ 0 h 2506594"/>
              <a:gd name="connsiteX2" fmla="*/ 2881353 w 2881353"/>
              <a:gd name="connsiteY2" fmla="*/ 2506594 h 2506594"/>
              <a:gd name="connsiteX3" fmla="*/ 0 w 2881353"/>
              <a:gd name="connsiteY3" fmla="*/ 2506594 h 2506594"/>
            </a:gdLst>
            <a:cxnLst>
              <a:cxn ang="0">
                <a:pos x="connsiteX0" y="connsiteY0"/>
              </a:cxn>
              <a:cxn ang="0">
                <a:pos x="connsiteX1" y="connsiteY1"/>
              </a:cxn>
              <a:cxn ang="0">
                <a:pos x="connsiteX2" y="connsiteY2"/>
              </a:cxn>
              <a:cxn ang="0">
                <a:pos x="connsiteX3" y="connsiteY3"/>
              </a:cxn>
            </a:cxnLst>
            <a:rect l="l" t="t" r="r" b="b"/>
            <a:pathLst>
              <a:path w="2881353" h="2506594">
                <a:moveTo>
                  <a:pt x="0" y="0"/>
                </a:moveTo>
                <a:lnTo>
                  <a:pt x="2881353" y="0"/>
                </a:lnTo>
                <a:lnTo>
                  <a:pt x="2881353" y="2506594"/>
                </a:lnTo>
                <a:lnTo>
                  <a:pt x="0" y="250659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3"/>
          </p:nvPr>
        </p:nvSpPr>
        <p:spPr>
          <a:xfrm>
            <a:off x="3220765" y="1270841"/>
            <a:ext cx="2815310" cy="2506102"/>
          </a:xfrm>
          <a:custGeom>
            <a:gdLst>
              <a:gd name="connsiteX0" fmla="*/ 0 w 2815310"/>
              <a:gd name="connsiteY0" fmla="*/ 0 h 2506102"/>
              <a:gd name="connsiteX1" fmla="*/ 2815310 w 2815310"/>
              <a:gd name="connsiteY1" fmla="*/ 0 h 2506102"/>
              <a:gd name="connsiteX2" fmla="*/ 2815310 w 2815310"/>
              <a:gd name="connsiteY2" fmla="*/ 2506102 h 2506102"/>
              <a:gd name="connsiteX3" fmla="*/ 0 w 2815310"/>
              <a:gd name="connsiteY3" fmla="*/ 2506102 h 2506102"/>
            </a:gdLst>
            <a:cxnLst>
              <a:cxn ang="0">
                <a:pos x="connsiteX0" y="connsiteY0"/>
              </a:cxn>
              <a:cxn ang="0">
                <a:pos x="connsiteX1" y="connsiteY1"/>
              </a:cxn>
              <a:cxn ang="0">
                <a:pos x="connsiteX2" y="connsiteY2"/>
              </a:cxn>
              <a:cxn ang="0">
                <a:pos x="connsiteX3" y="connsiteY3"/>
              </a:cxn>
            </a:cxnLst>
            <a:rect l="l" t="t" r="r" b="b"/>
            <a:pathLst>
              <a:path w="2815310" h="2506102">
                <a:moveTo>
                  <a:pt x="0" y="0"/>
                </a:moveTo>
                <a:lnTo>
                  <a:pt x="2815310" y="0"/>
                </a:lnTo>
                <a:lnTo>
                  <a:pt x="2815310" y="2506102"/>
                </a:lnTo>
                <a:lnTo>
                  <a:pt x="0" y="25061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3" name="图片占位符 22"/>
          <p:cNvSpPr>
            <a:spLocks noGrp="1"/>
          </p:cNvSpPr>
          <p:nvPr>
            <p:ph type="pic" sz="quarter" idx="14"/>
          </p:nvPr>
        </p:nvSpPr>
        <p:spPr>
          <a:xfrm>
            <a:off x="382415" y="1269305"/>
            <a:ext cx="2801488" cy="2509666"/>
          </a:xfrm>
          <a:custGeom>
            <a:gdLst>
              <a:gd name="connsiteX0" fmla="*/ 0 w 2801488"/>
              <a:gd name="connsiteY0" fmla="*/ 0 h 2509666"/>
              <a:gd name="connsiteX1" fmla="*/ 2801488 w 2801488"/>
              <a:gd name="connsiteY1" fmla="*/ 0 h 2509666"/>
              <a:gd name="connsiteX2" fmla="*/ 2801488 w 2801488"/>
              <a:gd name="connsiteY2" fmla="*/ 2509666 h 2509666"/>
              <a:gd name="connsiteX3" fmla="*/ 0 w 2801488"/>
              <a:gd name="connsiteY3" fmla="*/ 2509666 h 2509666"/>
            </a:gdLst>
            <a:cxnLst>
              <a:cxn ang="0">
                <a:pos x="connsiteX0" y="connsiteY0"/>
              </a:cxn>
              <a:cxn ang="0">
                <a:pos x="connsiteX1" y="connsiteY1"/>
              </a:cxn>
              <a:cxn ang="0">
                <a:pos x="connsiteX2" y="connsiteY2"/>
              </a:cxn>
              <a:cxn ang="0">
                <a:pos x="connsiteX3" y="connsiteY3"/>
              </a:cxn>
            </a:cxnLst>
            <a:rect l="l" t="t" r="r" b="b"/>
            <a:pathLst>
              <a:path w="2801488" h="2509666">
                <a:moveTo>
                  <a:pt x="0" y="0"/>
                </a:moveTo>
                <a:lnTo>
                  <a:pt x="2801488" y="0"/>
                </a:lnTo>
                <a:lnTo>
                  <a:pt x="2801488" y="2509666"/>
                </a:lnTo>
                <a:lnTo>
                  <a:pt x="0" y="2509666"/>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6971719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850" fill="hold"/>
                                        <p:tgtEl>
                                          <p:spTgt spid="23"/>
                                        </p:tgtEl>
                                        <p:attrNameLst>
                                          <p:attrName>ppt_x</p:attrName>
                                        </p:attrNameLst>
                                      </p:cBhvr>
                                      <p:tavLst>
                                        <p:tav tm="0">
                                          <p:val>
                                            <p:strVal val="1+#ppt_w/2"/>
                                          </p:val>
                                        </p:tav>
                                        <p:tav tm="100000">
                                          <p:val>
                                            <p:strVal val="#ppt_x"/>
                                          </p:val>
                                        </p:tav>
                                      </p:tavLst>
                                    </p:anim>
                                    <p:anim calcmode="lin" valueType="num">
                                      <p:cBhvr>
                                        <p:cTn id="8" dur="8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12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850" fill="hold"/>
                                        <p:tgtEl>
                                          <p:spTgt spid="24"/>
                                        </p:tgtEl>
                                        <p:attrNameLst>
                                          <p:attrName>ppt_x</p:attrName>
                                        </p:attrNameLst>
                                      </p:cBhvr>
                                      <p:tavLst>
                                        <p:tav tm="0">
                                          <p:val>
                                            <p:strVal val="1+#ppt_w/2"/>
                                          </p:val>
                                        </p:tav>
                                        <p:tav tm="100000">
                                          <p:val>
                                            <p:strVal val="#ppt_x"/>
                                          </p:val>
                                        </p:tav>
                                      </p:tavLst>
                                    </p:anim>
                                    <p:anim calcmode="lin" valueType="num">
                                      <p:cBhvr>
                                        <p:cTn id="12" dur="8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50"/>
                                  </p:stCondLst>
                                  <p:childTnLst>
                                    <p:set>
                                      <p:cBhvr>
                                        <p:cTn id="14" dur="1" fill="hold">
                                          <p:stCondLst>
                                            <p:cond delay="0"/>
                                          </p:stCondLst>
                                        </p:cTn>
                                        <p:tgtEl>
                                          <p:spTgt spid="25"/>
                                        </p:tgtEl>
                                        <p:attrNameLst>
                                          <p:attrName>style.visibility</p:attrName>
                                        </p:attrNameLst>
                                      </p:cBhvr>
                                      <p:to>
                                        <p:strVal val="visible"/>
                                      </p:to>
                                    </p:set>
                                    <p:anim calcmode="lin" valueType="num">
                                      <p:cBhvr>
                                        <p:cTn id="15" dur="850" fill="hold"/>
                                        <p:tgtEl>
                                          <p:spTgt spid="25"/>
                                        </p:tgtEl>
                                        <p:attrNameLst>
                                          <p:attrName>ppt_x</p:attrName>
                                        </p:attrNameLst>
                                      </p:cBhvr>
                                      <p:tavLst>
                                        <p:tav tm="0">
                                          <p:val>
                                            <p:strVal val="1+#ppt_w/2"/>
                                          </p:val>
                                        </p:tav>
                                        <p:tav tm="100000">
                                          <p:val>
                                            <p:strVal val="#ppt_x"/>
                                          </p:val>
                                        </p:tav>
                                      </p:tavLst>
                                    </p:anim>
                                    <p:anim calcmode="lin" valueType="num">
                                      <p:cBhvr>
                                        <p:cTn id="16" dur="85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9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850" fill="hold"/>
                                        <p:tgtEl>
                                          <p:spTgt spid="26"/>
                                        </p:tgtEl>
                                        <p:attrNameLst>
                                          <p:attrName>ppt_x</p:attrName>
                                        </p:attrNameLst>
                                      </p:cBhvr>
                                      <p:tavLst>
                                        <p:tav tm="0">
                                          <p:val>
                                            <p:strVal val="1+#ppt_w/2"/>
                                          </p:val>
                                        </p:tav>
                                        <p:tav tm="100000">
                                          <p:val>
                                            <p:strVal val="#ppt_x"/>
                                          </p:val>
                                        </p:tav>
                                      </p:tavLst>
                                    </p:anim>
                                    <p:anim calcmode="lin" valueType="num">
                                      <p:cBhvr>
                                        <p:cTn id="20" dur="8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4" grpId="0" animBg="1"/>
      <p:bldP spid="23" grpId="0" animBg="1"/>
    </p:bldLst>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9_自定义版式">
    <p:spTree>
      <p:nvGrpSpPr>
        <p:cNvPr id="1" name=""/>
        <p:cNvGrpSpPr/>
        <p:nvPr/>
      </p:nvGrpSpPr>
      <p:grpSpPr>
        <a:xfrm>
          <a:off x="0" y="0"/>
          <a:ext cx="0" cy="0"/>
        </a:xfrm>
      </p:grpSpPr>
      <p:sp>
        <p:nvSpPr>
          <p:cNvPr id="26" name="图片占位符 25"/>
          <p:cNvSpPr>
            <a:spLocks noGrp="1"/>
          </p:cNvSpPr>
          <p:nvPr>
            <p:ph type="pic" sz="quarter" idx="15"/>
          </p:nvPr>
        </p:nvSpPr>
        <p:spPr>
          <a:xfrm>
            <a:off x="7784782" y="4600110"/>
            <a:ext cx="2160664" cy="1441291"/>
          </a:xfrm>
          <a:custGeom>
            <a:gdLst>
              <a:gd name="connsiteX0" fmla="*/ 0 w 2160664"/>
              <a:gd name="connsiteY0" fmla="*/ 0 h 1441291"/>
              <a:gd name="connsiteX1" fmla="*/ 2160664 w 2160664"/>
              <a:gd name="connsiteY1" fmla="*/ 0 h 1441291"/>
              <a:gd name="connsiteX2" fmla="*/ 2160664 w 2160664"/>
              <a:gd name="connsiteY2" fmla="*/ 1441291 h 1441291"/>
              <a:gd name="connsiteX3" fmla="*/ 0 w 2160664"/>
              <a:gd name="connsiteY3" fmla="*/ 1441291 h 1441291"/>
            </a:gdLst>
            <a:cxnLst>
              <a:cxn ang="0">
                <a:pos x="connsiteX0" y="connsiteY0"/>
              </a:cxn>
              <a:cxn ang="0">
                <a:pos x="connsiteX1" y="connsiteY1"/>
              </a:cxn>
              <a:cxn ang="0">
                <a:pos x="connsiteX2" y="connsiteY2"/>
              </a:cxn>
              <a:cxn ang="0">
                <a:pos x="connsiteX3" y="connsiteY3"/>
              </a:cxn>
            </a:cxnLst>
            <a:rect l="l" t="t" r="r" b="b"/>
            <a:pathLst>
              <a:path w="2160664" h="1441291">
                <a:moveTo>
                  <a:pt x="0" y="0"/>
                </a:moveTo>
                <a:lnTo>
                  <a:pt x="2160664" y="0"/>
                </a:lnTo>
                <a:lnTo>
                  <a:pt x="2160664" y="1441291"/>
                </a:lnTo>
                <a:lnTo>
                  <a:pt x="0" y="14412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0"/>
          </p:nvPr>
        </p:nvSpPr>
        <p:spPr>
          <a:xfrm>
            <a:off x="5486073" y="4600110"/>
            <a:ext cx="2160664" cy="1441291"/>
          </a:xfrm>
          <a:custGeom>
            <a:gdLst>
              <a:gd name="connsiteX0" fmla="*/ 0 w 2160664"/>
              <a:gd name="connsiteY0" fmla="*/ 0 h 1441291"/>
              <a:gd name="connsiteX1" fmla="*/ 2160664 w 2160664"/>
              <a:gd name="connsiteY1" fmla="*/ 0 h 1441291"/>
              <a:gd name="connsiteX2" fmla="*/ 2160664 w 2160664"/>
              <a:gd name="connsiteY2" fmla="*/ 1441291 h 1441291"/>
              <a:gd name="connsiteX3" fmla="*/ 0 w 2160664"/>
              <a:gd name="connsiteY3" fmla="*/ 1441291 h 1441291"/>
            </a:gdLst>
            <a:cxnLst>
              <a:cxn ang="0">
                <a:pos x="connsiteX0" y="connsiteY0"/>
              </a:cxn>
              <a:cxn ang="0">
                <a:pos x="connsiteX1" y="connsiteY1"/>
              </a:cxn>
              <a:cxn ang="0">
                <a:pos x="connsiteX2" y="connsiteY2"/>
              </a:cxn>
              <a:cxn ang="0">
                <a:pos x="connsiteX3" y="connsiteY3"/>
              </a:cxn>
            </a:cxnLst>
            <a:rect l="l" t="t" r="r" b="b"/>
            <a:pathLst>
              <a:path w="2160664" h="1441291">
                <a:moveTo>
                  <a:pt x="0" y="0"/>
                </a:moveTo>
                <a:lnTo>
                  <a:pt x="2160664" y="0"/>
                </a:lnTo>
                <a:lnTo>
                  <a:pt x="2160664" y="1441291"/>
                </a:lnTo>
                <a:lnTo>
                  <a:pt x="0" y="14412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1"/>
          </p:nvPr>
        </p:nvSpPr>
        <p:spPr>
          <a:xfrm>
            <a:off x="3187365" y="4600110"/>
            <a:ext cx="2160664" cy="1441291"/>
          </a:xfrm>
          <a:custGeom>
            <a:gdLst>
              <a:gd name="connsiteX0" fmla="*/ 0 w 2160664"/>
              <a:gd name="connsiteY0" fmla="*/ 0 h 1441291"/>
              <a:gd name="connsiteX1" fmla="*/ 2160664 w 2160664"/>
              <a:gd name="connsiteY1" fmla="*/ 0 h 1441291"/>
              <a:gd name="connsiteX2" fmla="*/ 2160664 w 2160664"/>
              <a:gd name="connsiteY2" fmla="*/ 1441291 h 1441291"/>
              <a:gd name="connsiteX3" fmla="*/ 0 w 2160664"/>
              <a:gd name="connsiteY3" fmla="*/ 1441291 h 1441291"/>
            </a:gdLst>
            <a:cxnLst>
              <a:cxn ang="0">
                <a:pos x="connsiteX0" y="connsiteY0"/>
              </a:cxn>
              <a:cxn ang="0">
                <a:pos x="connsiteX1" y="connsiteY1"/>
              </a:cxn>
              <a:cxn ang="0">
                <a:pos x="connsiteX2" y="connsiteY2"/>
              </a:cxn>
              <a:cxn ang="0">
                <a:pos x="connsiteX3" y="connsiteY3"/>
              </a:cxn>
            </a:cxnLst>
            <a:rect l="l" t="t" r="r" b="b"/>
            <a:pathLst>
              <a:path w="2160664" h="1441291">
                <a:moveTo>
                  <a:pt x="0" y="0"/>
                </a:moveTo>
                <a:lnTo>
                  <a:pt x="2160664" y="0"/>
                </a:lnTo>
                <a:lnTo>
                  <a:pt x="2160664" y="1441291"/>
                </a:lnTo>
                <a:lnTo>
                  <a:pt x="0" y="14412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2"/>
          </p:nvPr>
        </p:nvSpPr>
        <p:spPr>
          <a:xfrm>
            <a:off x="888657" y="4600110"/>
            <a:ext cx="2160664" cy="1441291"/>
          </a:xfrm>
          <a:custGeom>
            <a:gdLst>
              <a:gd name="connsiteX0" fmla="*/ 0 w 2160664"/>
              <a:gd name="connsiteY0" fmla="*/ 0 h 1441291"/>
              <a:gd name="connsiteX1" fmla="*/ 2160664 w 2160664"/>
              <a:gd name="connsiteY1" fmla="*/ 0 h 1441291"/>
              <a:gd name="connsiteX2" fmla="*/ 2160664 w 2160664"/>
              <a:gd name="connsiteY2" fmla="*/ 1441291 h 1441291"/>
              <a:gd name="connsiteX3" fmla="*/ 0 w 2160664"/>
              <a:gd name="connsiteY3" fmla="*/ 1441291 h 1441291"/>
            </a:gdLst>
            <a:cxnLst>
              <a:cxn ang="0">
                <a:pos x="connsiteX0" y="connsiteY0"/>
              </a:cxn>
              <a:cxn ang="0">
                <a:pos x="connsiteX1" y="connsiteY1"/>
              </a:cxn>
              <a:cxn ang="0">
                <a:pos x="connsiteX2" y="connsiteY2"/>
              </a:cxn>
              <a:cxn ang="0">
                <a:pos x="connsiteX3" y="connsiteY3"/>
              </a:cxn>
            </a:cxnLst>
            <a:rect l="l" t="t" r="r" b="b"/>
            <a:pathLst>
              <a:path w="2160664" h="1441291">
                <a:moveTo>
                  <a:pt x="0" y="0"/>
                </a:moveTo>
                <a:lnTo>
                  <a:pt x="2160664" y="0"/>
                </a:lnTo>
                <a:lnTo>
                  <a:pt x="2160664" y="1441291"/>
                </a:lnTo>
                <a:lnTo>
                  <a:pt x="0" y="14412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4"/>
          </p:nvPr>
        </p:nvSpPr>
        <p:spPr>
          <a:xfrm>
            <a:off x="883989" y="1240339"/>
            <a:ext cx="4464040" cy="3278198"/>
          </a:xfrm>
          <a:custGeom>
            <a:gdLst>
              <a:gd name="connsiteX0" fmla="*/ 0 w 4518127"/>
              <a:gd name="connsiteY0" fmla="*/ 0 h 3278198"/>
              <a:gd name="connsiteX1" fmla="*/ 4518127 w 4518127"/>
              <a:gd name="connsiteY1" fmla="*/ 0 h 3278198"/>
              <a:gd name="connsiteX2" fmla="*/ 4518127 w 4518127"/>
              <a:gd name="connsiteY2" fmla="*/ 3278198 h 3278198"/>
              <a:gd name="connsiteX3" fmla="*/ 0 w 4518127"/>
              <a:gd name="connsiteY3" fmla="*/ 3278198 h 3278198"/>
            </a:gdLst>
            <a:cxnLst>
              <a:cxn ang="0">
                <a:pos x="connsiteX0" y="connsiteY0"/>
              </a:cxn>
              <a:cxn ang="0">
                <a:pos x="connsiteX1" y="connsiteY1"/>
              </a:cxn>
              <a:cxn ang="0">
                <a:pos x="connsiteX2" y="connsiteY2"/>
              </a:cxn>
              <a:cxn ang="0">
                <a:pos x="connsiteX3" y="connsiteY3"/>
              </a:cxn>
            </a:cxnLst>
            <a:rect l="l" t="t" r="r" b="b"/>
            <a:pathLst>
              <a:path w="4518127" h="3278197">
                <a:moveTo>
                  <a:pt x="0" y="0"/>
                </a:moveTo>
                <a:lnTo>
                  <a:pt x="4518127" y="0"/>
                </a:lnTo>
                <a:lnTo>
                  <a:pt x="4518127" y="3278198"/>
                </a:lnTo>
                <a:lnTo>
                  <a:pt x="0" y="327819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7" name="图片占位符 26"/>
          <p:cNvSpPr>
            <a:spLocks noGrp="1"/>
          </p:cNvSpPr>
          <p:nvPr>
            <p:ph type="pic" sz="quarter" idx="16"/>
          </p:nvPr>
        </p:nvSpPr>
        <p:spPr>
          <a:xfrm>
            <a:off x="5486073" y="1240339"/>
            <a:ext cx="4459373" cy="3278198"/>
          </a:xfrm>
          <a:custGeom>
            <a:gdLst>
              <a:gd name="connsiteX0" fmla="*/ 0 w 4518127"/>
              <a:gd name="connsiteY0" fmla="*/ 0 h 3278198"/>
              <a:gd name="connsiteX1" fmla="*/ 4518127 w 4518127"/>
              <a:gd name="connsiteY1" fmla="*/ 0 h 3278198"/>
              <a:gd name="connsiteX2" fmla="*/ 4518127 w 4518127"/>
              <a:gd name="connsiteY2" fmla="*/ 3278198 h 3278198"/>
              <a:gd name="connsiteX3" fmla="*/ 0 w 4518127"/>
              <a:gd name="connsiteY3" fmla="*/ 3278198 h 3278198"/>
            </a:gdLst>
            <a:cxnLst>
              <a:cxn ang="0">
                <a:pos x="connsiteX0" y="connsiteY0"/>
              </a:cxn>
              <a:cxn ang="0">
                <a:pos x="connsiteX1" y="connsiteY1"/>
              </a:cxn>
              <a:cxn ang="0">
                <a:pos x="connsiteX2" y="connsiteY2"/>
              </a:cxn>
              <a:cxn ang="0">
                <a:pos x="connsiteX3" y="connsiteY3"/>
              </a:cxn>
            </a:cxnLst>
            <a:rect l="l" t="t" r="r" b="b"/>
            <a:pathLst>
              <a:path w="4518127" h="3278197">
                <a:moveTo>
                  <a:pt x="0" y="0"/>
                </a:moveTo>
                <a:lnTo>
                  <a:pt x="4518127" y="0"/>
                </a:lnTo>
                <a:lnTo>
                  <a:pt x="4518127" y="3278198"/>
                </a:lnTo>
                <a:lnTo>
                  <a:pt x="0" y="327819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7716131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style.rotation</p:attrName>
                                        </p:attrNameLst>
                                      </p:cBhvr>
                                      <p:tavLst>
                                        <p:tav tm="0">
                                          <p:val>
                                            <p:fltVal val="720"/>
                                          </p:val>
                                        </p:tav>
                                        <p:tav tm="100000">
                                          <p:val>
                                            <p:fltVal val="0"/>
                                          </p:val>
                                        </p:tav>
                                      </p:tavLst>
                                    </p:anim>
                                    <p:anim calcmode="lin" valueType="num">
                                      <p:cBhvr>
                                        <p:cTn id="9" dur="1000" fill="hold"/>
                                        <p:tgtEl>
                                          <p:spTgt spid="19"/>
                                        </p:tgtEl>
                                        <p:attrNameLst>
                                          <p:attrName>ppt_h</p:attrName>
                                        </p:attrNameLst>
                                      </p:cBhvr>
                                      <p:tavLst>
                                        <p:tav tm="0">
                                          <p:val>
                                            <p:fltVal val="0"/>
                                          </p:val>
                                        </p:tav>
                                        <p:tav tm="100000">
                                          <p:val>
                                            <p:strVal val="#ppt_h"/>
                                          </p:val>
                                        </p:tav>
                                      </p:tavLst>
                                    </p:anim>
                                    <p:anim calcmode="lin" valueType="num">
                                      <p:cBhvr>
                                        <p:cTn id="10" dur="1000" fill="hold"/>
                                        <p:tgtEl>
                                          <p:spTgt spid="1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style.rotation</p:attrName>
                                        </p:attrNameLst>
                                      </p:cBhvr>
                                      <p:tavLst>
                                        <p:tav tm="0">
                                          <p:val>
                                            <p:fltVal val="720"/>
                                          </p:val>
                                        </p:tav>
                                        <p:tav tm="100000">
                                          <p:val>
                                            <p:fltVal val="0"/>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ppt_w</p:attrName>
                                        </p:attrNameLst>
                                      </p:cBhvr>
                                      <p:tavLst>
                                        <p:tav tm="0">
                                          <p:val>
                                            <p:fltVal val="0"/>
                                          </p:val>
                                        </p:tav>
                                        <p:tav tm="100000">
                                          <p:val>
                                            <p:strVal val="#ppt_w"/>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2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4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6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2" grpId="0" animBg="1"/>
      <p:bldP spid="21" grpId="0" animBg="1"/>
      <p:bldP spid="19" grpId="0" animBg="1"/>
      <p:bldP spid="27" grpId="0" animBg="1"/>
    </p:bld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空白">
    <p:spTree>
      <p:nvGrpSpPr>
        <p:cNvPr id="1" name=""/>
        <p:cNvGrpSpPr/>
        <p:nvPr/>
      </p:nvGrpSpPr>
      <p:grpSpPr>
        <a:xfrm>
          <a:off x="0" y="0"/>
          <a:ext cx="0" cy="0"/>
        </a:xfrm>
      </p:grpSpPr>
      <p:sp>
        <p:nvSpPr>
          <p:cNvPr id="37" name="图片占位符 36"/>
          <p:cNvSpPr>
            <a:spLocks noGrp="1"/>
          </p:cNvSpPr>
          <p:nvPr>
            <p:ph type="pic" sz="quarter" idx="13"/>
          </p:nvPr>
        </p:nvSpPr>
        <p:spPr>
          <a:xfrm>
            <a:off x="1295467" y="1799536"/>
            <a:ext cx="1326956" cy="1326956"/>
          </a:xfrm>
          <a:custGeom>
            <a:gdLst>
              <a:gd name="connsiteX0" fmla="*/ 663478 w 1326956"/>
              <a:gd name="connsiteY0" fmla="*/ 0 h 1326956"/>
              <a:gd name="connsiteX1" fmla="*/ 1326956 w 1326956"/>
              <a:gd name="connsiteY1" fmla="*/ 663478 h 1326956"/>
              <a:gd name="connsiteX2" fmla="*/ 663478 w 1326956"/>
              <a:gd name="connsiteY2" fmla="*/ 1326956 h 1326956"/>
              <a:gd name="connsiteX3" fmla="*/ 0 w 1326956"/>
              <a:gd name="connsiteY3" fmla="*/ 663478 h 1326956"/>
              <a:gd name="connsiteX4" fmla="*/ 663478 w 1326956"/>
              <a:gd name="connsiteY4" fmla="*/ 0 h 13269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26956" h="1326956">
                <a:moveTo>
                  <a:pt x="663478" y="0"/>
                </a:moveTo>
                <a:cubicBezTo>
                  <a:pt x="1029907" y="0"/>
                  <a:pt x="1326956" y="297049"/>
                  <a:pt x="1326956" y="663478"/>
                </a:cubicBezTo>
                <a:cubicBezTo>
                  <a:pt x="1326956" y="1029907"/>
                  <a:pt x="1029907" y="1326956"/>
                  <a:pt x="663478" y="1326956"/>
                </a:cubicBezTo>
                <a:cubicBezTo>
                  <a:pt x="297049" y="1326956"/>
                  <a:pt x="0" y="1029907"/>
                  <a:pt x="0" y="663478"/>
                </a:cubicBezTo>
                <a:cubicBezTo>
                  <a:pt x="0" y="297049"/>
                  <a:pt x="297049" y="0"/>
                  <a:pt x="663478" y="0"/>
                </a:cubicBezTo>
                <a:close/>
              </a:path>
            </a:pathLst>
          </a:custGeom>
          <a:blipFill dpi="0" rotWithShape="1">
            <a:blip r:embed="rId1"/>
            <a:tile tx="0" ty="0" sx="100000" sy="100000" flip="none" algn="tl"/>
          </a:blipFill>
          <a:ln>
            <a:solidFill>
              <a:schemeClr val="tx2"/>
            </a:solidFill>
          </a:ln>
        </p:spPr>
        <p:txBody>
          <a:bodyPr wrap="square">
            <a:noAutofit/>
          </a:bodyPr>
          <a:lstStyle>
            <a:lvl1pPr>
              <a:defRPr lang="zh-CN" altLang="en-US" sz="800">
                <a:solidFill>
                  <a:srgbClr val="C00000"/>
                </a:solidFill>
              </a:defRPr>
            </a:lvl1pPr>
          </a:lstStyle>
          <a:p>
            <a:pPr lvl="0"/>
            <a:endParaRPr lang="zh-CN" altLang="en-US"/>
          </a:p>
        </p:txBody>
      </p:sp>
      <p:sp>
        <p:nvSpPr>
          <p:cNvPr id="38" name="图片占位符 37"/>
          <p:cNvSpPr>
            <a:spLocks noGrp="1"/>
          </p:cNvSpPr>
          <p:nvPr>
            <p:ph type="pic" sz="quarter" idx="14"/>
          </p:nvPr>
        </p:nvSpPr>
        <p:spPr>
          <a:xfrm>
            <a:off x="3263334" y="1799536"/>
            <a:ext cx="1326956" cy="1326956"/>
          </a:xfrm>
          <a:custGeom>
            <a:gdLst>
              <a:gd name="connsiteX0" fmla="*/ 663478 w 1326956"/>
              <a:gd name="connsiteY0" fmla="*/ 0 h 1326956"/>
              <a:gd name="connsiteX1" fmla="*/ 1326956 w 1326956"/>
              <a:gd name="connsiteY1" fmla="*/ 663478 h 1326956"/>
              <a:gd name="connsiteX2" fmla="*/ 663478 w 1326956"/>
              <a:gd name="connsiteY2" fmla="*/ 1326956 h 1326956"/>
              <a:gd name="connsiteX3" fmla="*/ 0 w 1326956"/>
              <a:gd name="connsiteY3" fmla="*/ 663478 h 1326956"/>
              <a:gd name="connsiteX4" fmla="*/ 663478 w 1326956"/>
              <a:gd name="connsiteY4" fmla="*/ 0 h 13269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26956" h="1326956">
                <a:moveTo>
                  <a:pt x="663478" y="0"/>
                </a:moveTo>
                <a:cubicBezTo>
                  <a:pt x="1029907" y="0"/>
                  <a:pt x="1326956" y="297049"/>
                  <a:pt x="1326956" y="663478"/>
                </a:cubicBezTo>
                <a:cubicBezTo>
                  <a:pt x="1326956" y="1029907"/>
                  <a:pt x="1029907" y="1326956"/>
                  <a:pt x="663478" y="1326956"/>
                </a:cubicBezTo>
                <a:cubicBezTo>
                  <a:pt x="297049" y="1326956"/>
                  <a:pt x="0" y="1029907"/>
                  <a:pt x="0" y="663478"/>
                </a:cubicBezTo>
                <a:cubicBezTo>
                  <a:pt x="0" y="297049"/>
                  <a:pt x="297049" y="0"/>
                  <a:pt x="663478" y="0"/>
                </a:cubicBezTo>
                <a:close/>
              </a:path>
            </a:pathLst>
          </a:custGeom>
          <a:blipFill dpi="0" rotWithShape="1">
            <a:blip r:embed="rId1"/>
            <a:tile tx="0" ty="0" sx="100000" sy="100000" flip="none" algn="tl"/>
          </a:blipFill>
          <a:ln>
            <a:solidFill>
              <a:schemeClr val="tx2"/>
            </a:solidFill>
          </a:ln>
        </p:spPr>
        <p:txBody>
          <a:bodyPr wrap="square">
            <a:noAutofit/>
          </a:bodyPr>
          <a:lstStyle>
            <a:lvl1pPr>
              <a:defRPr lang="zh-CN" altLang="en-US" sz="800">
                <a:solidFill>
                  <a:srgbClr val="C00000"/>
                </a:solidFill>
              </a:defRPr>
            </a:lvl1pPr>
          </a:lstStyle>
          <a:p>
            <a:pPr lvl="0"/>
            <a:endParaRPr lang="zh-CN" altLang="en-US"/>
          </a:p>
        </p:txBody>
      </p:sp>
      <p:sp>
        <p:nvSpPr>
          <p:cNvPr id="39" name="图片占位符 38"/>
          <p:cNvSpPr>
            <a:spLocks noGrp="1"/>
          </p:cNvSpPr>
          <p:nvPr>
            <p:ph type="pic" sz="quarter" idx="15"/>
          </p:nvPr>
        </p:nvSpPr>
        <p:spPr>
          <a:xfrm>
            <a:off x="5311623" y="1799536"/>
            <a:ext cx="1326956" cy="1326956"/>
          </a:xfrm>
          <a:custGeom>
            <a:gdLst>
              <a:gd name="connsiteX0" fmla="*/ 663478 w 1326956"/>
              <a:gd name="connsiteY0" fmla="*/ 0 h 1326956"/>
              <a:gd name="connsiteX1" fmla="*/ 1326956 w 1326956"/>
              <a:gd name="connsiteY1" fmla="*/ 663478 h 1326956"/>
              <a:gd name="connsiteX2" fmla="*/ 663478 w 1326956"/>
              <a:gd name="connsiteY2" fmla="*/ 1326956 h 1326956"/>
              <a:gd name="connsiteX3" fmla="*/ 0 w 1326956"/>
              <a:gd name="connsiteY3" fmla="*/ 663478 h 1326956"/>
              <a:gd name="connsiteX4" fmla="*/ 663478 w 1326956"/>
              <a:gd name="connsiteY4" fmla="*/ 0 h 13269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26956" h="1326956">
                <a:moveTo>
                  <a:pt x="663478" y="0"/>
                </a:moveTo>
                <a:cubicBezTo>
                  <a:pt x="1029907" y="0"/>
                  <a:pt x="1326956" y="297049"/>
                  <a:pt x="1326956" y="663478"/>
                </a:cubicBezTo>
                <a:cubicBezTo>
                  <a:pt x="1326956" y="1029907"/>
                  <a:pt x="1029907" y="1326956"/>
                  <a:pt x="663478" y="1326956"/>
                </a:cubicBezTo>
                <a:cubicBezTo>
                  <a:pt x="297049" y="1326956"/>
                  <a:pt x="0" y="1029907"/>
                  <a:pt x="0" y="663478"/>
                </a:cubicBezTo>
                <a:cubicBezTo>
                  <a:pt x="0" y="297049"/>
                  <a:pt x="297049" y="0"/>
                  <a:pt x="663478" y="0"/>
                </a:cubicBezTo>
                <a:close/>
              </a:path>
            </a:pathLst>
          </a:custGeom>
          <a:blipFill dpi="0" rotWithShape="1">
            <a:blip r:embed="rId1"/>
            <a:tile tx="0" ty="0" sx="100000" sy="100000" flip="none" algn="tl"/>
          </a:blipFill>
          <a:ln>
            <a:solidFill>
              <a:schemeClr val="tx2"/>
            </a:solidFill>
          </a:ln>
        </p:spPr>
        <p:txBody>
          <a:bodyPr wrap="square">
            <a:noAutofit/>
          </a:bodyPr>
          <a:lstStyle>
            <a:lvl1pPr>
              <a:defRPr lang="zh-CN" altLang="en-US" sz="800">
                <a:solidFill>
                  <a:srgbClr val="C00000"/>
                </a:solidFill>
              </a:defRPr>
            </a:lvl1pPr>
          </a:lstStyle>
          <a:p>
            <a:pPr lvl="0"/>
            <a:endParaRPr lang="zh-CN" altLang="en-US"/>
          </a:p>
        </p:txBody>
      </p:sp>
      <p:sp>
        <p:nvSpPr>
          <p:cNvPr id="40" name="图片占位符 39"/>
          <p:cNvSpPr>
            <a:spLocks noGrp="1"/>
          </p:cNvSpPr>
          <p:nvPr>
            <p:ph type="pic" sz="quarter" idx="16"/>
          </p:nvPr>
        </p:nvSpPr>
        <p:spPr>
          <a:xfrm>
            <a:off x="7357197" y="1799536"/>
            <a:ext cx="1326956" cy="1326956"/>
          </a:xfrm>
          <a:custGeom>
            <a:gdLst>
              <a:gd name="connsiteX0" fmla="*/ 663478 w 1326956"/>
              <a:gd name="connsiteY0" fmla="*/ 0 h 1326956"/>
              <a:gd name="connsiteX1" fmla="*/ 1326956 w 1326956"/>
              <a:gd name="connsiteY1" fmla="*/ 663478 h 1326956"/>
              <a:gd name="connsiteX2" fmla="*/ 663478 w 1326956"/>
              <a:gd name="connsiteY2" fmla="*/ 1326956 h 1326956"/>
              <a:gd name="connsiteX3" fmla="*/ 0 w 1326956"/>
              <a:gd name="connsiteY3" fmla="*/ 663478 h 1326956"/>
              <a:gd name="connsiteX4" fmla="*/ 663478 w 1326956"/>
              <a:gd name="connsiteY4" fmla="*/ 0 h 13269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26956" h="1326956">
                <a:moveTo>
                  <a:pt x="663478" y="0"/>
                </a:moveTo>
                <a:cubicBezTo>
                  <a:pt x="1029907" y="0"/>
                  <a:pt x="1326956" y="297049"/>
                  <a:pt x="1326956" y="663478"/>
                </a:cubicBezTo>
                <a:cubicBezTo>
                  <a:pt x="1326956" y="1029907"/>
                  <a:pt x="1029907" y="1326956"/>
                  <a:pt x="663478" y="1326956"/>
                </a:cubicBezTo>
                <a:cubicBezTo>
                  <a:pt x="297049" y="1326956"/>
                  <a:pt x="0" y="1029907"/>
                  <a:pt x="0" y="663478"/>
                </a:cubicBezTo>
                <a:cubicBezTo>
                  <a:pt x="0" y="297049"/>
                  <a:pt x="297049" y="0"/>
                  <a:pt x="663478" y="0"/>
                </a:cubicBezTo>
                <a:close/>
              </a:path>
            </a:pathLst>
          </a:custGeom>
          <a:blipFill dpi="0" rotWithShape="1">
            <a:blip r:embed="rId1"/>
            <a:tile tx="0" ty="0" sx="100000" sy="100000" flip="none" algn="tl"/>
          </a:blipFill>
          <a:ln>
            <a:solidFill>
              <a:schemeClr val="tx2"/>
            </a:solidFill>
          </a:ln>
        </p:spPr>
        <p:txBody>
          <a:bodyPr wrap="square">
            <a:noAutofit/>
          </a:bodyPr>
          <a:lstStyle>
            <a:lvl1pPr>
              <a:defRPr lang="zh-CN" altLang="en-US" sz="800">
                <a:solidFill>
                  <a:srgbClr val="C00000"/>
                </a:solidFill>
              </a:defRPr>
            </a:lvl1pPr>
          </a:lstStyle>
          <a:p>
            <a:pPr lvl="0"/>
            <a:endParaRPr lang="zh-CN" altLang="en-US"/>
          </a:p>
        </p:txBody>
      </p:sp>
      <p:sp>
        <p:nvSpPr>
          <p:cNvPr id="41" name="图片占位符 40"/>
          <p:cNvSpPr>
            <a:spLocks noGrp="1"/>
          </p:cNvSpPr>
          <p:nvPr>
            <p:ph type="pic" sz="quarter" idx="17"/>
          </p:nvPr>
        </p:nvSpPr>
        <p:spPr>
          <a:xfrm>
            <a:off x="9319749" y="1799536"/>
            <a:ext cx="1326956" cy="1326956"/>
          </a:xfrm>
          <a:custGeom>
            <a:gdLst>
              <a:gd name="connsiteX0" fmla="*/ 663478 w 1326956"/>
              <a:gd name="connsiteY0" fmla="*/ 0 h 1326956"/>
              <a:gd name="connsiteX1" fmla="*/ 1326956 w 1326956"/>
              <a:gd name="connsiteY1" fmla="*/ 663478 h 1326956"/>
              <a:gd name="connsiteX2" fmla="*/ 663478 w 1326956"/>
              <a:gd name="connsiteY2" fmla="*/ 1326956 h 1326956"/>
              <a:gd name="connsiteX3" fmla="*/ 0 w 1326956"/>
              <a:gd name="connsiteY3" fmla="*/ 663478 h 1326956"/>
              <a:gd name="connsiteX4" fmla="*/ 663478 w 1326956"/>
              <a:gd name="connsiteY4" fmla="*/ 0 h 13269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26956" h="1326956">
                <a:moveTo>
                  <a:pt x="663478" y="0"/>
                </a:moveTo>
                <a:cubicBezTo>
                  <a:pt x="1029907" y="0"/>
                  <a:pt x="1326956" y="297049"/>
                  <a:pt x="1326956" y="663478"/>
                </a:cubicBezTo>
                <a:cubicBezTo>
                  <a:pt x="1326956" y="1029907"/>
                  <a:pt x="1029907" y="1326956"/>
                  <a:pt x="663478" y="1326956"/>
                </a:cubicBezTo>
                <a:cubicBezTo>
                  <a:pt x="297049" y="1326956"/>
                  <a:pt x="0" y="1029907"/>
                  <a:pt x="0" y="663478"/>
                </a:cubicBezTo>
                <a:cubicBezTo>
                  <a:pt x="0" y="297049"/>
                  <a:pt x="297049" y="0"/>
                  <a:pt x="663478" y="0"/>
                </a:cubicBezTo>
                <a:close/>
              </a:path>
            </a:pathLst>
          </a:custGeom>
          <a:blipFill dpi="0" rotWithShape="1">
            <a:blip r:embed="rId1"/>
            <a:tile tx="0" ty="0" sx="100000" sy="100000" flip="none" algn="tl"/>
          </a:blipFill>
          <a:ln>
            <a:solidFill>
              <a:schemeClr val="tx2"/>
            </a:solidFill>
          </a:ln>
        </p:spPr>
        <p:txBody>
          <a:bodyPr wrap="square">
            <a:noAutofit/>
          </a:bodyPr>
          <a:lstStyle>
            <a:lvl1pPr>
              <a:defRPr lang="zh-CN" altLang="en-US" sz="800">
                <a:solidFill>
                  <a:srgbClr val="C00000"/>
                </a:solidFill>
              </a:defRPr>
            </a:lvl1pPr>
          </a:lstStyle>
          <a:p>
            <a:pPr lvl="0"/>
            <a:endParaRPr lang="zh-CN" altLang="en-US"/>
          </a:p>
        </p:txBody>
      </p:sp>
      <p:cxnSp>
        <p:nvCxnSpPr>
          <p:cNvPr id="3" name="直接连接符 2"/>
          <p:cNvCxnSpPr/>
          <p:nvPr/>
        </p:nvCxnSpPr>
        <p:spPr>
          <a:xfrm flipH="1" flipV="1">
            <a:off x="1958946" y="3147769"/>
            <a:ext cx="0" cy="467664"/>
          </a:xfrm>
          <a:prstGeom prst="line">
            <a:avLst/>
          </a:prstGeom>
          <a:ln w="6350">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flipV="1">
            <a:off x="3926813" y="3147769"/>
            <a:ext cx="0" cy="467664"/>
          </a:xfrm>
          <a:prstGeom prst="line">
            <a:avLst/>
          </a:prstGeom>
          <a:ln w="6350">
            <a:solidFill>
              <a:schemeClr val="accent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5975102" y="3147769"/>
            <a:ext cx="0" cy="467664"/>
          </a:xfrm>
          <a:prstGeom prst="line">
            <a:avLst/>
          </a:prstGeom>
          <a:ln w="6350">
            <a:solidFill>
              <a:schemeClr val="accent3"/>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8020676" y="3147769"/>
            <a:ext cx="0" cy="467664"/>
          </a:xfrm>
          <a:prstGeom prst="line">
            <a:avLst/>
          </a:prstGeom>
          <a:ln w="6350">
            <a:solidFill>
              <a:schemeClr val="accent4"/>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9983228" y="3147769"/>
            <a:ext cx="0" cy="467664"/>
          </a:xfrm>
          <a:prstGeom prst="line">
            <a:avLst/>
          </a:prstGeom>
          <a:ln w="6350">
            <a:solidFill>
              <a:schemeClr val="accent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val="38672891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withEffect">
                                  <p:stCondLst>
                                    <p:cond delay="17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7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2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7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70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32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320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37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37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Lst>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0_自定义版式">
    <p:spTree>
      <p:nvGrpSpPr>
        <p:cNvPr id="1" name=""/>
        <p:cNvGrpSpPr/>
        <p:nvPr/>
      </p:nvGrpSpPr>
      <p:grpSpPr>
        <a:xfrm>
          <a:off x="0" y="0"/>
          <a:ext cx="0" cy="0"/>
        </a:xfrm>
      </p:grpSpPr>
      <p:sp>
        <p:nvSpPr>
          <p:cNvPr id="26" name="图片占位符 25"/>
          <p:cNvSpPr>
            <a:spLocks noGrp="1"/>
          </p:cNvSpPr>
          <p:nvPr>
            <p:ph type="pic" sz="quarter" idx="15"/>
          </p:nvPr>
        </p:nvSpPr>
        <p:spPr>
          <a:xfrm>
            <a:off x="9561357" y="1261621"/>
            <a:ext cx="1661705" cy="1661705"/>
          </a:xfrm>
          <a:custGeom>
            <a:gdLst>
              <a:gd name="connsiteX0" fmla="*/ 0 w 1661705"/>
              <a:gd name="connsiteY0" fmla="*/ 0 h 1661705"/>
              <a:gd name="connsiteX1" fmla="*/ 1661705 w 1661705"/>
              <a:gd name="connsiteY1" fmla="*/ 0 h 1661705"/>
              <a:gd name="connsiteX2" fmla="*/ 1661705 w 1661705"/>
              <a:gd name="connsiteY2" fmla="*/ 1661705 h 1661705"/>
              <a:gd name="connsiteX3" fmla="*/ 0 w 1661705"/>
              <a:gd name="connsiteY3" fmla="*/ 1661705 h 1661705"/>
            </a:gdLst>
            <a:cxnLst>
              <a:cxn ang="0">
                <a:pos x="connsiteX0" y="connsiteY0"/>
              </a:cxn>
              <a:cxn ang="0">
                <a:pos x="connsiteX1" y="connsiteY1"/>
              </a:cxn>
              <a:cxn ang="0">
                <a:pos x="connsiteX2" y="connsiteY2"/>
              </a:cxn>
              <a:cxn ang="0">
                <a:pos x="connsiteX3" y="connsiteY3"/>
              </a:cxn>
            </a:cxnLst>
            <a:rect l="l" t="t" r="r" b="b"/>
            <a:pathLst>
              <a:path w="1661704" h="1661704">
                <a:moveTo>
                  <a:pt x="0" y="0"/>
                </a:moveTo>
                <a:lnTo>
                  <a:pt x="1661705" y="0"/>
                </a:lnTo>
                <a:lnTo>
                  <a:pt x="1661705" y="1661705"/>
                </a:lnTo>
                <a:lnTo>
                  <a:pt x="0" y="166170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0"/>
          </p:nvPr>
        </p:nvSpPr>
        <p:spPr>
          <a:xfrm>
            <a:off x="7854474" y="2964572"/>
            <a:ext cx="1661705" cy="1659741"/>
          </a:xfrm>
          <a:custGeom>
            <a:gdLst>
              <a:gd name="connsiteX0" fmla="*/ 0 w 1661705"/>
              <a:gd name="connsiteY0" fmla="*/ 0 h 1659741"/>
              <a:gd name="connsiteX1" fmla="*/ 1661705 w 1661705"/>
              <a:gd name="connsiteY1" fmla="*/ 0 h 1659741"/>
              <a:gd name="connsiteX2" fmla="*/ 1661705 w 1661705"/>
              <a:gd name="connsiteY2" fmla="*/ 1659741 h 1659741"/>
              <a:gd name="connsiteX3" fmla="*/ 0 w 1661705"/>
              <a:gd name="connsiteY3" fmla="*/ 1659741 h 1659741"/>
            </a:gdLst>
            <a:cxnLst>
              <a:cxn ang="0">
                <a:pos x="connsiteX0" y="connsiteY0"/>
              </a:cxn>
              <a:cxn ang="0">
                <a:pos x="connsiteX1" y="connsiteY1"/>
              </a:cxn>
              <a:cxn ang="0">
                <a:pos x="connsiteX2" y="connsiteY2"/>
              </a:cxn>
              <a:cxn ang="0">
                <a:pos x="connsiteX3" y="connsiteY3"/>
              </a:cxn>
            </a:cxnLst>
            <a:rect l="l" t="t" r="r" b="b"/>
            <a:pathLst>
              <a:path w="1661704" h="1659740">
                <a:moveTo>
                  <a:pt x="0" y="0"/>
                </a:moveTo>
                <a:lnTo>
                  <a:pt x="1661705" y="0"/>
                </a:lnTo>
                <a:lnTo>
                  <a:pt x="1661705" y="1659741"/>
                </a:lnTo>
                <a:lnTo>
                  <a:pt x="0" y="165974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1"/>
          </p:nvPr>
        </p:nvSpPr>
        <p:spPr>
          <a:xfrm>
            <a:off x="6149556" y="4665562"/>
            <a:ext cx="1659742" cy="1661705"/>
          </a:xfrm>
          <a:custGeom>
            <a:gdLst>
              <a:gd name="connsiteX0" fmla="*/ 0 w 1659742"/>
              <a:gd name="connsiteY0" fmla="*/ 0 h 1661705"/>
              <a:gd name="connsiteX1" fmla="*/ 1659742 w 1659742"/>
              <a:gd name="connsiteY1" fmla="*/ 0 h 1661705"/>
              <a:gd name="connsiteX2" fmla="*/ 1659742 w 1659742"/>
              <a:gd name="connsiteY2" fmla="*/ 1661705 h 1661705"/>
              <a:gd name="connsiteX3" fmla="*/ 0 w 1659742"/>
              <a:gd name="connsiteY3" fmla="*/ 1661705 h 1661705"/>
            </a:gdLst>
            <a:cxnLst>
              <a:cxn ang="0">
                <a:pos x="connsiteX0" y="connsiteY0"/>
              </a:cxn>
              <a:cxn ang="0">
                <a:pos x="connsiteX1" y="connsiteY1"/>
              </a:cxn>
              <a:cxn ang="0">
                <a:pos x="connsiteX2" y="connsiteY2"/>
              </a:cxn>
              <a:cxn ang="0">
                <a:pos x="connsiteX3" y="connsiteY3"/>
              </a:cxn>
            </a:cxnLst>
            <a:rect l="l" t="t" r="r" b="b"/>
            <a:pathLst>
              <a:path w="1659742" h="1661704">
                <a:moveTo>
                  <a:pt x="0" y="0"/>
                </a:moveTo>
                <a:lnTo>
                  <a:pt x="1659742" y="0"/>
                </a:lnTo>
                <a:lnTo>
                  <a:pt x="1659742" y="1661705"/>
                </a:lnTo>
                <a:lnTo>
                  <a:pt x="0" y="166170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2"/>
          </p:nvPr>
        </p:nvSpPr>
        <p:spPr>
          <a:xfrm>
            <a:off x="4442675" y="1261621"/>
            <a:ext cx="1661704" cy="1661705"/>
          </a:xfrm>
          <a:custGeom>
            <a:gdLst>
              <a:gd name="connsiteX0" fmla="*/ 0 w 1661704"/>
              <a:gd name="connsiteY0" fmla="*/ 0 h 1661705"/>
              <a:gd name="connsiteX1" fmla="*/ 1661704 w 1661704"/>
              <a:gd name="connsiteY1" fmla="*/ 0 h 1661705"/>
              <a:gd name="connsiteX2" fmla="*/ 1661704 w 1661704"/>
              <a:gd name="connsiteY2" fmla="*/ 1661705 h 1661705"/>
              <a:gd name="connsiteX3" fmla="*/ 0 w 1661704"/>
              <a:gd name="connsiteY3" fmla="*/ 1661705 h 1661705"/>
            </a:gdLst>
            <a:cxnLst>
              <a:cxn ang="0">
                <a:pos x="connsiteX0" y="connsiteY0"/>
              </a:cxn>
              <a:cxn ang="0">
                <a:pos x="connsiteX1" y="connsiteY1"/>
              </a:cxn>
              <a:cxn ang="0">
                <a:pos x="connsiteX2" y="connsiteY2"/>
              </a:cxn>
              <a:cxn ang="0">
                <a:pos x="connsiteX3" y="connsiteY3"/>
              </a:cxn>
            </a:cxnLst>
            <a:rect l="l" t="t" r="r" b="b"/>
            <a:pathLst>
              <a:path w="1661704" h="1661704">
                <a:moveTo>
                  <a:pt x="0" y="0"/>
                </a:moveTo>
                <a:lnTo>
                  <a:pt x="1661704" y="0"/>
                </a:lnTo>
                <a:lnTo>
                  <a:pt x="1661704" y="1661705"/>
                </a:lnTo>
                <a:lnTo>
                  <a:pt x="0" y="166170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3"/>
          </p:nvPr>
        </p:nvSpPr>
        <p:spPr>
          <a:xfrm>
            <a:off x="2735793" y="2964572"/>
            <a:ext cx="1661705" cy="1659741"/>
          </a:xfrm>
          <a:custGeom>
            <a:gdLst>
              <a:gd name="connsiteX0" fmla="*/ 0 w 1661705"/>
              <a:gd name="connsiteY0" fmla="*/ 0 h 1659741"/>
              <a:gd name="connsiteX1" fmla="*/ 1661705 w 1661705"/>
              <a:gd name="connsiteY1" fmla="*/ 0 h 1659741"/>
              <a:gd name="connsiteX2" fmla="*/ 1661705 w 1661705"/>
              <a:gd name="connsiteY2" fmla="*/ 1659741 h 1659741"/>
              <a:gd name="connsiteX3" fmla="*/ 0 w 1661705"/>
              <a:gd name="connsiteY3" fmla="*/ 1659741 h 1659741"/>
            </a:gdLst>
            <a:cxnLst>
              <a:cxn ang="0">
                <a:pos x="connsiteX0" y="connsiteY0"/>
              </a:cxn>
              <a:cxn ang="0">
                <a:pos x="connsiteX1" y="connsiteY1"/>
              </a:cxn>
              <a:cxn ang="0">
                <a:pos x="connsiteX2" y="connsiteY2"/>
              </a:cxn>
              <a:cxn ang="0">
                <a:pos x="connsiteX3" y="connsiteY3"/>
              </a:cxn>
            </a:cxnLst>
            <a:rect l="l" t="t" r="r" b="b"/>
            <a:pathLst>
              <a:path w="1661704" h="1659740">
                <a:moveTo>
                  <a:pt x="0" y="0"/>
                </a:moveTo>
                <a:lnTo>
                  <a:pt x="1661705" y="0"/>
                </a:lnTo>
                <a:lnTo>
                  <a:pt x="1661705" y="1659741"/>
                </a:lnTo>
                <a:lnTo>
                  <a:pt x="0" y="165974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4"/>
          </p:nvPr>
        </p:nvSpPr>
        <p:spPr>
          <a:xfrm>
            <a:off x="1028911" y="4665562"/>
            <a:ext cx="1661705" cy="1661705"/>
          </a:xfrm>
          <a:custGeom>
            <a:gdLst>
              <a:gd name="connsiteX0" fmla="*/ 0 w 1661705"/>
              <a:gd name="connsiteY0" fmla="*/ 0 h 1661705"/>
              <a:gd name="connsiteX1" fmla="*/ 1661705 w 1661705"/>
              <a:gd name="connsiteY1" fmla="*/ 0 h 1661705"/>
              <a:gd name="connsiteX2" fmla="*/ 1661705 w 1661705"/>
              <a:gd name="connsiteY2" fmla="*/ 1661705 h 1661705"/>
              <a:gd name="connsiteX3" fmla="*/ 0 w 1661705"/>
              <a:gd name="connsiteY3" fmla="*/ 1661705 h 1661705"/>
            </a:gdLst>
            <a:cxnLst>
              <a:cxn ang="0">
                <a:pos x="connsiteX0" y="connsiteY0"/>
              </a:cxn>
              <a:cxn ang="0">
                <a:pos x="connsiteX1" y="connsiteY1"/>
              </a:cxn>
              <a:cxn ang="0">
                <a:pos x="connsiteX2" y="connsiteY2"/>
              </a:cxn>
              <a:cxn ang="0">
                <a:pos x="connsiteX3" y="connsiteY3"/>
              </a:cxn>
            </a:cxnLst>
            <a:rect l="l" t="t" r="r" b="b"/>
            <a:pathLst>
              <a:path w="1661704" h="1661704">
                <a:moveTo>
                  <a:pt x="0" y="0"/>
                </a:moveTo>
                <a:lnTo>
                  <a:pt x="1661705" y="0"/>
                </a:lnTo>
                <a:lnTo>
                  <a:pt x="1661705" y="1661705"/>
                </a:lnTo>
                <a:lnTo>
                  <a:pt x="0" y="166170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0117444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5" presetClass="entr" presetSubtype="0" fill="hold" grpId="1" nodeType="withEffect">
                                  <p:stCondLst>
                                    <p:cond delay="10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ppt_w</p:attrName>
                                        </p:attrNameLst>
                                      </p:cBhvr>
                                      <p:tavLst>
                                        <p:tav tm="0" fmla="#ppt_w*sin(2.5*pi*$)">
                                          <p:val>
                                            <p:fltVal val="0"/>
                                          </p:val>
                                        </p:tav>
                                        <p:tav tm="100000">
                                          <p:val>
                                            <p:fltVal val="1"/>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45" presetClass="entr" presetSubtype="0" fill="hold" grpId="1" nodeType="withEffect">
                                  <p:stCondLst>
                                    <p:cond delay="30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ppt_w</p:attrName>
                                        </p:attrNameLst>
                                      </p:cBhvr>
                                      <p:tavLst>
                                        <p:tav tm="0" fmla="#ppt_w*sin(2.5*pi*$)">
                                          <p:val>
                                            <p:fltVal val="0"/>
                                          </p:val>
                                        </p:tav>
                                        <p:tav tm="100000">
                                          <p:val>
                                            <p:fltVal val="1"/>
                                          </p:val>
                                        </p:tav>
                                      </p:tavLst>
                                    </p:anim>
                                    <p:anim calcmode="lin" valueType="num">
                                      <p:cBhvr>
                                        <p:cTn id="24" dur="1000" fill="hold"/>
                                        <p:tgtEl>
                                          <p:spTgt spid="20"/>
                                        </p:tgtEl>
                                        <p:attrNameLst>
                                          <p:attrName>ppt_h</p:attrName>
                                        </p:attrNameLst>
                                      </p:cBhvr>
                                      <p:tavLst>
                                        <p:tav tm="0">
                                          <p:val>
                                            <p:strVal val="#ppt_h"/>
                                          </p:val>
                                        </p:tav>
                                        <p:tav tm="100000">
                                          <p:val>
                                            <p:strVal val="#ppt_h"/>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45" presetClass="entr" presetSubtype="0" fill="hold" grpId="1" nodeType="withEffect">
                                  <p:stCondLst>
                                    <p:cond delay="50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ppt_w</p:attrName>
                                        </p:attrNameLst>
                                      </p:cBhvr>
                                      <p:tavLst>
                                        <p:tav tm="0" fmla="#ppt_w*sin(2.5*pi*$)">
                                          <p:val>
                                            <p:fltVal val="0"/>
                                          </p:val>
                                        </p:tav>
                                        <p:tav tm="100000">
                                          <p:val>
                                            <p:fltVal val="1"/>
                                          </p:val>
                                        </p:tav>
                                      </p:tavLst>
                                    </p:anim>
                                    <p:anim calcmode="lin" valueType="num">
                                      <p:cBhvr>
                                        <p:cTn id="34" dur="1000" fill="hold"/>
                                        <p:tgtEl>
                                          <p:spTgt spid="21"/>
                                        </p:tgtEl>
                                        <p:attrNameLst>
                                          <p:attrName>ppt_h</p:attrName>
                                        </p:attrNameLst>
                                      </p:cBhvr>
                                      <p:tavLst>
                                        <p:tav tm="0">
                                          <p:val>
                                            <p:strVal val="#ppt_h"/>
                                          </p:val>
                                        </p:tav>
                                        <p:tav tm="100000">
                                          <p:val>
                                            <p:strVal val="#ppt_h"/>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45" presetClass="entr" presetSubtype="0" fill="hold" grpId="1" nodeType="withEffect">
                                  <p:stCondLst>
                                    <p:cond delay="2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ppt_w</p:attrName>
                                        </p:attrNameLst>
                                      </p:cBhvr>
                                      <p:tavLst>
                                        <p:tav tm="0" fmla="#ppt_w*sin(2.5*pi*$)">
                                          <p:val>
                                            <p:fltVal val="0"/>
                                          </p:val>
                                        </p:tav>
                                        <p:tav tm="100000">
                                          <p:val>
                                            <p:fltVal val="1"/>
                                          </p:val>
                                        </p:tav>
                                      </p:tavLst>
                                    </p:anim>
                                    <p:anim calcmode="lin" valueType="num">
                                      <p:cBhvr>
                                        <p:cTn id="44" dur="1000" fill="hold"/>
                                        <p:tgtEl>
                                          <p:spTgt spid="22"/>
                                        </p:tgtEl>
                                        <p:attrNameLst>
                                          <p:attrName>ppt_h</p:attrName>
                                        </p:attrNameLst>
                                      </p:cBhvr>
                                      <p:tavLst>
                                        <p:tav tm="0">
                                          <p:val>
                                            <p:strVal val="#ppt_h"/>
                                          </p:val>
                                        </p:tav>
                                        <p:tav tm="100000">
                                          <p:val>
                                            <p:strVal val="#ppt_h"/>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45" presetClass="entr" presetSubtype="0" fill="hold" grpId="1" nodeType="withEffect">
                                  <p:stCondLst>
                                    <p:cond delay="40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ppt_w</p:attrName>
                                        </p:attrNameLst>
                                      </p:cBhvr>
                                      <p:tavLst>
                                        <p:tav tm="0" fmla="#ppt_w*sin(2.5*pi*$)">
                                          <p:val>
                                            <p:fltVal val="0"/>
                                          </p:val>
                                        </p:tav>
                                        <p:tav tm="100000">
                                          <p:val>
                                            <p:fltVal val="1"/>
                                          </p:val>
                                        </p:tav>
                                      </p:tavLst>
                                    </p:anim>
                                    <p:anim calcmode="lin" valueType="num">
                                      <p:cBhvr>
                                        <p:cTn id="54" dur="1000" fill="hold"/>
                                        <p:tgtEl>
                                          <p:spTgt spid="25"/>
                                        </p:tgtEl>
                                        <p:attrNameLst>
                                          <p:attrName>ppt_h</p:attrName>
                                        </p:attrNameLst>
                                      </p:cBhvr>
                                      <p:tavLst>
                                        <p:tav tm="0">
                                          <p:val>
                                            <p:strVal val="#ppt_h"/>
                                          </p:val>
                                        </p:tav>
                                        <p:tav tm="100000">
                                          <p:val>
                                            <p:strVal val="#ppt_h"/>
                                          </p:val>
                                        </p:tav>
                                      </p:tavLst>
                                    </p:anim>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45" presetClass="entr" presetSubtype="0" fill="hold" grpId="1" nodeType="withEffect">
                                  <p:stCondLst>
                                    <p:cond delay="60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ppt_w</p:attrName>
                                        </p:attrNameLst>
                                      </p:cBhvr>
                                      <p:tavLst>
                                        <p:tav tm="0" fmla="#ppt_w*sin(2.5*pi*$)">
                                          <p:val>
                                            <p:fltVal val="0"/>
                                          </p:val>
                                        </p:tav>
                                        <p:tav tm="100000">
                                          <p:val>
                                            <p:fltVal val="1"/>
                                          </p:val>
                                        </p:tav>
                                      </p:tavLst>
                                    </p:anim>
                                    <p:anim calcmode="lin" valueType="num">
                                      <p:cBhvr>
                                        <p:cTn id="64" dur="1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5" grpId="0" animBg="1"/>
      <p:bldP spid="25" grpId="1" animBg="1"/>
      <p:bldP spid="22" grpId="0" animBg="1"/>
      <p:bldP spid="22" grpId="1" animBg="1"/>
      <p:bldP spid="21" grpId="0" animBg="1"/>
      <p:bldP spid="21" grpId="1" animBg="1"/>
      <p:bldP spid="20" grpId="0" animBg="1"/>
      <p:bldP spid="20" grpId="1" animBg="1"/>
      <p:bldP spid="19" grpId="0" animBg="1"/>
      <p:bldP spid="19" grpId="1" animBg="1"/>
    </p:bldLst>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1_自定义版式">
    <p:spTree>
      <p:nvGrpSpPr>
        <p:cNvPr id="1" name=""/>
        <p:cNvGrpSpPr/>
        <p:nvPr/>
      </p:nvGrpSpPr>
      <p:grpSpPr>
        <a:xfrm>
          <a:off x="0" y="0"/>
          <a:ext cx="0" cy="0"/>
        </a:xfrm>
      </p:grpSpPr>
      <p:sp>
        <p:nvSpPr>
          <p:cNvPr id="12" name="图片占位符 11"/>
          <p:cNvSpPr>
            <a:spLocks noGrp="1"/>
          </p:cNvSpPr>
          <p:nvPr>
            <p:ph type="pic" sz="quarter" idx="13"/>
          </p:nvPr>
        </p:nvSpPr>
        <p:spPr>
          <a:xfrm>
            <a:off x="7440085" y="1675440"/>
            <a:ext cx="4751916" cy="3769784"/>
          </a:xfrm>
          <a:custGeom>
            <a:gdLst>
              <a:gd name="connsiteX0" fmla="*/ 4751916 w 4751916"/>
              <a:gd name="connsiteY0" fmla="*/ 0 h 3769784"/>
              <a:gd name="connsiteX1" fmla="*/ 4751916 w 4751916"/>
              <a:gd name="connsiteY1" fmla="*/ 3738383 h 3769784"/>
              <a:gd name="connsiteX2" fmla="*/ 1203623 w 4751916"/>
              <a:gd name="connsiteY2" fmla="*/ 3769784 h 3769784"/>
              <a:gd name="connsiteX3" fmla="*/ 0 w 4751916"/>
              <a:gd name="connsiteY3" fmla="*/ 1892000 h 3769784"/>
              <a:gd name="connsiteX4" fmla="*/ 1203623 w 4751916"/>
              <a:gd name="connsiteY4" fmla="*/ 16737 h 37697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4751916" h="3769783">
                <a:moveTo>
                  <a:pt x="4751916" y="0"/>
                </a:moveTo>
                <a:lnTo>
                  <a:pt x="4751916" y="3738383"/>
                </a:lnTo>
                <a:lnTo>
                  <a:pt x="1203623" y="3769784"/>
                </a:lnTo>
                <a:cubicBezTo>
                  <a:pt x="1224110" y="3740882"/>
                  <a:pt x="57364" y="1843027"/>
                  <a:pt x="0" y="1892000"/>
                </a:cubicBezTo>
                <a:cubicBezTo>
                  <a:pt x="37901" y="1876920"/>
                  <a:pt x="1243573" y="51286"/>
                  <a:pt x="1203623" y="16737"/>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1" name="图片占位符 10"/>
          <p:cNvSpPr>
            <a:spLocks noGrp="1"/>
          </p:cNvSpPr>
          <p:nvPr>
            <p:ph type="pic" sz="quarter" idx="14"/>
          </p:nvPr>
        </p:nvSpPr>
        <p:spPr>
          <a:xfrm>
            <a:off x="-35370" y="1692571"/>
            <a:ext cx="6882893" cy="3751941"/>
          </a:xfrm>
          <a:custGeom>
            <a:gdLst>
              <a:gd name="connsiteX0" fmla="*/ 0 w 6882893"/>
              <a:gd name="connsiteY0" fmla="*/ 0 h 3751941"/>
              <a:gd name="connsiteX1" fmla="*/ 5679287 w 6882893"/>
              <a:gd name="connsiteY1" fmla="*/ 0 h 3751941"/>
              <a:gd name="connsiteX2" fmla="*/ 6882893 w 6882893"/>
              <a:gd name="connsiteY2" fmla="*/ 1874710 h 3751941"/>
              <a:gd name="connsiteX3" fmla="*/ 5679287 w 6882893"/>
              <a:gd name="connsiteY3" fmla="*/ 3751941 h 3751941"/>
              <a:gd name="connsiteX4" fmla="*/ 0 w 6882893"/>
              <a:gd name="connsiteY4" fmla="*/ 3751941 h 3751941"/>
            </a:gdLst>
            <a:cxnLst>
              <a:cxn ang="0">
                <a:pos x="connsiteX0" y="connsiteY0"/>
              </a:cxn>
              <a:cxn ang="0">
                <a:pos x="connsiteX1" y="connsiteY1"/>
              </a:cxn>
              <a:cxn ang="0">
                <a:pos x="connsiteX2" y="connsiteY2"/>
              </a:cxn>
              <a:cxn ang="0">
                <a:pos x="connsiteX3" y="connsiteY3"/>
              </a:cxn>
              <a:cxn ang="0">
                <a:pos x="connsiteX4" y="connsiteY4"/>
              </a:cxn>
            </a:cxnLst>
            <a:rect l="l" t="t" r="r" b="b"/>
            <a:pathLst>
              <a:path w="6882892" h="3751941">
                <a:moveTo>
                  <a:pt x="0" y="0"/>
                </a:moveTo>
                <a:lnTo>
                  <a:pt x="5679287" y="0"/>
                </a:lnTo>
                <a:cubicBezTo>
                  <a:pt x="5639337" y="34538"/>
                  <a:pt x="6844993" y="1859635"/>
                  <a:pt x="6882893" y="1874710"/>
                </a:cubicBezTo>
                <a:cubicBezTo>
                  <a:pt x="6825531" y="1825752"/>
                  <a:pt x="5658800" y="3723048"/>
                  <a:pt x="5679287" y="3751941"/>
                </a:cubicBezTo>
                <a:lnTo>
                  <a:pt x="0" y="375194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8840585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2_自定义版式">
    <p:spTree>
      <p:nvGrpSpPr>
        <p:cNvPr id="1" name=""/>
        <p:cNvGrpSpPr/>
        <p:nvPr/>
      </p:nvGrpSpPr>
      <p:grpSpPr>
        <a:xfrm>
          <a:off x="0" y="0"/>
          <a:ext cx="0" cy="0"/>
        </a:xfrm>
      </p:grpSpPr>
      <p:sp>
        <p:nvSpPr>
          <p:cNvPr id="30" name="图片占位符 29"/>
          <p:cNvSpPr>
            <a:spLocks noGrp="1"/>
          </p:cNvSpPr>
          <p:nvPr>
            <p:ph type="pic" sz="quarter" idx="16"/>
          </p:nvPr>
        </p:nvSpPr>
        <p:spPr>
          <a:xfrm>
            <a:off x="9787829" y="4578704"/>
            <a:ext cx="1773653" cy="1558695"/>
          </a:xfrm>
          <a:custGeom>
            <a:gdLst>
              <a:gd name="connsiteX0" fmla="*/ 0 w 1773653"/>
              <a:gd name="connsiteY0" fmla="*/ 0 h 1558695"/>
              <a:gd name="connsiteX1" fmla="*/ 1773653 w 1773653"/>
              <a:gd name="connsiteY1" fmla="*/ 0 h 1558695"/>
              <a:gd name="connsiteX2" fmla="*/ 1773653 w 1773653"/>
              <a:gd name="connsiteY2" fmla="*/ 1558695 h 1558695"/>
              <a:gd name="connsiteX3" fmla="*/ 0 w 1773653"/>
              <a:gd name="connsiteY3" fmla="*/ 1558695 h 1558695"/>
            </a:gdLst>
            <a:cxnLst>
              <a:cxn ang="0">
                <a:pos x="connsiteX0" y="connsiteY0"/>
              </a:cxn>
              <a:cxn ang="0">
                <a:pos x="connsiteX1" y="connsiteY1"/>
              </a:cxn>
              <a:cxn ang="0">
                <a:pos x="connsiteX2" y="connsiteY2"/>
              </a:cxn>
              <a:cxn ang="0">
                <a:pos x="connsiteX3" y="connsiteY3"/>
              </a:cxn>
            </a:cxnLst>
            <a:rect l="l" t="t" r="r" b="b"/>
            <a:pathLst>
              <a:path w="1773653" h="1558695">
                <a:moveTo>
                  <a:pt x="0" y="0"/>
                </a:moveTo>
                <a:lnTo>
                  <a:pt x="1773653" y="0"/>
                </a:lnTo>
                <a:lnTo>
                  <a:pt x="1773653" y="1558695"/>
                </a:lnTo>
                <a:lnTo>
                  <a:pt x="0" y="155869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9" name="图片占位符 28"/>
          <p:cNvSpPr>
            <a:spLocks noGrp="1"/>
          </p:cNvSpPr>
          <p:nvPr>
            <p:ph type="pic" sz="quarter" idx="15"/>
          </p:nvPr>
        </p:nvSpPr>
        <p:spPr>
          <a:xfrm>
            <a:off x="4324307" y="4578704"/>
            <a:ext cx="1771557" cy="1558695"/>
          </a:xfrm>
          <a:custGeom>
            <a:gdLst>
              <a:gd name="connsiteX0" fmla="*/ 0 w 1771557"/>
              <a:gd name="connsiteY0" fmla="*/ 0 h 1558695"/>
              <a:gd name="connsiteX1" fmla="*/ 1771557 w 1771557"/>
              <a:gd name="connsiteY1" fmla="*/ 0 h 1558695"/>
              <a:gd name="connsiteX2" fmla="*/ 1771557 w 1771557"/>
              <a:gd name="connsiteY2" fmla="*/ 1558695 h 1558695"/>
              <a:gd name="connsiteX3" fmla="*/ 0 w 1771557"/>
              <a:gd name="connsiteY3" fmla="*/ 1558695 h 1558695"/>
            </a:gdLst>
            <a:cxnLst>
              <a:cxn ang="0">
                <a:pos x="connsiteX0" y="connsiteY0"/>
              </a:cxn>
              <a:cxn ang="0">
                <a:pos x="connsiteX1" y="connsiteY1"/>
              </a:cxn>
              <a:cxn ang="0">
                <a:pos x="connsiteX2" y="connsiteY2"/>
              </a:cxn>
              <a:cxn ang="0">
                <a:pos x="connsiteX3" y="connsiteY3"/>
              </a:cxn>
            </a:cxnLst>
            <a:rect l="l" t="t" r="r" b="b"/>
            <a:pathLst>
              <a:path w="1771557" h="1558695">
                <a:moveTo>
                  <a:pt x="0" y="0"/>
                </a:moveTo>
                <a:lnTo>
                  <a:pt x="1771557" y="0"/>
                </a:lnTo>
                <a:lnTo>
                  <a:pt x="1771557" y="1558695"/>
                </a:lnTo>
                <a:lnTo>
                  <a:pt x="0" y="155869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8" name="图片占位符 27"/>
          <p:cNvSpPr>
            <a:spLocks noGrp="1"/>
          </p:cNvSpPr>
          <p:nvPr>
            <p:ph type="pic" sz="quarter" idx="10"/>
          </p:nvPr>
        </p:nvSpPr>
        <p:spPr>
          <a:xfrm>
            <a:off x="2502433" y="2983160"/>
            <a:ext cx="1773653" cy="1556853"/>
          </a:xfrm>
          <a:custGeom>
            <a:gdLst>
              <a:gd name="connsiteX0" fmla="*/ 0 w 1773653"/>
              <a:gd name="connsiteY0" fmla="*/ 0 h 1556853"/>
              <a:gd name="connsiteX1" fmla="*/ 1773653 w 1773653"/>
              <a:gd name="connsiteY1" fmla="*/ 0 h 1556853"/>
              <a:gd name="connsiteX2" fmla="*/ 1773653 w 1773653"/>
              <a:gd name="connsiteY2" fmla="*/ 1556853 h 1556853"/>
              <a:gd name="connsiteX3" fmla="*/ 0 w 1773653"/>
              <a:gd name="connsiteY3" fmla="*/ 1556853 h 1556853"/>
            </a:gdLst>
            <a:cxnLst>
              <a:cxn ang="0">
                <a:pos x="connsiteX0" y="connsiteY0"/>
              </a:cxn>
              <a:cxn ang="0">
                <a:pos x="connsiteX1" y="connsiteY1"/>
              </a:cxn>
              <a:cxn ang="0">
                <a:pos x="connsiteX2" y="connsiteY2"/>
              </a:cxn>
              <a:cxn ang="0">
                <a:pos x="connsiteX3" y="connsiteY3"/>
              </a:cxn>
            </a:cxnLst>
            <a:rect l="l" t="t" r="r" b="b"/>
            <a:pathLst>
              <a:path w="1773653" h="1556853">
                <a:moveTo>
                  <a:pt x="0" y="0"/>
                </a:moveTo>
                <a:lnTo>
                  <a:pt x="1773653" y="0"/>
                </a:lnTo>
                <a:lnTo>
                  <a:pt x="1773653" y="1556853"/>
                </a:lnTo>
                <a:lnTo>
                  <a:pt x="0" y="155685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1"/>
          </p:nvPr>
        </p:nvSpPr>
        <p:spPr>
          <a:xfrm>
            <a:off x="6148248" y="2962894"/>
            <a:ext cx="3547597" cy="3154239"/>
          </a:xfrm>
          <a:custGeom>
            <a:gdLst>
              <a:gd name="connsiteX0" fmla="*/ 0 w 3547597"/>
              <a:gd name="connsiteY0" fmla="*/ 0 h 3154239"/>
              <a:gd name="connsiteX1" fmla="*/ 3547597 w 3547597"/>
              <a:gd name="connsiteY1" fmla="*/ 0 h 3154239"/>
              <a:gd name="connsiteX2" fmla="*/ 3547597 w 3547597"/>
              <a:gd name="connsiteY2" fmla="*/ 3154239 h 3154239"/>
              <a:gd name="connsiteX3" fmla="*/ 0 w 3547597"/>
              <a:gd name="connsiteY3" fmla="*/ 3154239 h 3154239"/>
            </a:gdLst>
            <a:cxnLst>
              <a:cxn ang="0">
                <a:pos x="connsiteX0" y="connsiteY0"/>
              </a:cxn>
              <a:cxn ang="0">
                <a:pos x="connsiteX1" y="connsiteY1"/>
              </a:cxn>
              <a:cxn ang="0">
                <a:pos x="connsiteX2" y="connsiteY2"/>
              </a:cxn>
              <a:cxn ang="0">
                <a:pos x="connsiteX3" y="connsiteY3"/>
              </a:cxn>
            </a:cxnLst>
            <a:rect l="l" t="t" r="r" b="b"/>
            <a:pathLst>
              <a:path w="3547597" h="3154239">
                <a:moveTo>
                  <a:pt x="0" y="0"/>
                </a:moveTo>
                <a:lnTo>
                  <a:pt x="3547597" y="0"/>
                </a:lnTo>
                <a:lnTo>
                  <a:pt x="3547597" y="3154239"/>
                </a:lnTo>
                <a:lnTo>
                  <a:pt x="0" y="315423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2"/>
          </p:nvPr>
        </p:nvSpPr>
        <p:spPr>
          <a:xfrm>
            <a:off x="4324307" y="1385775"/>
            <a:ext cx="3593429" cy="1558695"/>
          </a:xfrm>
          <a:custGeom>
            <a:gdLst>
              <a:gd name="connsiteX0" fmla="*/ 0 w 3593429"/>
              <a:gd name="connsiteY0" fmla="*/ 0 h 1558695"/>
              <a:gd name="connsiteX1" fmla="*/ 3593429 w 3593429"/>
              <a:gd name="connsiteY1" fmla="*/ 0 h 1558695"/>
              <a:gd name="connsiteX2" fmla="*/ 3593429 w 3593429"/>
              <a:gd name="connsiteY2" fmla="*/ 1558695 h 1558695"/>
              <a:gd name="connsiteX3" fmla="*/ 0 w 3593429"/>
              <a:gd name="connsiteY3" fmla="*/ 1558695 h 1558695"/>
            </a:gdLst>
            <a:cxnLst>
              <a:cxn ang="0">
                <a:pos x="connsiteX0" y="connsiteY0"/>
              </a:cxn>
              <a:cxn ang="0">
                <a:pos x="connsiteX1" y="connsiteY1"/>
              </a:cxn>
              <a:cxn ang="0">
                <a:pos x="connsiteX2" y="connsiteY2"/>
              </a:cxn>
              <a:cxn ang="0">
                <a:pos x="connsiteX3" y="connsiteY3"/>
              </a:cxn>
            </a:cxnLst>
            <a:rect l="l" t="t" r="r" b="b"/>
            <a:pathLst>
              <a:path w="3593429" h="1558695">
                <a:moveTo>
                  <a:pt x="0" y="0"/>
                </a:moveTo>
                <a:lnTo>
                  <a:pt x="3593429" y="0"/>
                </a:lnTo>
                <a:lnTo>
                  <a:pt x="3593429" y="1558695"/>
                </a:lnTo>
                <a:lnTo>
                  <a:pt x="0" y="155869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3" name="图片占位符 22"/>
          <p:cNvSpPr>
            <a:spLocks noGrp="1"/>
          </p:cNvSpPr>
          <p:nvPr>
            <p:ph type="pic" sz="quarter" idx="13"/>
          </p:nvPr>
        </p:nvSpPr>
        <p:spPr>
          <a:xfrm>
            <a:off x="2502433" y="1385775"/>
            <a:ext cx="1773653" cy="1558695"/>
          </a:xfrm>
          <a:custGeom>
            <a:gdLst>
              <a:gd name="connsiteX0" fmla="*/ 0 w 1773653"/>
              <a:gd name="connsiteY0" fmla="*/ 0 h 1558695"/>
              <a:gd name="connsiteX1" fmla="*/ 1773653 w 1773653"/>
              <a:gd name="connsiteY1" fmla="*/ 0 h 1558695"/>
              <a:gd name="connsiteX2" fmla="*/ 1773653 w 1773653"/>
              <a:gd name="connsiteY2" fmla="*/ 1558695 h 1558695"/>
              <a:gd name="connsiteX3" fmla="*/ 0 w 1773653"/>
              <a:gd name="connsiteY3" fmla="*/ 1558695 h 1558695"/>
            </a:gdLst>
            <a:cxnLst>
              <a:cxn ang="0">
                <a:pos x="connsiteX0" y="connsiteY0"/>
              </a:cxn>
              <a:cxn ang="0">
                <a:pos x="connsiteX1" y="connsiteY1"/>
              </a:cxn>
              <a:cxn ang="0">
                <a:pos x="connsiteX2" y="connsiteY2"/>
              </a:cxn>
              <a:cxn ang="0">
                <a:pos x="connsiteX3" y="connsiteY3"/>
              </a:cxn>
            </a:cxnLst>
            <a:rect l="l" t="t" r="r" b="b"/>
            <a:pathLst>
              <a:path w="1773653" h="1558695">
                <a:moveTo>
                  <a:pt x="0" y="0"/>
                </a:moveTo>
                <a:lnTo>
                  <a:pt x="1773653" y="0"/>
                </a:lnTo>
                <a:lnTo>
                  <a:pt x="1773653" y="1558695"/>
                </a:lnTo>
                <a:lnTo>
                  <a:pt x="0" y="155869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4"/>
          </p:nvPr>
        </p:nvSpPr>
        <p:spPr>
          <a:xfrm>
            <a:off x="680560" y="1385775"/>
            <a:ext cx="1773653" cy="1558695"/>
          </a:xfrm>
          <a:custGeom>
            <a:gdLst>
              <a:gd name="connsiteX0" fmla="*/ 0 w 1773653"/>
              <a:gd name="connsiteY0" fmla="*/ 0 h 1558695"/>
              <a:gd name="connsiteX1" fmla="*/ 1773653 w 1773653"/>
              <a:gd name="connsiteY1" fmla="*/ 0 h 1558695"/>
              <a:gd name="connsiteX2" fmla="*/ 1773653 w 1773653"/>
              <a:gd name="connsiteY2" fmla="*/ 1558695 h 1558695"/>
              <a:gd name="connsiteX3" fmla="*/ 0 w 1773653"/>
              <a:gd name="connsiteY3" fmla="*/ 1558695 h 1558695"/>
            </a:gdLst>
            <a:cxnLst>
              <a:cxn ang="0">
                <a:pos x="connsiteX0" y="connsiteY0"/>
              </a:cxn>
              <a:cxn ang="0">
                <a:pos x="connsiteX1" y="connsiteY1"/>
              </a:cxn>
              <a:cxn ang="0">
                <a:pos x="connsiteX2" y="connsiteY2"/>
              </a:cxn>
              <a:cxn ang="0">
                <a:pos x="connsiteX3" y="connsiteY3"/>
              </a:cxn>
            </a:cxnLst>
            <a:rect l="l" t="t" r="r" b="b"/>
            <a:pathLst>
              <a:path w="1773653" h="1558695">
                <a:moveTo>
                  <a:pt x="0" y="0"/>
                </a:moveTo>
                <a:lnTo>
                  <a:pt x="1773653" y="0"/>
                </a:lnTo>
                <a:lnTo>
                  <a:pt x="1773653" y="1558695"/>
                </a:lnTo>
                <a:lnTo>
                  <a:pt x="0" y="155869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7966567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25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16" presetClass="entr" presetSubtype="21" fill="hold" grpId="0" nodeType="withEffect">
                                  <p:stCondLst>
                                    <p:cond delay="1000"/>
                                  </p:stCondLst>
                                  <p:childTnLst>
                                    <p:set>
                                      <p:cBhvr>
                                        <p:cTn id="21" dur="1" fill="hold">
                                          <p:stCondLst>
                                            <p:cond delay="0"/>
                                          </p:stCondLst>
                                        </p:cTn>
                                        <p:tgtEl>
                                          <p:spTgt spid="24"/>
                                        </p:tgtEl>
                                        <p:attrNameLst>
                                          <p:attrName>style.visibility</p:attrName>
                                        </p:attrNameLst>
                                      </p:cBhvr>
                                      <p:to>
                                        <p:strVal val="visible"/>
                                      </p:to>
                                    </p:set>
                                    <p:animEffect transition="in" filter="barn(inVertical)">
                                      <p:cBhvr>
                                        <p:cTn id="22" dur="250"/>
                                        <p:tgtEl>
                                          <p:spTgt spid="24"/>
                                        </p:tgtEl>
                                      </p:cBhvr>
                                    </p:animEffect>
                                  </p:childTnLst>
                                </p:cTn>
                              </p:par>
                              <p:par>
                                <p:cTn id="23" presetID="53" presetClass="entr" presetSubtype="16" fill="hold" grpId="0" nodeType="withEffect">
                                  <p:stCondLst>
                                    <p:cond delay="175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325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9" grpId="0" animBg="1"/>
      <p:bldP spid="28" grpId="0" animBg="1"/>
      <p:bldP spid="25" grpId="0" animBg="1"/>
      <p:bldP spid="24" grpId="0" animBg="1"/>
      <p:bldP spid="23" grpId="0" animBg="1"/>
      <p:bldP spid="22" grpId="0" animBg="1"/>
    </p:bldLst>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3_自定义版式">
    <p:spTree>
      <p:nvGrpSpPr>
        <p:cNvPr id="1" name=""/>
        <p:cNvGrpSpPr/>
        <p:nvPr/>
      </p:nvGrpSpPr>
      <p:grpSpPr>
        <a:xfrm>
          <a:off x="0" y="0"/>
          <a:ext cx="0" cy="0"/>
        </a:xfrm>
      </p:grpSpPr>
      <p:sp>
        <p:nvSpPr>
          <p:cNvPr id="21" name="图片占位符 20"/>
          <p:cNvSpPr>
            <a:spLocks noGrp="1"/>
          </p:cNvSpPr>
          <p:nvPr>
            <p:ph type="pic" sz="quarter" idx="10"/>
          </p:nvPr>
        </p:nvSpPr>
        <p:spPr>
          <a:xfrm>
            <a:off x="5722934" y="4546117"/>
            <a:ext cx="2045583" cy="1763204"/>
          </a:xfrm>
          <a:custGeom>
            <a:gdLst>
              <a:gd name="connsiteX0" fmla="*/ 440801 w 2045583"/>
              <a:gd name="connsiteY0" fmla="*/ 0 h 1763204"/>
              <a:gd name="connsiteX1" fmla="*/ 1604782 w 2045583"/>
              <a:gd name="connsiteY1" fmla="*/ 0 h 1763204"/>
              <a:gd name="connsiteX2" fmla="*/ 2045583 w 2045583"/>
              <a:gd name="connsiteY2" fmla="*/ 881602 h 1763204"/>
              <a:gd name="connsiteX3" fmla="*/ 1604782 w 2045583"/>
              <a:gd name="connsiteY3" fmla="*/ 1763204 h 1763204"/>
              <a:gd name="connsiteX4" fmla="*/ 440801 w 2045583"/>
              <a:gd name="connsiteY4" fmla="*/ 1763204 h 1763204"/>
              <a:gd name="connsiteX5" fmla="*/ 0 w 2045583"/>
              <a:gd name="connsiteY5" fmla="*/ 881602 h 17632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583" h="1763204">
                <a:moveTo>
                  <a:pt x="440801" y="0"/>
                </a:moveTo>
                <a:lnTo>
                  <a:pt x="1604782" y="0"/>
                </a:lnTo>
                <a:lnTo>
                  <a:pt x="2045583" y="881602"/>
                </a:lnTo>
                <a:lnTo>
                  <a:pt x="1604782" y="1763204"/>
                </a:lnTo>
                <a:lnTo>
                  <a:pt x="440801" y="1763204"/>
                </a:lnTo>
                <a:lnTo>
                  <a:pt x="0" y="8816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1"/>
          </p:nvPr>
        </p:nvSpPr>
        <p:spPr>
          <a:xfrm>
            <a:off x="7410643" y="1771053"/>
            <a:ext cx="2045583" cy="1763204"/>
          </a:xfrm>
          <a:custGeom>
            <a:gdLst>
              <a:gd name="connsiteX0" fmla="*/ 440801 w 2045583"/>
              <a:gd name="connsiteY0" fmla="*/ 0 h 1763204"/>
              <a:gd name="connsiteX1" fmla="*/ 1604782 w 2045583"/>
              <a:gd name="connsiteY1" fmla="*/ 0 h 1763204"/>
              <a:gd name="connsiteX2" fmla="*/ 2045583 w 2045583"/>
              <a:gd name="connsiteY2" fmla="*/ 881602 h 1763204"/>
              <a:gd name="connsiteX3" fmla="*/ 1604782 w 2045583"/>
              <a:gd name="connsiteY3" fmla="*/ 1763204 h 1763204"/>
              <a:gd name="connsiteX4" fmla="*/ 440801 w 2045583"/>
              <a:gd name="connsiteY4" fmla="*/ 1763204 h 1763204"/>
              <a:gd name="connsiteX5" fmla="*/ 0 w 2045583"/>
              <a:gd name="connsiteY5" fmla="*/ 881602 h 17632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583" h="1763204">
                <a:moveTo>
                  <a:pt x="440801" y="0"/>
                </a:moveTo>
                <a:lnTo>
                  <a:pt x="1604782" y="0"/>
                </a:lnTo>
                <a:lnTo>
                  <a:pt x="2045583" y="881602"/>
                </a:lnTo>
                <a:lnTo>
                  <a:pt x="1604782" y="1763204"/>
                </a:lnTo>
                <a:lnTo>
                  <a:pt x="440801" y="1763204"/>
                </a:lnTo>
                <a:lnTo>
                  <a:pt x="0" y="8816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2"/>
          </p:nvPr>
        </p:nvSpPr>
        <p:spPr>
          <a:xfrm>
            <a:off x="4020883" y="1760946"/>
            <a:ext cx="2045584" cy="1763204"/>
          </a:xfrm>
          <a:custGeom>
            <a:gdLst>
              <a:gd name="connsiteX0" fmla="*/ 440801 w 2045584"/>
              <a:gd name="connsiteY0" fmla="*/ 0 h 1763204"/>
              <a:gd name="connsiteX1" fmla="*/ 1604783 w 2045584"/>
              <a:gd name="connsiteY1" fmla="*/ 0 h 1763204"/>
              <a:gd name="connsiteX2" fmla="*/ 2045584 w 2045584"/>
              <a:gd name="connsiteY2" fmla="*/ 881602 h 1763204"/>
              <a:gd name="connsiteX3" fmla="*/ 1604783 w 2045584"/>
              <a:gd name="connsiteY3" fmla="*/ 1763204 h 1763204"/>
              <a:gd name="connsiteX4" fmla="*/ 440801 w 2045584"/>
              <a:gd name="connsiteY4" fmla="*/ 1763204 h 1763204"/>
              <a:gd name="connsiteX5" fmla="*/ 0 w 2045584"/>
              <a:gd name="connsiteY5" fmla="*/ 881602 h 17632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584" h="1763204">
                <a:moveTo>
                  <a:pt x="440801" y="0"/>
                </a:moveTo>
                <a:lnTo>
                  <a:pt x="1604783" y="0"/>
                </a:lnTo>
                <a:lnTo>
                  <a:pt x="2045584" y="881602"/>
                </a:lnTo>
                <a:lnTo>
                  <a:pt x="1604783" y="1763204"/>
                </a:lnTo>
                <a:lnTo>
                  <a:pt x="440801" y="1763204"/>
                </a:lnTo>
                <a:lnTo>
                  <a:pt x="0" y="8816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8" name="图片占位符 17"/>
          <p:cNvSpPr>
            <a:spLocks noGrp="1"/>
          </p:cNvSpPr>
          <p:nvPr>
            <p:ph type="pic" sz="quarter" idx="13"/>
          </p:nvPr>
        </p:nvSpPr>
        <p:spPr>
          <a:xfrm>
            <a:off x="2327936" y="4527914"/>
            <a:ext cx="2045583" cy="1763204"/>
          </a:xfrm>
          <a:custGeom>
            <a:gdLst>
              <a:gd name="connsiteX0" fmla="*/ 440801 w 2045583"/>
              <a:gd name="connsiteY0" fmla="*/ 0 h 1763204"/>
              <a:gd name="connsiteX1" fmla="*/ 1604782 w 2045583"/>
              <a:gd name="connsiteY1" fmla="*/ 0 h 1763204"/>
              <a:gd name="connsiteX2" fmla="*/ 2045583 w 2045583"/>
              <a:gd name="connsiteY2" fmla="*/ 881602 h 1763204"/>
              <a:gd name="connsiteX3" fmla="*/ 1604782 w 2045583"/>
              <a:gd name="connsiteY3" fmla="*/ 1763204 h 1763204"/>
              <a:gd name="connsiteX4" fmla="*/ 440801 w 2045583"/>
              <a:gd name="connsiteY4" fmla="*/ 1763204 h 1763204"/>
              <a:gd name="connsiteX5" fmla="*/ 0 w 2045583"/>
              <a:gd name="connsiteY5" fmla="*/ 881602 h 17632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583" h="1763204">
                <a:moveTo>
                  <a:pt x="440801" y="0"/>
                </a:moveTo>
                <a:lnTo>
                  <a:pt x="1604782" y="0"/>
                </a:lnTo>
                <a:lnTo>
                  <a:pt x="2045583" y="881602"/>
                </a:lnTo>
                <a:lnTo>
                  <a:pt x="1604782" y="1763204"/>
                </a:lnTo>
                <a:lnTo>
                  <a:pt x="440801" y="1763204"/>
                </a:lnTo>
                <a:lnTo>
                  <a:pt x="0" y="8816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4"/>
          </p:nvPr>
        </p:nvSpPr>
        <p:spPr>
          <a:xfrm>
            <a:off x="2309732" y="2707539"/>
            <a:ext cx="2045583" cy="1763204"/>
          </a:xfrm>
          <a:custGeom>
            <a:gdLst>
              <a:gd name="connsiteX0" fmla="*/ 440801 w 2045583"/>
              <a:gd name="connsiteY0" fmla="*/ 0 h 1763204"/>
              <a:gd name="connsiteX1" fmla="*/ 1604782 w 2045583"/>
              <a:gd name="connsiteY1" fmla="*/ 0 h 1763204"/>
              <a:gd name="connsiteX2" fmla="*/ 2045583 w 2045583"/>
              <a:gd name="connsiteY2" fmla="*/ 881602 h 1763204"/>
              <a:gd name="connsiteX3" fmla="*/ 1604782 w 2045583"/>
              <a:gd name="connsiteY3" fmla="*/ 1763204 h 1763204"/>
              <a:gd name="connsiteX4" fmla="*/ 440801 w 2045583"/>
              <a:gd name="connsiteY4" fmla="*/ 1763204 h 1763204"/>
              <a:gd name="connsiteX5" fmla="*/ 0 w 2045583"/>
              <a:gd name="connsiteY5" fmla="*/ 881602 h 17632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583" h="1763204">
                <a:moveTo>
                  <a:pt x="440801" y="0"/>
                </a:moveTo>
                <a:lnTo>
                  <a:pt x="1604782" y="0"/>
                </a:lnTo>
                <a:lnTo>
                  <a:pt x="2045583" y="881602"/>
                </a:lnTo>
                <a:lnTo>
                  <a:pt x="1604782" y="1763204"/>
                </a:lnTo>
                <a:lnTo>
                  <a:pt x="440801" y="1763204"/>
                </a:lnTo>
                <a:lnTo>
                  <a:pt x="0" y="881602"/>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8154439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20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 calcmode="lin" valueType="num">
                                      <p:cBhvr>
                                        <p:cTn id="9" dur="300" fill="hold"/>
                                        <p:tgtEl>
                                          <p:spTgt spid="18"/>
                                        </p:tgtEl>
                                        <p:attrNameLst>
                                          <p:attrName>ppt_x</p:attrName>
                                        </p:attrNameLst>
                                      </p:cBhvr>
                                      <p:tavLst>
                                        <p:tav tm="0">
                                          <p:val>
                                            <p:fltVal val="0.5"/>
                                          </p:val>
                                        </p:tav>
                                        <p:tav tm="100000">
                                          <p:val>
                                            <p:strVal val="#ppt_x"/>
                                          </p:val>
                                        </p:tav>
                                      </p:tavLst>
                                    </p:anim>
                                    <p:anim calcmode="lin" valueType="num">
                                      <p:cBhvr>
                                        <p:cTn id="10" dur="300" fill="hold"/>
                                        <p:tgtEl>
                                          <p:spTgt spid="1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300" fill="hold"/>
                                        <p:tgtEl>
                                          <p:spTgt spid="17"/>
                                        </p:tgtEl>
                                        <p:attrNameLst>
                                          <p:attrName>ppt_w</p:attrName>
                                        </p:attrNameLst>
                                      </p:cBhvr>
                                      <p:tavLst>
                                        <p:tav tm="0">
                                          <p:val>
                                            <p:fltVal val="0"/>
                                          </p:val>
                                        </p:tav>
                                        <p:tav tm="100000">
                                          <p:val>
                                            <p:strVal val="#ppt_w"/>
                                          </p:val>
                                        </p:tav>
                                      </p:tavLst>
                                    </p:anim>
                                    <p:anim calcmode="lin" valueType="num">
                                      <p:cBhvr>
                                        <p:cTn id="14" dur="300" fill="hold"/>
                                        <p:tgtEl>
                                          <p:spTgt spid="17"/>
                                        </p:tgtEl>
                                        <p:attrNameLst>
                                          <p:attrName>ppt_h</p:attrName>
                                        </p:attrNameLst>
                                      </p:cBhvr>
                                      <p:tavLst>
                                        <p:tav tm="0">
                                          <p:val>
                                            <p:fltVal val="0"/>
                                          </p:val>
                                        </p:tav>
                                        <p:tav tm="100000">
                                          <p:val>
                                            <p:strVal val="#ppt_h"/>
                                          </p:val>
                                        </p:tav>
                                      </p:tavLst>
                                    </p:anim>
                                    <p:anim calcmode="lin" valueType="num">
                                      <p:cBhvr>
                                        <p:cTn id="15" dur="300" fill="hold"/>
                                        <p:tgtEl>
                                          <p:spTgt spid="17"/>
                                        </p:tgtEl>
                                        <p:attrNameLst>
                                          <p:attrName>ppt_x</p:attrName>
                                        </p:attrNameLst>
                                      </p:cBhvr>
                                      <p:tavLst>
                                        <p:tav tm="0">
                                          <p:val>
                                            <p:fltVal val="0.5"/>
                                          </p:val>
                                        </p:tav>
                                        <p:tav tm="100000">
                                          <p:val>
                                            <p:strVal val="#ppt_x"/>
                                          </p:val>
                                        </p:tav>
                                      </p:tavLst>
                                    </p:anim>
                                    <p:anim calcmode="lin" valueType="num">
                                      <p:cBhvr>
                                        <p:cTn id="16" dur="3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3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300" fill="hold"/>
                                        <p:tgtEl>
                                          <p:spTgt spid="19"/>
                                        </p:tgtEl>
                                        <p:attrNameLst>
                                          <p:attrName>ppt_w</p:attrName>
                                        </p:attrNameLst>
                                      </p:cBhvr>
                                      <p:tavLst>
                                        <p:tav tm="0">
                                          <p:val>
                                            <p:fltVal val="0"/>
                                          </p:val>
                                        </p:tav>
                                        <p:tav tm="100000">
                                          <p:val>
                                            <p:strVal val="#ppt_w"/>
                                          </p:val>
                                        </p:tav>
                                      </p:tavLst>
                                    </p:anim>
                                    <p:anim calcmode="lin" valueType="num">
                                      <p:cBhvr>
                                        <p:cTn id="20" dur="300" fill="hold"/>
                                        <p:tgtEl>
                                          <p:spTgt spid="19"/>
                                        </p:tgtEl>
                                        <p:attrNameLst>
                                          <p:attrName>ppt_h</p:attrName>
                                        </p:attrNameLst>
                                      </p:cBhvr>
                                      <p:tavLst>
                                        <p:tav tm="0">
                                          <p:val>
                                            <p:fltVal val="0"/>
                                          </p:val>
                                        </p:tav>
                                        <p:tav tm="100000">
                                          <p:val>
                                            <p:strVal val="#ppt_h"/>
                                          </p:val>
                                        </p:tav>
                                      </p:tavLst>
                                    </p:anim>
                                    <p:anim calcmode="lin" valueType="num">
                                      <p:cBhvr>
                                        <p:cTn id="21" dur="300" fill="hold"/>
                                        <p:tgtEl>
                                          <p:spTgt spid="19"/>
                                        </p:tgtEl>
                                        <p:attrNameLst>
                                          <p:attrName>ppt_x</p:attrName>
                                        </p:attrNameLst>
                                      </p:cBhvr>
                                      <p:tavLst>
                                        <p:tav tm="0">
                                          <p:val>
                                            <p:fltVal val="0.5"/>
                                          </p:val>
                                        </p:tav>
                                        <p:tav tm="100000">
                                          <p:val>
                                            <p:strVal val="#ppt_x"/>
                                          </p:val>
                                        </p:tav>
                                      </p:tavLst>
                                    </p:anim>
                                    <p:anim calcmode="lin" valueType="num">
                                      <p:cBhvr>
                                        <p:cTn id="22" dur="300" fill="hold"/>
                                        <p:tgtEl>
                                          <p:spTgt spid="19"/>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300" fill="hold"/>
                                        <p:tgtEl>
                                          <p:spTgt spid="20"/>
                                        </p:tgtEl>
                                        <p:attrNameLst>
                                          <p:attrName>ppt_w</p:attrName>
                                        </p:attrNameLst>
                                      </p:cBhvr>
                                      <p:tavLst>
                                        <p:tav tm="0">
                                          <p:val>
                                            <p:fltVal val="0"/>
                                          </p:val>
                                        </p:tav>
                                        <p:tav tm="100000">
                                          <p:val>
                                            <p:strVal val="#ppt_w"/>
                                          </p:val>
                                        </p:tav>
                                      </p:tavLst>
                                    </p:anim>
                                    <p:anim calcmode="lin" valueType="num">
                                      <p:cBhvr>
                                        <p:cTn id="26" dur="300" fill="hold"/>
                                        <p:tgtEl>
                                          <p:spTgt spid="20"/>
                                        </p:tgtEl>
                                        <p:attrNameLst>
                                          <p:attrName>ppt_h</p:attrName>
                                        </p:attrNameLst>
                                      </p:cBhvr>
                                      <p:tavLst>
                                        <p:tav tm="0">
                                          <p:val>
                                            <p:fltVal val="0"/>
                                          </p:val>
                                        </p:tav>
                                        <p:tav tm="100000">
                                          <p:val>
                                            <p:strVal val="#ppt_h"/>
                                          </p:val>
                                        </p:tav>
                                      </p:tavLst>
                                    </p:anim>
                                    <p:anim calcmode="lin" valueType="num">
                                      <p:cBhvr>
                                        <p:cTn id="27" dur="300" fill="hold"/>
                                        <p:tgtEl>
                                          <p:spTgt spid="20"/>
                                        </p:tgtEl>
                                        <p:attrNameLst>
                                          <p:attrName>ppt_x</p:attrName>
                                        </p:attrNameLst>
                                      </p:cBhvr>
                                      <p:tavLst>
                                        <p:tav tm="0">
                                          <p:val>
                                            <p:fltVal val="0.5"/>
                                          </p:val>
                                        </p:tav>
                                        <p:tav tm="100000">
                                          <p:val>
                                            <p:strVal val="#ppt_x"/>
                                          </p:val>
                                        </p:tav>
                                      </p:tavLst>
                                    </p:anim>
                                    <p:anim calcmode="lin" valueType="num">
                                      <p:cBhvr>
                                        <p:cTn id="28" dur="300" fill="hold"/>
                                        <p:tgtEl>
                                          <p:spTgt spid="20"/>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6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300" fill="hold"/>
                                        <p:tgtEl>
                                          <p:spTgt spid="21"/>
                                        </p:tgtEl>
                                        <p:attrNameLst>
                                          <p:attrName>ppt_w</p:attrName>
                                        </p:attrNameLst>
                                      </p:cBhvr>
                                      <p:tavLst>
                                        <p:tav tm="0">
                                          <p:val>
                                            <p:fltVal val="0"/>
                                          </p:val>
                                        </p:tav>
                                        <p:tav tm="100000">
                                          <p:val>
                                            <p:strVal val="#ppt_w"/>
                                          </p:val>
                                        </p:tav>
                                      </p:tavLst>
                                    </p:anim>
                                    <p:anim calcmode="lin" valueType="num">
                                      <p:cBhvr>
                                        <p:cTn id="32" dur="300" fill="hold"/>
                                        <p:tgtEl>
                                          <p:spTgt spid="21"/>
                                        </p:tgtEl>
                                        <p:attrNameLst>
                                          <p:attrName>ppt_h</p:attrName>
                                        </p:attrNameLst>
                                      </p:cBhvr>
                                      <p:tavLst>
                                        <p:tav tm="0">
                                          <p:val>
                                            <p:fltVal val="0"/>
                                          </p:val>
                                        </p:tav>
                                        <p:tav tm="100000">
                                          <p:val>
                                            <p:strVal val="#ppt_h"/>
                                          </p:val>
                                        </p:tav>
                                      </p:tavLst>
                                    </p:anim>
                                    <p:anim calcmode="lin" valueType="num">
                                      <p:cBhvr>
                                        <p:cTn id="33" dur="300" fill="hold"/>
                                        <p:tgtEl>
                                          <p:spTgt spid="21"/>
                                        </p:tgtEl>
                                        <p:attrNameLst>
                                          <p:attrName>ppt_x</p:attrName>
                                        </p:attrNameLst>
                                      </p:cBhvr>
                                      <p:tavLst>
                                        <p:tav tm="0">
                                          <p:val>
                                            <p:fltVal val="0.5"/>
                                          </p:val>
                                        </p:tav>
                                        <p:tav tm="100000">
                                          <p:val>
                                            <p:strVal val="#ppt_x"/>
                                          </p:val>
                                        </p:tav>
                                      </p:tavLst>
                                    </p:anim>
                                    <p:anim calcmode="lin" valueType="num">
                                      <p:cBhvr>
                                        <p:cTn id="34" dur="3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Lst>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4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9112300" y="1710970"/>
            <a:ext cx="2715192" cy="3601759"/>
          </a:xfrm>
          <a:custGeom>
            <a:gdLst>
              <a:gd name="connsiteX0" fmla="*/ 0 w 2715192"/>
              <a:gd name="connsiteY0" fmla="*/ 0 h 3601759"/>
              <a:gd name="connsiteX1" fmla="*/ 2715192 w 2715192"/>
              <a:gd name="connsiteY1" fmla="*/ 0 h 3601759"/>
              <a:gd name="connsiteX2" fmla="*/ 2715192 w 2715192"/>
              <a:gd name="connsiteY2" fmla="*/ 3601759 h 3601759"/>
              <a:gd name="connsiteX3" fmla="*/ 0 w 2715192"/>
              <a:gd name="connsiteY3" fmla="*/ 3601759 h 3601759"/>
            </a:gdLst>
            <a:cxnLst>
              <a:cxn ang="0">
                <a:pos x="connsiteX0" y="connsiteY0"/>
              </a:cxn>
              <a:cxn ang="0">
                <a:pos x="connsiteX1" y="connsiteY1"/>
              </a:cxn>
              <a:cxn ang="0">
                <a:pos x="connsiteX2" y="connsiteY2"/>
              </a:cxn>
              <a:cxn ang="0">
                <a:pos x="connsiteX3" y="connsiteY3"/>
              </a:cxn>
            </a:cxnLst>
            <a:rect l="l" t="t" r="r" b="b"/>
            <a:pathLst>
              <a:path w="2715192" h="3601758">
                <a:moveTo>
                  <a:pt x="0" y="0"/>
                </a:moveTo>
                <a:lnTo>
                  <a:pt x="2715192" y="0"/>
                </a:lnTo>
                <a:lnTo>
                  <a:pt x="2715192" y="3601759"/>
                </a:lnTo>
                <a:lnTo>
                  <a:pt x="0" y="360175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282666" y="1710970"/>
            <a:ext cx="2715191" cy="3601759"/>
          </a:xfrm>
          <a:custGeom>
            <a:gdLst>
              <a:gd name="connsiteX0" fmla="*/ 0 w 2715191"/>
              <a:gd name="connsiteY0" fmla="*/ 0 h 3601759"/>
              <a:gd name="connsiteX1" fmla="*/ 2715191 w 2715191"/>
              <a:gd name="connsiteY1" fmla="*/ 0 h 3601759"/>
              <a:gd name="connsiteX2" fmla="*/ 2715191 w 2715191"/>
              <a:gd name="connsiteY2" fmla="*/ 3601759 h 3601759"/>
              <a:gd name="connsiteX3" fmla="*/ 0 w 2715191"/>
              <a:gd name="connsiteY3" fmla="*/ 3601759 h 3601759"/>
            </a:gdLst>
            <a:cxnLst>
              <a:cxn ang="0">
                <a:pos x="connsiteX0" y="connsiteY0"/>
              </a:cxn>
              <a:cxn ang="0">
                <a:pos x="connsiteX1" y="connsiteY1"/>
              </a:cxn>
              <a:cxn ang="0">
                <a:pos x="connsiteX2" y="connsiteY2"/>
              </a:cxn>
              <a:cxn ang="0">
                <a:pos x="connsiteX3" y="connsiteY3"/>
              </a:cxn>
            </a:cxnLst>
            <a:rect l="l" t="t" r="r" b="b"/>
            <a:pathLst>
              <a:path w="2715191" h="3601758">
                <a:moveTo>
                  <a:pt x="0" y="0"/>
                </a:moveTo>
                <a:lnTo>
                  <a:pt x="2715191" y="0"/>
                </a:lnTo>
                <a:lnTo>
                  <a:pt x="2715191" y="3601759"/>
                </a:lnTo>
                <a:lnTo>
                  <a:pt x="0" y="360175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453028" y="1710970"/>
            <a:ext cx="2715192" cy="3601759"/>
          </a:xfrm>
          <a:custGeom>
            <a:gdLst>
              <a:gd name="connsiteX0" fmla="*/ 0 w 2715192"/>
              <a:gd name="connsiteY0" fmla="*/ 0 h 3601759"/>
              <a:gd name="connsiteX1" fmla="*/ 2715192 w 2715192"/>
              <a:gd name="connsiteY1" fmla="*/ 0 h 3601759"/>
              <a:gd name="connsiteX2" fmla="*/ 2715192 w 2715192"/>
              <a:gd name="connsiteY2" fmla="*/ 3601759 h 3601759"/>
              <a:gd name="connsiteX3" fmla="*/ 0 w 2715192"/>
              <a:gd name="connsiteY3" fmla="*/ 3601759 h 3601759"/>
            </a:gdLst>
            <a:cxnLst>
              <a:cxn ang="0">
                <a:pos x="connsiteX0" y="connsiteY0"/>
              </a:cxn>
              <a:cxn ang="0">
                <a:pos x="connsiteX1" y="connsiteY1"/>
              </a:cxn>
              <a:cxn ang="0">
                <a:pos x="connsiteX2" y="connsiteY2"/>
              </a:cxn>
              <a:cxn ang="0">
                <a:pos x="connsiteX3" y="connsiteY3"/>
              </a:cxn>
            </a:cxnLst>
            <a:rect l="l" t="t" r="r" b="b"/>
            <a:pathLst>
              <a:path w="2715192" h="3601758">
                <a:moveTo>
                  <a:pt x="0" y="0"/>
                </a:moveTo>
                <a:lnTo>
                  <a:pt x="2715192" y="0"/>
                </a:lnTo>
                <a:lnTo>
                  <a:pt x="2715192" y="3601759"/>
                </a:lnTo>
                <a:lnTo>
                  <a:pt x="0" y="360175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623392" y="1710970"/>
            <a:ext cx="2715192" cy="3601759"/>
          </a:xfrm>
          <a:custGeom>
            <a:gdLst>
              <a:gd name="connsiteX0" fmla="*/ 0 w 2715192"/>
              <a:gd name="connsiteY0" fmla="*/ 0 h 3601759"/>
              <a:gd name="connsiteX1" fmla="*/ 2715192 w 2715192"/>
              <a:gd name="connsiteY1" fmla="*/ 0 h 3601759"/>
              <a:gd name="connsiteX2" fmla="*/ 2715192 w 2715192"/>
              <a:gd name="connsiteY2" fmla="*/ 3601759 h 3601759"/>
              <a:gd name="connsiteX3" fmla="*/ 0 w 2715192"/>
              <a:gd name="connsiteY3" fmla="*/ 3601759 h 3601759"/>
            </a:gdLst>
            <a:cxnLst>
              <a:cxn ang="0">
                <a:pos x="connsiteX0" y="connsiteY0"/>
              </a:cxn>
              <a:cxn ang="0">
                <a:pos x="connsiteX1" y="connsiteY1"/>
              </a:cxn>
              <a:cxn ang="0">
                <a:pos x="connsiteX2" y="connsiteY2"/>
              </a:cxn>
              <a:cxn ang="0">
                <a:pos x="connsiteX3" y="connsiteY3"/>
              </a:cxn>
            </a:cxnLst>
            <a:rect l="l" t="t" r="r" b="b"/>
            <a:pathLst>
              <a:path w="2715192" h="3601758">
                <a:moveTo>
                  <a:pt x="0" y="0"/>
                </a:moveTo>
                <a:lnTo>
                  <a:pt x="2715192" y="0"/>
                </a:lnTo>
                <a:lnTo>
                  <a:pt x="2715192" y="3601759"/>
                </a:lnTo>
                <a:lnTo>
                  <a:pt x="0" y="360175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8682861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45" presetClass="entr" presetSubtype="0" fill="hold" grpId="1" nodeType="withEffect">
                                  <p:stCondLst>
                                    <p:cond delay="20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ppt_w</p:attrName>
                                        </p:attrNameLst>
                                      </p:cBhvr>
                                      <p:tavLst>
                                        <p:tav tm="0" fmla="#ppt_w*sin(2.5*pi*$)">
                                          <p:val>
                                            <p:fltVal val="0"/>
                                          </p:val>
                                        </p:tav>
                                        <p:tav tm="100000">
                                          <p:val>
                                            <p:fltVal val="1"/>
                                          </p:val>
                                        </p:tav>
                                      </p:tavLst>
                                    </p:anim>
                                    <p:anim calcmode="lin" valueType="num">
                                      <p:cBhvr>
                                        <p:cTn id="13" dur="750" fill="hold"/>
                                        <p:tgtEl>
                                          <p:spTgt spid="15"/>
                                        </p:tgtEl>
                                        <p:attrNameLst>
                                          <p:attrName>ppt_h</p:attrName>
                                        </p:attrNameLst>
                                      </p:cBhvr>
                                      <p:tavLst>
                                        <p:tav tm="0">
                                          <p:val>
                                            <p:strVal val="#ppt_h"/>
                                          </p:val>
                                        </p:tav>
                                        <p:tav tm="100000">
                                          <p:val>
                                            <p:strVal val="#ppt_h"/>
                                          </p:val>
                                        </p:tav>
                                      </p:tavLst>
                                    </p:anim>
                                  </p:childTnLst>
                                </p:cTn>
                              </p:par>
                              <p:par>
                                <p:cTn id="14" presetID="2" presetClass="entr" presetSubtype="1" fill="hold" grpId="0" nodeType="withEffect">
                                  <p:stCondLst>
                                    <p:cond delay="5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45" presetClass="entr" presetSubtype="0" fill="hold" grpId="1" nodeType="withEffect">
                                  <p:stCondLst>
                                    <p:cond delay="27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750"/>
                                        <p:tgtEl>
                                          <p:spTgt spid="16"/>
                                        </p:tgtEl>
                                      </p:cBhvr>
                                    </p:animEffect>
                                    <p:anim calcmode="lin" valueType="num">
                                      <p:cBhvr>
                                        <p:cTn id="21" dur="750" fill="hold"/>
                                        <p:tgtEl>
                                          <p:spTgt spid="16"/>
                                        </p:tgtEl>
                                        <p:attrNameLst>
                                          <p:attrName>ppt_w</p:attrName>
                                        </p:attrNameLst>
                                      </p:cBhvr>
                                      <p:tavLst>
                                        <p:tav tm="0" fmla="#ppt_w*sin(2.5*pi*$)">
                                          <p:val>
                                            <p:fltVal val="0"/>
                                          </p:val>
                                        </p:tav>
                                        <p:tav tm="100000">
                                          <p:val>
                                            <p:fltVal val="1"/>
                                          </p:val>
                                        </p:tav>
                                      </p:tavLst>
                                    </p:anim>
                                    <p:anim calcmode="lin" valueType="num">
                                      <p:cBhvr>
                                        <p:cTn id="22" dur="750" fill="hold"/>
                                        <p:tgtEl>
                                          <p:spTgt spid="16"/>
                                        </p:tgtEl>
                                        <p:attrNameLst>
                                          <p:attrName>ppt_h</p:attrName>
                                        </p:attrNameLst>
                                      </p:cBhvr>
                                      <p:tavLst>
                                        <p:tav tm="0">
                                          <p:val>
                                            <p:strVal val="#ppt_h"/>
                                          </p:val>
                                        </p:tav>
                                        <p:tav tm="100000">
                                          <p:val>
                                            <p:strVal val="#ppt_h"/>
                                          </p:val>
                                        </p:tav>
                                      </p:tavLst>
                                    </p:anim>
                                  </p:childTnLst>
                                </p:cTn>
                              </p:par>
                              <p:par>
                                <p:cTn id="23" presetID="2" presetClass="entr" presetSubtype="1" fill="hold" grpId="0" nodeType="withEffect">
                                  <p:stCondLst>
                                    <p:cond delay="100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par>
                                <p:cTn id="27" presetID="45" presetClass="entr" presetSubtype="0" fill="hold" grpId="1" nodeType="withEffect">
                                  <p:stCondLst>
                                    <p:cond delay="3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750"/>
                                        <p:tgtEl>
                                          <p:spTgt spid="17"/>
                                        </p:tgtEl>
                                      </p:cBhvr>
                                    </p:animEffect>
                                    <p:anim calcmode="lin" valueType="num">
                                      <p:cBhvr>
                                        <p:cTn id="30" dur="750" fill="hold"/>
                                        <p:tgtEl>
                                          <p:spTgt spid="17"/>
                                        </p:tgtEl>
                                        <p:attrNameLst>
                                          <p:attrName>ppt_w</p:attrName>
                                        </p:attrNameLst>
                                      </p:cBhvr>
                                      <p:tavLst>
                                        <p:tav tm="0" fmla="#ppt_w*sin(2.5*pi*$)">
                                          <p:val>
                                            <p:fltVal val="0"/>
                                          </p:val>
                                        </p:tav>
                                        <p:tav tm="100000">
                                          <p:val>
                                            <p:fltVal val="1"/>
                                          </p:val>
                                        </p:tav>
                                      </p:tavLst>
                                    </p:anim>
                                    <p:anim calcmode="lin" valueType="num">
                                      <p:cBhvr>
                                        <p:cTn id="31" dur="750" fill="hold"/>
                                        <p:tgtEl>
                                          <p:spTgt spid="17"/>
                                        </p:tgtEl>
                                        <p:attrNameLst>
                                          <p:attrName>ppt_h</p:attrName>
                                        </p:attrNameLst>
                                      </p:cBhvr>
                                      <p:tavLst>
                                        <p:tav tm="0">
                                          <p:val>
                                            <p:strVal val="#ppt_h"/>
                                          </p:val>
                                        </p:tav>
                                        <p:tav tm="100000">
                                          <p:val>
                                            <p:strVal val="#ppt_h"/>
                                          </p:val>
                                        </p:tav>
                                      </p:tavLst>
                                    </p:anim>
                                  </p:childTnLst>
                                </p:cTn>
                              </p:par>
                              <p:par>
                                <p:cTn id="32" presetID="2" presetClass="entr" presetSubtype="1" fill="hold" grpId="0" nodeType="withEffect">
                                  <p:stCondLst>
                                    <p:cond delay="15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par>
                                <p:cTn id="36" presetID="45" presetClass="entr" presetSubtype="0" fill="hold" grpId="1" nodeType="withEffect">
                                  <p:stCondLst>
                                    <p:cond delay="425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anim calcmode="lin" valueType="num">
                                      <p:cBhvr>
                                        <p:cTn id="39" dur="750" fill="hold"/>
                                        <p:tgtEl>
                                          <p:spTgt spid="18"/>
                                        </p:tgtEl>
                                        <p:attrNameLst>
                                          <p:attrName>ppt_w</p:attrName>
                                        </p:attrNameLst>
                                      </p:cBhvr>
                                      <p:tavLst>
                                        <p:tav tm="0" fmla="#ppt_w*sin(2.5*pi*$)">
                                          <p:val>
                                            <p:fltVal val="0"/>
                                          </p:val>
                                        </p:tav>
                                        <p:tav tm="100000">
                                          <p:val>
                                            <p:fltVal val="1"/>
                                          </p:val>
                                        </p:tav>
                                      </p:tavLst>
                                    </p:anim>
                                    <p:anim calcmode="lin" valueType="num">
                                      <p:cBhvr>
                                        <p:cTn id="40" dur="75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7" grpId="0" animBg="1"/>
      <p:bldP spid="17" grpId="1" animBg="1"/>
      <p:bldP spid="16" grpId="0" animBg="1"/>
      <p:bldP spid="16" grpId="1" animBg="1"/>
      <p:bldP spid="15" grpId="0" animBg="1"/>
      <p:bldP spid="15" grpId="1" animBg="1"/>
    </p:bldLst>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5_自定义版式">
    <p:spTree>
      <p:nvGrpSpPr>
        <p:cNvPr id="1" name=""/>
        <p:cNvGrpSpPr/>
        <p:nvPr/>
      </p:nvGrpSpPr>
      <p:grpSpPr>
        <a:xfrm>
          <a:off x="0" y="0"/>
          <a:ext cx="0" cy="0"/>
        </a:xfrm>
      </p:grpSpPr>
      <p:sp>
        <p:nvSpPr>
          <p:cNvPr id="18" name="图片占位符 17"/>
          <p:cNvSpPr>
            <a:spLocks noGrp="1"/>
          </p:cNvSpPr>
          <p:nvPr>
            <p:ph type="pic" sz="quarter" idx="13"/>
          </p:nvPr>
        </p:nvSpPr>
        <p:spPr>
          <a:xfrm>
            <a:off x="9172999" y="2370077"/>
            <a:ext cx="2206960" cy="2206960"/>
          </a:xfrm>
          <a:custGeom>
            <a:gdLst>
              <a:gd name="connsiteX0" fmla="*/ 1103480 w 2206960"/>
              <a:gd name="connsiteY0" fmla="*/ 0 h 2206960"/>
              <a:gd name="connsiteX1" fmla="*/ 2206960 w 2206960"/>
              <a:gd name="connsiteY1" fmla="*/ 1103480 h 2206960"/>
              <a:gd name="connsiteX2" fmla="*/ 1103480 w 2206960"/>
              <a:gd name="connsiteY2" fmla="*/ 2206960 h 2206960"/>
              <a:gd name="connsiteX3" fmla="*/ 0 w 2206960"/>
              <a:gd name="connsiteY3" fmla="*/ 1103480 h 2206960"/>
              <a:gd name="connsiteX4" fmla="*/ 1103480 w 2206960"/>
              <a:gd name="connsiteY4" fmla="*/ 0 h 220696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06960" h="2206960">
                <a:moveTo>
                  <a:pt x="1103480" y="0"/>
                </a:moveTo>
                <a:cubicBezTo>
                  <a:pt x="1712915" y="0"/>
                  <a:pt x="2206960" y="494045"/>
                  <a:pt x="2206960" y="1103480"/>
                </a:cubicBezTo>
                <a:cubicBezTo>
                  <a:pt x="2206960" y="1712915"/>
                  <a:pt x="1712915" y="2206960"/>
                  <a:pt x="1103480" y="2206960"/>
                </a:cubicBezTo>
                <a:cubicBezTo>
                  <a:pt x="494045" y="2206960"/>
                  <a:pt x="0" y="1712915"/>
                  <a:pt x="0" y="1103480"/>
                </a:cubicBezTo>
                <a:cubicBezTo>
                  <a:pt x="0" y="494045"/>
                  <a:pt x="494045" y="0"/>
                  <a:pt x="1103480"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4"/>
          </p:nvPr>
        </p:nvSpPr>
        <p:spPr>
          <a:xfrm>
            <a:off x="571191" y="2370077"/>
            <a:ext cx="2206960" cy="2206960"/>
          </a:xfrm>
          <a:custGeom>
            <a:gdLst>
              <a:gd name="connsiteX0" fmla="*/ 1103480 w 2206960"/>
              <a:gd name="connsiteY0" fmla="*/ 0 h 2206960"/>
              <a:gd name="connsiteX1" fmla="*/ 2206960 w 2206960"/>
              <a:gd name="connsiteY1" fmla="*/ 1103480 h 2206960"/>
              <a:gd name="connsiteX2" fmla="*/ 1103480 w 2206960"/>
              <a:gd name="connsiteY2" fmla="*/ 2206960 h 2206960"/>
              <a:gd name="connsiteX3" fmla="*/ 0 w 2206960"/>
              <a:gd name="connsiteY3" fmla="*/ 1103480 h 2206960"/>
              <a:gd name="connsiteX4" fmla="*/ 1103480 w 2206960"/>
              <a:gd name="connsiteY4" fmla="*/ 0 h 220696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06960" h="2206960">
                <a:moveTo>
                  <a:pt x="1103480" y="0"/>
                </a:moveTo>
                <a:cubicBezTo>
                  <a:pt x="1712915" y="0"/>
                  <a:pt x="2206960" y="494045"/>
                  <a:pt x="2206960" y="1103480"/>
                </a:cubicBezTo>
                <a:cubicBezTo>
                  <a:pt x="2206960" y="1712915"/>
                  <a:pt x="1712915" y="2206960"/>
                  <a:pt x="1103480" y="2206960"/>
                </a:cubicBezTo>
                <a:cubicBezTo>
                  <a:pt x="494045" y="2206960"/>
                  <a:pt x="0" y="1712915"/>
                  <a:pt x="0" y="1103480"/>
                </a:cubicBezTo>
                <a:cubicBezTo>
                  <a:pt x="0" y="494045"/>
                  <a:pt x="494045" y="0"/>
                  <a:pt x="1103480"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1"/>
          </p:nvPr>
        </p:nvSpPr>
        <p:spPr>
          <a:xfrm>
            <a:off x="2208169" y="1855137"/>
            <a:ext cx="2767196" cy="2767196"/>
          </a:xfrm>
          <a:custGeom>
            <a:gdLst>
              <a:gd name="connsiteX0" fmla="*/ 1383598 w 2767196"/>
              <a:gd name="connsiteY0" fmla="*/ 0 h 2767196"/>
              <a:gd name="connsiteX1" fmla="*/ 2767196 w 2767196"/>
              <a:gd name="connsiteY1" fmla="*/ 1383598 h 2767196"/>
              <a:gd name="connsiteX2" fmla="*/ 1383598 w 2767196"/>
              <a:gd name="connsiteY2" fmla="*/ 2767196 h 2767196"/>
              <a:gd name="connsiteX3" fmla="*/ 0 w 2767196"/>
              <a:gd name="connsiteY3" fmla="*/ 1383598 h 2767196"/>
              <a:gd name="connsiteX4" fmla="*/ 1383598 w 2767196"/>
              <a:gd name="connsiteY4" fmla="*/ 0 h 2767196"/>
            </a:gdLst>
            <a:cxnLst>
              <a:cxn ang="0">
                <a:pos x="connsiteX0" y="connsiteY0"/>
              </a:cxn>
              <a:cxn ang="0">
                <a:pos x="connsiteX1" y="connsiteY1"/>
              </a:cxn>
              <a:cxn ang="0">
                <a:pos x="connsiteX2" y="connsiteY2"/>
              </a:cxn>
              <a:cxn ang="0">
                <a:pos x="connsiteX3" y="connsiteY3"/>
              </a:cxn>
              <a:cxn ang="0">
                <a:pos x="connsiteX4" y="connsiteY4"/>
              </a:cxn>
            </a:cxnLst>
            <a:rect l="l" t="t" r="r" b="b"/>
            <a:pathLst>
              <a:path w="2767196" h="2767196">
                <a:moveTo>
                  <a:pt x="1383598" y="0"/>
                </a:moveTo>
                <a:cubicBezTo>
                  <a:pt x="2147739" y="0"/>
                  <a:pt x="2767196" y="619458"/>
                  <a:pt x="2767196" y="1383598"/>
                </a:cubicBezTo>
                <a:cubicBezTo>
                  <a:pt x="2767196" y="2147738"/>
                  <a:pt x="2147739" y="2767196"/>
                  <a:pt x="1383598" y="2767196"/>
                </a:cubicBezTo>
                <a:cubicBezTo>
                  <a:pt x="619458" y="2767196"/>
                  <a:pt x="0" y="2147738"/>
                  <a:pt x="0" y="1383598"/>
                </a:cubicBezTo>
                <a:cubicBezTo>
                  <a:pt x="0" y="619458"/>
                  <a:pt x="619458" y="0"/>
                  <a:pt x="1383598"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2"/>
          </p:nvPr>
        </p:nvSpPr>
        <p:spPr>
          <a:xfrm>
            <a:off x="6975786" y="1855137"/>
            <a:ext cx="2767196" cy="2767196"/>
          </a:xfrm>
          <a:custGeom>
            <a:gdLst>
              <a:gd name="connsiteX0" fmla="*/ 1383598 w 2767196"/>
              <a:gd name="connsiteY0" fmla="*/ 0 h 2767196"/>
              <a:gd name="connsiteX1" fmla="*/ 2767196 w 2767196"/>
              <a:gd name="connsiteY1" fmla="*/ 1383598 h 2767196"/>
              <a:gd name="connsiteX2" fmla="*/ 1383598 w 2767196"/>
              <a:gd name="connsiteY2" fmla="*/ 2767196 h 2767196"/>
              <a:gd name="connsiteX3" fmla="*/ 0 w 2767196"/>
              <a:gd name="connsiteY3" fmla="*/ 1383598 h 2767196"/>
              <a:gd name="connsiteX4" fmla="*/ 1383598 w 2767196"/>
              <a:gd name="connsiteY4" fmla="*/ 0 h 2767196"/>
            </a:gdLst>
            <a:cxnLst>
              <a:cxn ang="0">
                <a:pos x="connsiteX0" y="connsiteY0"/>
              </a:cxn>
              <a:cxn ang="0">
                <a:pos x="connsiteX1" y="connsiteY1"/>
              </a:cxn>
              <a:cxn ang="0">
                <a:pos x="connsiteX2" y="connsiteY2"/>
              </a:cxn>
              <a:cxn ang="0">
                <a:pos x="connsiteX3" y="connsiteY3"/>
              </a:cxn>
              <a:cxn ang="0">
                <a:pos x="connsiteX4" y="connsiteY4"/>
              </a:cxn>
            </a:cxnLst>
            <a:rect l="l" t="t" r="r" b="b"/>
            <a:pathLst>
              <a:path w="2767196" h="2767196">
                <a:moveTo>
                  <a:pt x="1383598" y="0"/>
                </a:moveTo>
                <a:cubicBezTo>
                  <a:pt x="2147738" y="0"/>
                  <a:pt x="2767196" y="619458"/>
                  <a:pt x="2767196" y="1383598"/>
                </a:cubicBezTo>
                <a:cubicBezTo>
                  <a:pt x="2767196" y="2147738"/>
                  <a:pt x="2147738" y="2767196"/>
                  <a:pt x="1383598" y="2767196"/>
                </a:cubicBezTo>
                <a:cubicBezTo>
                  <a:pt x="619458" y="2767196"/>
                  <a:pt x="0" y="2147738"/>
                  <a:pt x="0" y="1383598"/>
                </a:cubicBezTo>
                <a:cubicBezTo>
                  <a:pt x="0" y="619458"/>
                  <a:pt x="619458" y="0"/>
                  <a:pt x="1383598"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0"/>
          </p:nvPr>
        </p:nvSpPr>
        <p:spPr>
          <a:xfrm>
            <a:off x="4405382" y="1500342"/>
            <a:ext cx="3140386" cy="3140386"/>
          </a:xfrm>
          <a:custGeom>
            <a:gdLst>
              <a:gd name="connsiteX0" fmla="*/ 1570194 w 3140386"/>
              <a:gd name="connsiteY0" fmla="*/ 0 h 3140386"/>
              <a:gd name="connsiteX1" fmla="*/ 3140386 w 3140386"/>
              <a:gd name="connsiteY1" fmla="*/ 1570193 h 3140386"/>
              <a:gd name="connsiteX2" fmla="*/ 1570194 w 3140386"/>
              <a:gd name="connsiteY2" fmla="*/ 3140386 h 3140386"/>
              <a:gd name="connsiteX3" fmla="*/ 0 w 3140386"/>
              <a:gd name="connsiteY3" fmla="*/ 1570193 h 3140386"/>
              <a:gd name="connsiteX4" fmla="*/ 1570194 w 3140386"/>
              <a:gd name="connsiteY4" fmla="*/ 0 h 3140386"/>
            </a:gdLst>
            <a:cxnLst>
              <a:cxn ang="0">
                <a:pos x="connsiteX0" y="connsiteY0"/>
              </a:cxn>
              <a:cxn ang="0">
                <a:pos x="connsiteX1" y="connsiteY1"/>
              </a:cxn>
              <a:cxn ang="0">
                <a:pos x="connsiteX2" y="connsiteY2"/>
              </a:cxn>
              <a:cxn ang="0">
                <a:pos x="connsiteX3" y="connsiteY3"/>
              </a:cxn>
              <a:cxn ang="0">
                <a:pos x="connsiteX4" y="connsiteY4"/>
              </a:cxn>
            </a:cxnLst>
            <a:rect l="l" t="t" r="r" b="b"/>
            <a:pathLst>
              <a:path w="3140386" h="3140386">
                <a:moveTo>
                  <a:pt x="1570194" y="0"/>
                </a:moveTo>
                <a:cubicBezTo>
                  <a:pt x="2437387" y="0"/>
                  <a:pt x="3140386" y="702999"/>
                  <a:pt x="3140386" y="1570193"/>
                </a:cubicBezTo>
                <a:cubicBezTo>
                  <a:pt x="3140386" y="2437387"/>
                  <a:pt x="2437387" y="3140386"/>
                  <a:pt x="1570194" y="3140386"/>
                </a:cubicBezTo>
                <a:cubicBezTo>
                  <a:pt x="702999" y="3140386"/>
                  <a:pt x="0" y="2437387"/>
                  <a:pt x="0" y="1570193"/>
                </a:cubicBezTo>
                <a:cubicBezTo>
                  <a:pt x="0" y="702999"/>
                  <a:pt x="702999" y="0"/>
                  <a:pt x="1570194"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7264670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withEffect">
                                  <p:stCondLst>
                                    <p:cond delay="540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1000"/>
                                        <p:tgtEl>
                                          <p:spTgt spid="17"/>
                                        </p:tgtEl>
                                      </p:cBhvr>
                                    </p:animEffect>
                                  </p:childTnLst>
                                </p:cTn>
                              </p:par>
                              <p:par>
                                <p:cTn id="8" presetID="6" presetClass="entr" presetSubtype="16" fill="hold" grpId="0" nodeType="withEffect">
                                  <p:stCondLst>
                                    <p:cond delay="1800"/>
                                  </p:stCondLst>
                                  <p:childTnLst>
                                    <p:set>
                                      <p:cBhvr>
                                        <p:cTn id="9" dur="1" fill="hold">
                                          <p:stCondLst>
                                            <p:cond delay="0"/>
                                          </p:stCondLst>
                                        </p:cTn>
                                        <p:tgtEl>
                                          <p:spTgt spid="20"/>
                                        </p:tgtEl>
                                        <p:attrNameLst>
                                          <p:attrName>style.visibility</p:attrName>
                                        </p:attrNameLst>
                                      </p:cBhvr>
                                      <p:to>
                                        <p:strVal val="visible"/>
                                      </p:to>
                                    </p:set>
                                    <p:animEffect transition="in" filter="circle(in)">
                                      <p:cBhvr>
                                        <p:cTn id="10" dur="1000"/>
                                        <p:tgtEl>
                                          <p:spTgt spid="2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ircle(in)">
                                      <p:cBhvr>
                                        <p:cTn id="13" dur="1000"/>
                                        <p:tgtEl>
                                          <p:spTgt spid="21"/>
                                        </p:tgtEl>
                                      </p:cBhvr>
                                    </p:animEffect>
                                  </p:childTnLst>
                                </p:cTn>
                              </p:par>
                              <p:par>
                                <p:cTn id="14" presetID="6" presetClass="entr" presetSubtype="16" fill="hold" grpId="0" nodeType="withEffect">
                                  <p:stCondLst>
                                    <p:cond delay="3600"/>
                                  </p:stCondLst>
                                  <p:childTnLst>
                                    <p:set>
                                      <p:cBhvr>
                                        <p:cTn id="15" dur="1" fill="hold">
                                          <p:stCondLst>
                                            <p:cond delay="0"/>
                                          </p:stCondLst>
                                        </p:cTn>
                                        <p:tgtEl>
                                          <p:spTgt spid="19"/>
                                        </p:tgtEl>
                                        <p:attrNameLst>
                                          <p:attrName>style.visibility</p:attrName>
                                        </p:attrNameLst>
                                      </p:cBhvr>
                                      <p:to>
                                        <p:strVal val="visible"/>
                                      </p:to>
                                    </p:set>
                                    <p:animEffect transition="in" filter="circle(in)">
                                      <p:cBhvr>
                                        <p:cTn id="16" dur="1000"/>
                                        <p:tgtEl>
                                          <p:spTgt spid="19"/>
                                        </p:tgtEl>
                                      </p:cBhvr>
                                    </p:animEffect>
                                  </p:childTnLst>
                                </p:cTn>
                              </p:par>
                              <p:par>
                                <p:cTn id="17" presetID="6" presetClass="entr" presetSubtype="16" fill="hold" grpId="0" nodeType="withEffect">
                                  <p:stCondLst>
                                    <p:cond delay="720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20" grpId="0" animBg="1"/>
      <p:bldP spid="19" grpId="0" animBg="1"/>
      <p:bldP spid="21" grpId="0" animBg="1"/>
    </p:bldLst>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6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5525852" y="3671195"/>
            <a:ext cx="2659087" cy="1641597"/>
          </a:xfrm>
          <a:custGeom>
            <a:gdLst>
              <a:gd name="connsiteX0" fmla="*/ 0 w 2659087"/>
              <a:gd name="connsiteY0" fmla="*/ 0 h 1641597"/>
              <a:gd name="connsiteX1" fmla="*/ 2659087 w 2659087"/>
              <a:gd name="connsiteY1" fmla="*/ 0 h 1641597"/>
              <a:gd name="connsiteX2" fmla="*/ 2659087 w 2659087"/>
              <a:gd name="connsiteY2" fmla="*/ 1641597 h 1641597"/>
              <a:gd name="connsiteX3" fmla="*/ 0 w 2659087"/>
              <a:gd name="connsiteY3" fmla="*/ 1641597 h 1641597"/>
            </a:gdLst>
            <a:cxnLst>
              <a:cxn ang="0">
                <a:pos x="connsiteX0" y="connsiteY0"/>
              </a:cxn>
              <a:cxn ang="0">
                <a:pos x="connsiteX1" y="connsiteY1"/>
              </a:cxn>
              <a:cxn ang="0">
                <a:pos x="connsiteX2" y="connsiteY2"/>
              </a:cxn>
              <a:cxn ang="0">
                <a:pos x="connsiteX3" y="connsiteY3"/>
              </a:cxn>
            </a:cxnLst>
            <a:rect l="l" t="t" r="r" b="b"/>
            <a:pathLst>
              <a:path w="2659087" h="1641597">
                <a:moveTo>
                  <a:pt x="0" y="0"/>
                </a:moveTo>
                <a:lnTo>
                  <a:pt x="2659087" y="0"/>
                </a:lnTo>
                <a:lnTo>
                  <a:pt x="2659087" y="1641597"/>
                </a:lnTo>
                <a:lnTo>
                  <a:pt x="0" y="164159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8261664" y="2761831"/>
            <a:ext cx="2730880" cy="1681871"/>
          </a:xfrm>
          <a:custGeom>
            <a:gdLst>
              <a:gd name="connsiteX0" fmla="*/ 0 w 2730880"/>
              <a:gd name="connsiteY0" fmla="*/ 0 h 1681871"/>
              <a:gd name="connsiteX1" fmla="*/ 2730880 w 2730880"/>
              <a:gd name="connsiteY1" fmla="*/ 0 h 1681871"/>
              <a:gd name="connsiteX2" fmla="*/ 2730880 w 2730880"/>
              <a:gd name="connsiteY2" fmla="*/ 1681871 h 1681871"/>
              <a:gd name="connsiteX3" fmla="*/ 0 w 2730880"/>
              <a:gd name="connsiteY3" fmla="*/ 1681871 h 1681871"/>
            </a:gdLst>
            <a:cxnLst>
              <a:cxn ang="0">
                <a:pos x="connsiteX0" y="connsiteY0"/>
              </a:cxn>
              <a:cxn ang="0">
                <a:pos x="connsiteX1" y="connsiteY1"/>
              </a:cxn>
              <a:cxn ang="0">
                <a:pos x="connsiteX2" y="connsiteY2"/>
              </a:cxn>
              <a:cxn ang="0">
                <a:pos x="connsiteX3" y="connsiteY3"/>
              </a:cxn>
            </a:cxnLst>
            <a:rect l="l" t="t" r="r" b="b"/>
            <a:pathLst>
              <a:path w="2730880" h="1681871">
                <a:moveTo>
                  <a:pt x="0" y="0"/>
                </a:moveTo>
                <a:lnTo>
                  <a:pt x="2730880" y="0"/>
                </a:lnTo>
                <a:lnTo>
                  <a:pt x="2730880" y="1681871"/>
                </a:lnTo>
                <a:lnTo>
                  <a:pt x="0" y="16818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5525851" y="1453783"/>
            <a:ext cx="2649263" cy="1681871"/>
          </a:xfrm>
          <a:custGeom>
            <a:gdLst>
              <a:gd name="connsiteX0" fmla="*/ 0 w 2649263"/>
              <a:gd name="connsiteY0" fmla="*/ 0 h 1681871"/>
              <a:gd name="connsiteX1" fmla="*/ 2649263 w 2649263"/>
              <a:gd name="connsiteY1" fmla="*/ 0 h 1681871"/>
              <a:gd name="connsiteX2" fmla="*/ 2649263 w 2649263"/>
              <a:gd name="connsiteY2" fmla="*/ 1681871 h 1681871"/>
              <a:gd name="connsiteX3" fmla="*/ 0 w 2649263"/>
              <a:gd name="connsiteY3" fmla="*/ 1681871 h 1681871"/>
            </a:gdLst>
            <a:cxnLst>
              <a:cxn ang="0">
                <a:pos x="connsiteX0" y="connsiteY0"/>
              </a:cxn>
              <a:cxn ang="0">
                <a:pos x="connsiteX1" y="connsiteY1"/>
              </a:cxn>
              <a:cxn ang="0">
                <a:pos x="connsiteX2" y="connsiteY2"/>
              </a:cxn>
              <a:cxn ang="0">
                <a:pos x="connsiteX3" y="connsiteY3"/>
              </a:cxn>
            </a:cxnLst>
            <a:rect l="l" t="t" r="r" b="b"/>
            <a:pathLst>
              <a:path w="2649263" h="1681871">
                <a:moveTo>
                  <a:pt x="0" y="0"/>
                </a:moveTo>
                <a:lnTo>
                  <a:pt x="2649263" y="0"/>
                </a:lnTo>
                <a:lnTo>
                  <a:pt x="2649263" y="1681871"/>
                </a:lnTo>
                <a:lnTo>
                  <a:pt x="0" y="16818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1001332" y="2474279"/>
            <a:ext cx="4306792" cy="3219644"/>
          </a:xfrm>
          <a:custGeom>
            <a:gdLst>
              <a:gd name="connsiteX0" fmla="*/ 0 w 4306792"/>
              <a:gd name="connsiteY0" fmla="*/ 0 h 3219644"/>
              <a:gd name="connsiteX1" fmla="*/ 4306792 w 4306792"/>
              <a:gd name="connsiteY1" fmla="*/ 0 h 3219644"/>
              <a:gd name="connsiteX2" fmla="*/ 4306792 w 4306792"/>
              <a:gd name="connsiteY2" fmla="*/ 3219644 h 3219644"/>
              <a:gd name="connsiteX3" fmla="*/ 0 w 4306792"/>
              <a:gd name="connsiteY3" fmla="*/ 3219644 h 3219644"/>
            </a:gdLst>
            <a:cxnLst>
              <a:cxn ang="0">
                <a:pos x="connsiteX0" y="connsiteY0"/>
              </a:cxn>
              <a:cxn ang="0">
                <a:pos x="connsiteX1" y="connsiteY1"/>
              </a:cxn>
              <a:cxn ang="0">
                <a:pos x="connsiteX2" y="connsiteY2"/>
              </a:cxn>
              <a:cxn ang="0">
                <a:pos x="connsiteX3" y="connsiteY3"/>
              </a:cxn>
            </a:cxnLst>
            <a:rect l="l" t="t" r="r" b="b"/>
            <a:pathLst>
              <a:path w="4306792" h="3219644">
                <a:moveTo>
                  <a:pt x="0" y="0"/>
                </a:moveTo>
                <a:lnTo>
                  <a:pt x="4306792" y="0"/>
                </a:lnTo>
                <a:lnTo>
                  <a:pt x="4306792" y="3219644"/>
                </a:lnTo>
                <a:lnTo>
                  <a:pt x="0" y="321964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7912912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8" dur="25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9" dur="25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10" dur="250" fill="hold"/>
                                        <p:tgtEl>
                                          <p:spTgt spid="15"/>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75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5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14" dur="25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15" dur="25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16" dur="250" fill="hold"/>
                                        <p:tgtEl>
                                          <p:spTgt spid="16"/>
                                        </p:tgtEl>
                                        <p:attrNameLst>
                                          <p:attrName>ppt_y</p:attrName>
                                        </p:attrNameLst>
                                      </p:cBhvr>
                                      <p:tavLst>
                                        <p:tav tm="0">
                                          <p:val>
                                            <p:strVal val="#ppt_y"/>
                                          </p:val>
                                        </p:tav>
                                        <p:tav tm="100000">
                                          <p:val>
                                            <p:strVal val="#ppt_y"/>
                                          </p:val>
                                        </p:tav>
                                      </p:tavLst>
                                    </p:anim>
                                  </p:childTnLst>
                                </p:cTn>
                              </p:par>
                              <p:par>
                                <p:cTn id="17" presetID="39" presetClass="entr" presetSubtype="0" accel="100000" fill="hold" grpId="0" nodeType="withEffect">
                                  <p:stCondLst>
                                    <p:cond delay="1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20" dur="25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21" dur="25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22" dur="250" fill="hold"/>
                                        <p:tgtEl>
                                          <p:spTgt spid="18"/>
                                        </p:tgtEl>
                                        <p:attrNameLst>
                                          <p:attrName>ppt_y</p:attrName>
                                        </p:attrNameLst>
                                      </p:cBhvr>
                                      <p:tavLst>
                                        <p:tav tm="0">
                                          <p:val>
                                            <p:strVal val="#ppt_y"/>
                                          </p:val>
                                        </p:tav>
                                        <p:tav tm="100000">
                                          <p:val>
                                            <p:strVal val="#ppt_y"/>
                                          </p:val>
                                        </p:tav>
                                      </p:tavLst>
                                    </p:anim>
                                  </p:childTnLst>
                                </p:cTn>
                              </p:par>
                              <p:par>
                                <p:cTn id="23" presetID="39" presetClass="entr" presetSubtype="0" accel="100000" fill="hold" grpId="0" nodeType="withEffect">
                                  <p:stCondLst>
                                    <p:cond delay="225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5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26" dur="25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27" dur="25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28"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7_自定义版式">
    <p:spTree>
      <p:nvGrpSpPr>
        <p:cNvPr id="1" name=""/>
        <p:cNvGrpSpPr/>
        <p:nvPr/>
      </p:nvGrpSpPr>
      <p:grpSpPr>
        <a:xfrm>
          <a:off x="0" y="0"/>
          <a:ext cx="0" cy="0"/>
        </a:xfrm>
      </p:grpSpPr>
      <p:sp>
        <p:nvSpPr>
          <p:cNvPr id="41" name="图片占位符 40"/>
          <p:cNvSpPr>
            <a:spLocks noGrp="1"/>
          </p:cNvSpPr>
          <p:nvPr>
            <p:ph type="pic" sz="quarter" idx="19"/>
          </p:nvPr>
        </p:nvSpPr>
        <p:spPr>
          <a:xfrm>
            <a:off x="7958755" y="3778853"/>
            <a:ext cx="3447800" cy="1419733"/>
          </a:xfrm>
          <a:custGeom>
            <a:gdLst>
              <a:gd name="connsiteX0" fmla="*/ 1874691 w 3447800"/>
              <a:gd name="connsiteY0" fmla="*/ 0 h 1419733"/>
              <a:gd name="connsiteX1" fmla="*/ 2086612 w 3447800"/>
              <a:gd name="connsiteY1" fmla="*/ 205701 h 1419733"/>
              <a:gd name="connsiteX2" fmla="*/ 2339287 w 3447800"/>
              <a:gd name="connsiteY2" fmla="*/ 399300 h 1419733"/>
              <a:gd name="connsiteX3" fmla="*/ 2575662 w 3447800"/>
              <a:gd name="connsiteY3" fmla="*/ 568701 h 1419733"/>
              <a:gd name="connsiteX4" fmla="*/ 2844639 w 3447800"/>
              <a:gd name="connsiteY4" fmla="*/ 734068 h 1419733"/>
              <a:gd name="connsiteX5" fmla="*/ 3117692 w 3447800"/>
              <a:gd name="connsiteY5" fmla="*/ 911534 h 1419733"/>
              <a:gd name="connsiteX6" fmla="*/ 3447800 w 3447800"/>
              <a:gd name="connsiteY6" fmla="*/ 1072867 h 1419733"/>
              <a:gd name="connsiteX7" fmla="*/ 3239953 w 3447800"/>
              <a:gd name="connsiteY7" fmla="*/ 1157567 h 1419733"/>
              <a:gd name="connsiteX8" fmla="*/ 3072862 w 3447800"/>
              <a:gd name="connsiteY8" fmla="*/ 1210000 h 1419733"/>
              <a:gd name="connsiteX9" fmla="*/ 2824262 w 3447800"/>
              <a:gd name="connsiteY9" fmla="*/ 1274533 h 1419733"/>
              <a:gd name="connsiteX10" fmla="*/ 2620491 w 3447800"/>
              <a:gd name="connsiteY10" fmla="*/ 1318900 h 1419733"/>
              <a:gd name="connsiteX11" fmla="*/ 2396344 w 3447800"/>
              <a:gd name="connsiteY11" fmla="*/ 1359234 h 1419733"/>
              <a:gd name="connsiteX12" fmla="*/ 2058084 w 3447800"/>
              <a:gd name="connsiteY12" fmla="*/ 1391501 h 1419733"/>
              <a:gd name="connsiteX13" fmla="*/ 1829861 w 3447800"/>
              <a:gd name="connsiteY13" fmla="*/ 1407634 h 1419733"/>
              <a:gd name="connsiteX14" fmla="*/ 1577184 w 3447800"/>
              <a:gd name="connsiteY14" fmla="*/ 1419733 h 1419733"/>
              <a:gd name="connsiteX15" fmla="*/ 1304133 w 3447800"/>
              <a:gd name="connsiteY15" fmla="*/ 1399567 h 1419733"/>
              <a:gd name="connsiteX16" fmla="*/ 994401 w 3447800"/>
              <a:gd name="connsiteY16" fmla="*/ 1379401 h 1419733"/>
              <a:gd name="connsiteX17" fmla="*/ 725423 w 3447800"/>
              <a:gd name="connsiteY17" fmla="*/ 1335034 h 1419733"/>
              <a:gd name="connsiteX18" fmla="*/ 403465 w 3447800"/>
              <a:gd name="connsiteY18" fmla="*/ 1266467 h 1419733"/>
              <a:gd name="connsiteX19" fmla="*/ 158940 w 3447800"/>
              <a:gd name="connsiteY19" fmla="*/ 1210000 h 1419733"/>
              <a:gd name="connsiteX20" fmla="*/ 0 w 3447800"/>
              <a:gd name="connsiteY20" fmla="*/ 1149501 h 1419733"/>
              <a:gd name="connsiteX21" fmla="*/ 273052 w 3447800"/>
              <a:gd name="connsiteY21" fmla="*/ 1052701 h 1419733"/>
              <a:gd name="connsiteX22" fmla="*/ 493125 w 3447800"/>
              <a:gd name="connsiteY22" fmla="*/ 947834 h 1419733"/>
              <a:gd name="connsiteX23" fmla="*/ 745800 w 3447800"/>
              <a:gd name="connsiteY23" fmla="*/ 814734 h 1419733"/>
              <a:gd name="connsiteX24" fmla="*/ 949571 w 3447800"/>
              <a:gd name="connsiteY24" fmla="*/ 685668 h 1419733"/>
              <a:gd name="connsiteX25" fmla="*/ 1169643 w 3447800"/>
              <a:gd name="connsiteY25" fmla="*/ 548533 h 1419733"/>
              <a:gd name="connsiteX26" fmla="*/ 1397866 w 3447800"/>
              <a:gd name="connsiteY26" fmla="*/ 383167 h 1419733"/>
              <a:gd name="connsiteX27" fmla="*/ 1585336 w 3447800"/>
              <a:gd name="connsiteY27" fmla="*/ 233934 h 14197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47800" h="1419733">
                <a:moveTo>
                  <a:pt x="1874691" y="0"/>
                </a:moveTo>
                <a:lnTo>
                  <a:pt x="2086612" y="205701"/>
                </a:lnTo>
                <a:lnTo>
                  <a:pt x="2339287" y="399300"/>
                </a:lnTo>
                <a:lnTo>
                  <a:pt x="2575662" y="568701"/>
                </a:lnTo>
                <a:lnTo>
                  <a:pt x="2844639" y="734068"/>
                </a:lnTo>
                <a:lnTo>
                  <a:pt x="3117692" y="911534"/>
                </a:lnTo>
                <a:lnTo>
                  <a:pt x="3447800" y="1072867"/>
                </a:lnTo>
                <a:lnTo>
                  <a:pt x="3239953" y="1157567"/>
                </a:lnTo>
                <a:lnTo>
                  <a:pt x="3072862" y="1210000"/>
                </a:lnTo>
                <a:lnTo>
                  <a:pt x="2824262" y="1274533"/>
                </a:lnTo>
                <a:lnTo>
                  <a:pt x="2620491" y="1318900"/>
                </a:lnTo>
                <a:lnTo>
                  <a:pt x="2396344" y="1359234"/>
                </a:lnTo>
                <a:lnTo>
                  <a:pt x="2058084" y="1391501"/>
                </a:lnTo>
                <a:lnTo>
                  <a:pt x="1829861" y="1407634"/>
                </a:lnTo>
                <a:lnTo>
                  <a:pt x="1577184" y="1419733"/>
                </a:lnTo>
                <a:lnTo>
                  <a:pt x="1304133" y="1399567"/>
                </a:lnTo>
                <a:lnTo>
                  <a:pt x="994401" y="1379401"/>
                </a:lnTo>
                <a:lnTo>
                  <a:pt x="725423" y="1335034"/>
                </a:lnTo>
                <a:lnTo>
                  <a:pt x="403465" y="1266467"/>
                </a:lnTo>
                <a:lnTo>
                  <a:pt x="158940" y="1210000"/>
                </a:lnTo>
                <a:lnTo>
                  <a:pt x="0" y="1149501"/>
                </a:lnTo>
                <a:lnTo>
                  <a:pt x="273052" y="1052701"/>
                </a:lnTo>
                <a:lnTo>
                  <a:pt x="493125" y="947834"/>
                </a:lnTo>
                <a:lnTo>
                  <a:pt x="745800" y="814734"/>
                </a:lnTo>
                <a:lnTo>
                  <a:pt x="949571" y="685668"/>
                </a:lnTo>
                <a:lnTo>
                  <a:pt x="1169643" y="548533"/>
                </a:lnTo>
                <a:lnTo>
                  <a:pt x="1397866" y="383167"/>
                </a:lnTo>
                <a:lnTo>
                  <a:pt x="1585336" y="2339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0" name="图片占位符 39"/>
          <p:cNvSpPr>
            <a:spLocks noGrp="1"/>
          </p:cNvSpPr>
          <p:nvPr>
            <p:ph type="pic" sz="quarter" idx="15"/>
          </p:nvPr>
        </p:nvSpPr>
        <p:spPr>
          <a:xfrm>
            <a:off x="9917697" y="2286518"/>
            <a:ext cx="2274305" cy="2795103"/>
          </a:xfrm>
          <a:custGeom>
            <a:gdLst>
              <a:gd name="connsiteX0" fmla="*/ 2274305 w 2274305"/>
              <a:gd name="connsiteY0" fmla="*/ 0 h 2795103"/>
              <a:gd name="connsiteX1" fmla="*/ 2270316 w 2274305"/>
              <a:gd name="connsiteY1" fmla="*/ 2795103 h 2795103"/>
              <a:gd name="connsiteX2" fmla="*/ 2062835 w 2274305"/>
              <a:gd name="connsiteY2" fmla="*/ 2714436 h 2795103"/>
              <a:gd name="connsiteX3" fmla="*/ 1787523 w 2274305"/>
              <a:gd name="connsiteY3" fmla="*/ 2589403 h 2795103"/>
              <a:gd name="connsiteX4" fmla="*/ 1544133 w 2274305"/>
              <a:gd name="connsiteY4" fmla="*/ 2476469 h 2795103"/>
              <a:gd name="connsiteX5" fmla="*/ 1224933 w 2274305"/>
              <a:gd name="connsiteY5" fmla="*/ 2294969 h 2795103"/>
              <a:gd name="connsiteX6" fmla="*/ 754113 w 2274305"/>
              <a:gd name="connsiteY6" fmla="*/ 2000535 h 2795103"/>
              <a:gd name="connsiteX7" fmla="*/ 518702 w 2274305"/>
              <a:gd name="connsiteY7" fmla="*/ 1827103 h 2795103"/>
              <a:gd name="connsiteX8" fmla="*/ 219451 w 2274305"/>
              <a:gd name="connsiteY8" fmla="*/ 1593168 h 2795103"/>
              <a:gd name="connsiteX9" fmla="*/ 0 w 2274305"/>
              <a:gd name="connsiteY9" fmla="*/ 1383435 h 2795103"/>
              <a:gd name="connsiteX10" fmla="*/ 179552 w 2274305"/>
              <a:gd name="connsiteY10" fmla="*/ 1242268 h 2795103"/>
              <a:gd name="connsiteX11" fmla="*/ 347131 w 2274305"/>
              <a:gd name="connsiteY11" fmla="*/ 1105135 h 2795103"/>
              <a:gd name="connsiteX12" fmla="*/ 566582 w 2274305"/>
              <a:gd name="connsiteY12" fmla="*/ 943802 h 2795103"/>
              <a:gd name="connsiteX13" fmla="*/ 825932 w 2274305"/>
              <a:gd name="connsiteY13" fmla="*/ 754234 h 2795103"/>
              <a:gd name="connsiteX14" fmla="*/ 1133162 w 2274305"/>
              <a:gd name="connsiteY14" fmla="*/ 556602 h 2795103"/>
              <a:gd name="connsiteX15" fmla="*/ 1372562 w 2274305"/>
              <a:gd name="connsiteY15" fmla="*/ 431567 h 2795103"/>
              <a:gd name="connsiteX16" fmla="*/ 1599994 w 2274305"/>
              <a:gd name="connsiteY16" fmla="*/ 302501 h 2795103"/>
              <a:gd name="connsiteX17" fmla="*/ 1831414 w 2274305"/>
              <a:gd name="connsiteY17" fmla="*/ 193600 h 2795103"/>
              <a:gd name="connsiteX18" fmla="*/ 2106724 w 2274305"/>
              <a:gd name="connsiteY18" fmla="*/ 68568 h 27951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4305" h="2795103">
                <a:moveTo>
                  <a:pt x="2274305" y="0"/>
                </a:moveTo>
                <a:cubicBezTo>
                  <a:pt x="2272974" y="931701"/>
                  <a:pt x="2271646" y="1863402"/>
                  <a:pt x="2270316" y="2795103"/>
                </a:cubicBezTo>
                <a:lnTo>
                  <a:pt x="2062835" y="2714436"/>
                </a:lnTo>
                <a:lnTo>
                  <a:pt x="1787523" y="2589403"/>
                </a:lnTo>
                <a:lnTo>
                  <a:pt x="1544133" y="2476469"/>
                </a:lnTo>
                <a:lnTo>
                  <a:pt x="1224933" y="2294969"/>
                </a:lnTo>
                <a:lnTo>
                  <a:pt x="754113" y="2000535"/>
                </a:lnTo>
                <a:lnTo>
                  <a:pt x="518702" y="1827103"/>
                </a:lnTo>
                <a:lnTo>
                  <a:pt x="219451" y="1593168"/>
                </a:lnTo>
                <a:lnTo>
                  <a:pt x="0" y="1383435"/>
                </a:lnTo>
                <a:lnTo>
                  <a:pt x="179552" y="1242268"/>
                </a:lnTo>
                <a:lnTo>
                  <a:pt x="347131" y="1105135"/>
                </a:lnTo>
                <a:lnTo>
                  <a:pt x="566582" y="943802"/>
                </a:lnTo>
                <a:lnTo>
                  <a:pt x="825932" y="754234"/>
                </a:lnTo>
                <a:lnTo>
                  <a:pt x="1133162" y="556602"/>
                </a:lnTo>
                <a:lnTo>
                  <a:pt x="1372562" y="431567"/>
                </a:lnTo>
                <a:lnTo>
                  <a:pt x="1599994" y="302501"/>
                </a:lnTo>
                <a:lnTo>
                  <a:pt x="1831414" y="193600"/>
                </a:lnTo>
                <a:lnTo>
                  <a:pt x="2106724" y="6856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8" name="图片占位符 37"/>
          <p:cNvSpPr>
            <a:spLocks noGrp="1"/>
          </p:cNvSpPr>
          <p:nvPr>
            <p:ph type="pic" sz="quarter" idx="16"/>
          </p:nvPr>
        </p:nvSpPr>
        <p:spPr>
          <a:xfrm>
            <a:off x="7962831" y="2177619"/>
            <a:ext cx="3476329" cy="1443935"/>
          </a:xfrm>
          <a:custGeom>
            <a:gdLst>
              <a:gd name="connsiteX0" fmla="*/ 1866540 w 3476329"/>
              <a:gd name="connsiteY0" fmla="*/ 0 h 1443935"/>
              <a:gd name="connsiteX1" fmla="*/ 2233328 w 3476329"/>
              <a:gd name="connsiteY1" fmla="*/ 28234 h 1443935"/>
              <a:gd name="connsiteX2" fmla="*/ 2587889 w 3476329"/>
              <a:gd name="connsiteY2" fmla="*/ 80667 h 1443935"/>
              <a:gd name="connsiteX3" fmla="*/ 3003581 w 3476329"/>
              <a:gd name="connsiteY3" fmla="*/ 169401 h 1443935"/>
              <a:gd name="connsiteX4" fmla="*/ 3476329 w 3476329"/>
              <a:gd name="connsiteY4" fmla="*/ 342833 h 1443935"/>
              <a:gd name="connsiteX5" fmla="*/ 3297011 w 3476329"/>
              <a:gd name="connsiteY5" fmla="*/ 431567 h 1443935"/>
              <a:gd name="connsiteX6" fmla="*/ 2991354 w 3476329"/>
              <a:gd name="connsiteY6" fmla="*/ 596934 h 1443935"/>
              <a:gd name="connsiteX7" fmla="*/ 2759056 w 3476329"/>
              <a:gd name="connsiteY7" fmla="*/ 750202 h 1443935"/>
              <a:gd name="connsiteX8" fmla="*/ 2498229 w 3476329"/>
              <a:gd name="connsiteY8" fmla="*/ 927668 h 1443935"/>
              <a:gd name="connsiteX9" fmla="*/ 2265931 w 3476329"/>
              <a:gd name="connsiteY9" fmla="*/ 1089002 h 1443935"/>
              <a:gd name="connsiteX10" fmla="*/ 2029556 w 3476329"/>
              <a:gd name="connsiteY10" fmla="*/ 1278567 h 1443935"/>
              <a:gd name="connsiteX11" fmla="*/ 1862464 w 3476329"/>
              <a:gd name="connsiteY11" fmla="*/ 1443935 h 1443935"/>
              <a:gd name="connsiteX12" fmla="*/ 1605713 w 3476329"/>
              <a:gd name="connsiteY12" fmla="*/ 1230167 h 1443935"/>
              <a:gd name="connsiteX13" fmla="*/ 1291906 w 3476329"/>
              <a:gd name="connsiteY13" fmla="*/ 968001 h 1443935"/>
              <a:gd name="connsiteX14" fmla="*/ 1018853 w 3476329"/>
              <a:gd name="connsiteY14" fmla="*/ 778434 h 1443935"/>
              <a:gd name="connsiteX15" fmla="*/ 770253 w 3476329"/>
              <a:gd name="connsiteY15" fmla="*/ 621135 h 1443935"/>
              <a:gd name="connsiteX16" fmla="*/ 521653 w 3476329"/>
              <a:gd name="connsiteY16" fmla="*/ 496101 h 1443935"/>
              <a:gd name="connsiteX17" fmla="*/ 264902 w 3476329"/>
              <a:gd name="connsiteY17" fmla="*/ 375100 h 1443935"/>
              <a:gd name="connsiteX18" fmla="*/ 0 w 3476329"/>
              <a:gd name="connsiteY18" fmla="*/ 266201 h 1443935"/>
              <a:gd name="connsiteX19" fmla="*/ 232298 w 3476329"/>
              <a:gd name="connsiteY19" fmla="*/ 201668 h 1443935"/>
              <a:gd name="connsiteX20" fmla="*/ 656142 w 3476329"/>
              <a:gd name="connsiteY20" fmla="*/ 100833 h 1443935"/>
              <a:gd name="connsiteX21" fmla="*/ 1100361 w 3476329"/>
              <a:gd name="connsiteY21" fmla="*/ 32267 h 1443935"/>
              <a:gd name="connsiteX22" fmla="*/ 1471225 w 3476329"/>
              <a:gd name="connsiteY22" fmla="*/ 4033 h 14439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76329" h="1443935">
                <a:moveTo>
                  <a:pt x="1866540" y="0"/>
                </a:moveTo>
                <a:lnTo>
                  <a:pt x="2233328" y="28234"/>
                </a:lnTo>
                <a:lnTo>
                  <a:pt x="2587889" y="80667"/>
                </a:lnTo>
                <a:lnTo>
                  <a:pt x="3003581" y="169401"/>
                </a:lnTo>
                <a:lnTo>
                  <a:pt x="3476329" y="342833"/>
                </a:lnTo>
                <a:lnTo>
                  <a:pt x="3297011" y="431567"/>
                </a:lnTo>
                <a:lnTo>
                  <a:pt x="2991354" y="596934"/>
                </a:lnTo>
                <a:lnTo>
                  <a:pt x="2759056" y="750202"/>
                </a:lnTo>
                <a:lnTo>
                  <a:pt x="2498229" y="927668"/>
                </a:lnTo>
                <a:lnTo>
                  <a:pt x="2265931" y="1089002"/>
                </a:lnTo>
                <a:lnTo>
                  <a:pt x="2029556" y="1278567"/>
                </a:lnTo>
                <a:lnTo>
                  <a:pt x="1862464" y="1443935"/>
                </a:lnTo>
                <a:lnTo>
                  <a:pt x="1605713" y="1230167"/>
                </a:lnTo>
                <a:lnTo>
                  <a:pt x="1291906" y="968001"/>
                </a:lnTo>
                <a:lnTo>
                  <a:pt x="1018853" y="778434"/>
                </a:lnTo>
                <a:lnTo>
                  <a:pt x="770253" y="621135"/>
                </a:lnTo>
                <a:lnTo>
                  <a:pt x="521653" y="496101"/>
                </a:lnTo>
                <a:lnTo>
                  <a:pt x="264902" y="375100"/>
                </a:lnTo>
                <a:lnTo>
                  <a:pt x="0" y="266201"/>
                </a:lnTo>
                <a:lnTo>
                  <a:pt x="232298" y="201668"/>
                </a:lnTo>
                <a:lnTo>
                  <a:pt x="656142" y="100833"/>
                </a:lnTo>
                <a:lnTo>
                  <a:pt x="1100361" y="32267"/>
                </a:lnTo>
                <a:lnTo>
                  <a:pt x="1471225" y="403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7" name="图片占位符 36"/>
          <p:cNvSpPr>
            <a:spLocks noGrp="1"/>
          </p:cNvSpPr>
          <p:nvPr>
            <p:ph type="pic" sz="quarter" idx="17"/>
          </p:nvPr>
        </p:nvSpPr>
        <p:spPr>
          <a:xfrm>
            <a:off x="5713202" y="2504319"/>
            <a:ext cx="4055038" cy="2391769"/>
          </a:xfrm>
          <a:custGeom>
            <a:gdLst>
              <a:gd name="connsiteX0" fmla="*/ 2139593 w 4055038"/>
              <a:gd name="connsiteY0" fmla="*/ 0 h 2391769"/>
              <a:gd name="connsiteX1" fmla="*/ 2481927 w 4055038"/>
              <a:gd name="connsiteY1" fmla="*/ 141168 h 2391769"/>
              <a:gd name="connsiteX2" fmla="*/ 2787583 w 4055038"/>
              <a:gd name="connsiteY2" fmla="*/ 298468 h 2391769"/>
              <a:gd name="connsiteX3" fmla="*/ 3040258 w 4055038"/>
              <a:gd name="connsiteY3" fmla="*/ 443668 h 2391769"/>
              <a:gd name="connsiteX4" fmla="*/ 3358142 w 4055038"/>
              <a:gd name="connsiteY4" fmla="*/ 637268 h 2391769"/>
              <a:gd name="connsiteX5" fmla="*/ 3631195 w 4055038"/>
              <a:gd name="connsiteY5" fmla="*/ 847001 h 2391769"/>
              <a:gd name="connsiteX6" fmla="*/ 3949076 w 4055038"/>
              <a:gd name="connsiteY6" fmla="*/ 1105135 h 2391769"/>
              <a:gd name="connsiteX7" fmla="*/ 4055038 w 4055038"/>
              <a:gd name="connsiteY7" fmla="*/ 1189834 h 2391769"/>
              <a:gd name="connsiteX8" fmla="*/ 3928700 w 4055038"/>
              <a:gd name="connsiteY8" fmla="*/ 1298735 h 2391769"/>
              <a:gd name="connsiteX9" fmla="*/ 3757531 w 4055038"/>
              <a:gd name="connsiteY9" fmla="*/ 1443935 h 2391769"/>
              <a:gd name="connsiteX10" fmla="*/ 3541535 w 4055038"/>
              <a:gd name="connsiteY10" fmla="*/ 1609301 h 2391769"/>
              <a:gd name="connsiteX11" fmla="*/ 3341840 w 4055038"/>
              <a:gd name="connsiteY11" fmla="*/ 1758534 h 2391769"/>
              <a:gd name="connsiteX12" fmla="*/ 3150295 w 4055038"/>
              <a:gd name="connsiteY12" fmla="*/ 1879535 h 2391769"/>
              <a:gd name="connsiteX13" fmla="*/ 2946525 w 4055038"/>
              <a:gd name="connsiteY13" fmla="*/ 2012635 h 2391769"/>
              <a:gd name="connsiteX14" fmla="*/ 2681622 w 4055038"/>
              <a:gd name="connsiteY14" fmla="*/ 2153802 h 2391769"/>
              <a:gd name="connsiteX15" fmla="*/ 2375967 w 4055038"/>
              <a:gd name="connsiteY15" fmla="*/ 2282869 h 2391769"/>
              <a:gd name="connsiteX16" fmla="*/ 2135517 w 4055038"/>
              <a:gd name="connsiteY16" fmla="*/ 2391769 h 2391769"/>
              <a:gd name="connsiteX17" fmla="*/ 1772805 w 4055038"/>
              <a:gd name="connsiteY17" fmla="*/ 2262702 h 2391769"/>
              <a:gd name="connsiteX18" fmla="*/ 1422319 w 4055038"/>
              <a:gd name="connsiteY18" fmla="*/ 2105402 h 2391769"/>
              <a:gd name="connsiteX19" fmla="*/ 1035155 w 4055038"/>
              <a:gd name="connsiteY19" fmla="*/ 1883568 h 2391769"/>
              <a:gd name="connsiteX20" fmla="*/ 766177 w 4055038"/>
              <a:gd name="connsiteY20" fmla="*/ 1730302 h 2391769"/>
              <a:gd name="connsiteX21" fmla="*/ 427917 w 4055038"/>
              <a:gd name="connsiteY21" fmla="*/ 1524602 h 2391769"/>
              <a:gd name="connsiteX22" fmla="*/ 175243 w 4055038"/>
              <a:gd name="connsiteY22" fmla="*/ 1331002 h 2391769"/>
              <a:gd name="connsiteX23" fmla="*/ 0 w 4055038"/>
              <a:gd name="connsiteY23" fmla="*/ 1185802 h 2391769"/>
              <a:gd name="connsiteX24" fmla="*/ 338260 w 4055038"/>
              <a:gd name="connsiteY24" fmla="*/ 935734 h 2391769"/>
              <a:gd name="connsiteX25" fmla="*/ 566482 w 4055038"/>
              <a:gd name="connsiteY25" fmla="*/ 774401 h 2391769"/>
              <a:gd name="connsiteX26" fmla="*/ 880290 w 4055038"/>
              <a:gd name="connsiteY26" fmla="*/ 592901 h 2391769"/>
              <a:gd name="connsiteX27" fmla="*/ 1132964 w 4055038"/>
              <a:gd name="connsiteY27" fmla="*/ 431568 h 2391769"/>
              <a:gd name="connsiteX28" fmla="*/ 1373414 w 4055038"/>
              <a:gd name="connsiteY28" fmla="*/ 306534 h 2391769"/>
              <a:gd name="connsiteX29" fmla="*/ 1638315 w 4055038"/>
              <a:gd name="connsiteY29" fmla="*/ 185534 h 2391769"/>
              <a:gd name="connsiteX30" fmla="*/ 1890993 w 4055038"/>
              <a:gd name="connsiteY30" fmla="*/ 76634 h 23917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55037" h="2391769">
                <a:moveTo>
                  <a:pt x="2139593" y="0"/>
                </a:moveTo>
                <a:lnTo>
                  <a:pt x="2481927" y="141168"/>
                </a:lnTo>
                <a:lnTo>
                  <a:pt x="2787583" y="298468"/>
                </a:lnTo>
                <a:lnTo>
                  <a:pt x="3040258" y="443668"/>
                </a:lnTo>
                <a:lnTo>
                  <a:pt x="3358142" y="637268"/>
                </a:lnTo>
                <a:lnTo>
                  <a:pt x="3631195" y="847001"/>
                </a:lnTo>
                <a:lnTo>
                  <a:pt x="3949076" y="1105135"/>
                </a:lnTo>
                <a:lnTo>
                  <a:pt x="4055038" y="1189834"/>
                </a:lnTo>
                <a:lnTo>
                  <a:pt x="3928700" y="1298735"/>
                </a:lnTo>
                <a:lnTo>
                  <a:pt x="3757531" y="1443935"/>
                </a:lnTo>
                <a:lnTo>
                  <a:pt x="3541535" y="1609301"/>
                </a:lnTo>
                <a:lnTo>
                  <a:pt x="3341840" y="1758534"/>
                </a:lnTo>
                <a:lnTo>
                  <a:pt x="3150295" y="1879535"/>
                </a:lnTo>
                <a:lnTo>
                  <a:pt x="2946525" y="2012635"/>
                </a:lnTo>
                <a:lnTo>
                  <a:pt x="2681622" y="2153802"/>
                </a:lnTo>
                <a:lnTo>
                  <a:pt x="2375967" y="2282869"/>
                </a:lnTo>
                <a:lnTo>
                  <a:pt x="2135517" y="2391769"/>
                </a:lnTo>
                <a:lnTo>
                  <a:pt x="1772805" y="2262702"/>
                </a:lnTo>
                <a:lnTo>
                  <a:pt x="1422319" y="2105402"/>
                </a:lnTo>
                <a:lnTo>
                  <a:pt x="1035155" y="1883568"/>
                </a:lnTo>
                <a:lnTo>
                  <a:pt x="766177" y="1730302"/>
                </a:lnTo>
                <a:lnTo>
                  <a:pt x="427917" y="1524602"/>
                </a:lnTo>
                <a:lnTo>
                  <a:pt x="175243" y="1331002"/>
                </a:lnTo>
                <a:lnTo>
                  <a:pt x="0" y="1185802"/>
                </a:lnTo>
                <a:lnTo>
                  <a:pt x="338260" y="935734"/>
                </a:lnTo>
                <a:lnTo>
                  <a:pt x="566482" y="774401"/>
                </a:lnTo>
                <a:lnTo>
                  <a:pt x="880290" y="592901"/>
                </a:lnTo>
                <a:lnTo>
                  <a:pt x="1132964" y="431568"/>
                </a:lnTo>
                <a:lnTo>
                  <a:pt x="1373414" y="306534"/>
                </a:lnTo>
                <a:lnTo>
                  <a:pt x="1638315" y="185534"/>
                </a:lnTo>
                <a:lnTo>
                  <a:pt x="1890993" y="766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6" name="图片占位符 35"/>
          <p:cNvSpPr>
            <a:spLocks noGrp="1"/>
          </p:cNvSpPr>
          <p:nvPr>
            <p:ph type="pic" sz="quarter" idx="18"/>
          </p:nvPr>
        </p:nvSpPr>
        <p:spPr>
          <a:xfrm>
            <a:off x="4213448" y="3742553"/>
            <a:ext cx="3500783" cy="1480235"/>
          </a:xfrm>
          <a:custGeom>
            <a:gdLst>
              <a:gd name="connsiteX0" fmla="*/ 1430472 w 3500783"/>
              <a:gd name="connsiteY0" fmla="*/ 0 h 1480235"/>
              <a:gd name="connsiteX1" fmla="*/ 1670920 w 3500783"/>
              <a:gd name="connsiteY1" fmla="*/ 193600 h 1480235"/>
              <a:gd name="connsiteX2" fmla="*/ 1964351 w 3500783"/>
              <a:gd name="connsiteY2" fmla="*/ 407367 h 1480235"/>
              <a:gd name="connsiteX3" fmla="*/ 2265932 w 3500783"/>
              <a:gd name="connsiteY3" fmla="*/ 600967 h 1480235"/>
              <a:gd name="connsiteX4" fmla="*/ 2567512 w 3500783"/>
              <a:gd name="connsiteY4" fmla="*/ 774401 h 1480235"/>
              <a:gd name="connsiteX5" fmla="*/ 2860941 w 3500783"/>
              <a:gd name="connsiteY5" fmla="*/ 927669 h 1480235"/>
              <a:gd name="connsiteX6" fmla="*/ 3260334 w 3500783"/>
              <a:gd name="connsiteY6" fmla="*/ 1105135 h 1480235"/>
              <a:gd name="connsiteX7" fmla="*/ 3500783 w 3500783"/>
              <a:gd name="connsiteY7" fmla="*/ 1205968 h 1480235"/>
              <a:gd name="connsiteX8" fmla="*/ 3280710 w 3500783"/>
              <a:gd name="connsiteY8" fmla="*/ 1270502 h 1480235"/>
              <a:gd name="connsiteX9" fmla="*/ 2987280 w 3500783"/>
              <a:gd name="connsiteY9" fmla="*/ 1355201 h 1480235"/>
              <a:gd name="connsiteX10" fmla="*/ 2600116 w 3500783"/>
              <a:gd name="connsiteY10" fmla="*/ 1427802 h 1480235"/>
              <a:gd name="connsiteX11" fmla="*/ 2241478 w 3500783"/>
              <a:gd name="connsiteY11" fmla="*/ 1460069 h 1480235"/>
              <a:gd name="connsiteX12" fmla="*/ 1817635 w 3500783"/>
              <a:gd name="connsiteY12" fmla="*/ 1480235 h 1480235"/>
              <a:gd name="connsiteX13" fmla="*/ 1344887 w 3500783"/>
              <a:gd name="connsiteY13" fmla="*/ 1447968 h 1480235"/>
              <a:gd name="connsiteX14" fmla="*/ 949572 w 3500783"/>
              <a:gd name="connsiteY14" fmla="*/ 1387468 h 1480235"/>
              <a:gd name="connsiteX15" fmla="*/ 607237 w 3500783"/>
              <a:gd name="connsiteY15" fmla="*/ 1306801 h 1480235"/>
              <a:gd name="connsiteX16" fmla="*/ 207847 w 3500783"/>
              <a:gd name="connsiteY16" fmla="*/ 1181767 h 1480235"/>
              <a:gd name="connsiteX17" fmla="*/ 0 w 3500783"/>
              <a:gd name="connsiteY17" fmla="*/ 1101101 h 1480235"/>
              <a:gd name="connsiteX18" fmla="*/ 260827 w 3500783"/>
              <a:gd name="connsiteY18" fmla="*/ 951868 h 1480235"/>
              <a:gd name="connsiteX19" fmla="*/ 497201 w 3500783"/>
              <a:gd name="connsiteY19" fmla="*/ 786501 h 1480235"/>
              <a:gd name="connsiteX20" fmla="*/ 717273 w 3500783"/>
              <a:gd name="connsiteY20" fmla="*/ 625168 h 1480235"/>
              <a:gd name="connsiteX21" fmla="*/ 921043 w 3500783"/>
              <a:gd name="connsiteY21" fmla="*/ 471900 h 1480235"/>
              <a:gd name="connsiteX22" fmla="*/ 1157418 w 3500783"/>
              <a:gd name="connsiteY22" fmla="*/ 262167 h 14802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00783" h="1480235">
                <a:moveTo>
                  <a:pt x="1430472" y="0"/>
                </a:moveTo>
                <a:lnTo>
                  <a:pt x="1670920" y="193600"/>
                </a:lnTo>
                <a:lnTo>
                  <a:pt x="1964351" y="407367"/>
                </a:lnTo>
                <a:lnTo>
                  <a:pt x="2265932" y="600967"/>
                </a:lnTo>
                <a:lnTo>
                  <a:pt x="2567512" y="774401"/>
                </a:lnTo>
                <a:lnTo>
                  <a:pt x="2860941" y="927669"/>
                </a:lnTo>
                <a:lnTo>
                  <a:pt x="3260334" y="1105135"/>
                </a:lnTo>
                <a:lnTo>
                  <a:pt x="3500783" y="1205968"/>
                </a:lnTo>
                <a:lnTo>
                  <a:pt x="3280710" y="1270502"/>
                </a:lnTo>
                <a:lnTo>
                  <a:pt x="2987280" y="1355201"/>
                </a:lnTo>
                <a:lnTo>
                  <a:pt x="2600116" y="1427802"/>
                </a:lnTo>
                <a:lnTo>
                  <a:pt x="2241478" y="1460069"/>
                </a:lnTo>
                <a:lnTo>
                  <a:pt x="1817635" y="1480235"/>
                </a:lnTo>
                <a:lnTo>
                  <a:pt x="1344887" y="1447968"/>
                </a:lnTo>
                <a:lnTo>
                  <a:pt x="949572" y="1387468"/>
                </a:lnTo>
                <a:lnTo>
                  <a:pt x="607237" y="1306801"/>
                </a:lnTo>
                <a:lnTo>
                  <a:pt x="207847" y="1181767"/>
                </a:lnTo>
                <a:lnTo>
                  <a:pt x="0" y="1101101"/>
                </a:lnTo>
                <a:lnTo>
                  <a:pt x="260827" y="951868"/>
                </a:lnTo>
                <a:lnTo>
                  <a:pt x="497201" y="786501"/>
                </a:lnTo>
                <a:lnTo>
                  <a:pt x="717273" y="625168"/>
                </a:lnTo>
                <a:lnTo>
                  <a:pt x="921043" y="471900"/>
                </a:lnTo>
                <a:lnTo>
                  <a:pt x="1157418" y="26216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5" name="图片占位符 34"/>
          <p:cNvSpPr>
            <a:spLocks noGrp="1"/>
          </p:cNvSpPr>
          <p:nvPr>
            <p:ph type="pic" sz="quarter" idx="10"/>
          </p:nvPr>
        </p:nvSpPr>
        <p:spPr>
          <a:xfrm>
            <a:off x="4209373" y="2177619"/>
            <a:ext cx="3517083" cy="1464101"/>
          </a:xfrm>
          <a:custGeom>
            <a:gdLst>
              <a:gd name="connsiteX0" fmla="*/ 1838012 w 3517083"/>
              <a:gd name="connsiteY0" fmla="*/ 0 h 1464101"/>
              <a:gd name="connsiteX1" fmla="*/ 2225177 w 3517083"/>
              <a:gd name="connsiteY1" fmla="*/ 8068 h 1464101"/>
              <a:gd name="connsiteX2" fmla="*/ 2522682 w 3517083"/>
              <a:gd name="connsiteY2" fmla="*/ 44367 h 1464101"/>
              <a:gd name="connsiteX3" fmla="*/ 2905772 w 3517083"/>
              <a:gd name="connsiteY3" fmla="*/ 100833 h 1464101"/>
              <a:gd name="connsiteX4" fmla="*/ 3402971 w 3517083"/>
              <a:gd name="connsiteY4" fmla="*/ 229900 h 1464101"/>
              <a:gd name="connsiteX5" fmla="*/ 3517083 w 3517083"/>
              <a:gd name="connsiteY5" fmla="*/ 274267 h 1464101"/>
              <a:gd name="connsiteX6" fmla="*/ 3248107 w 3517083"/>
              <a:gd name="connsiteY6" fmla="*/ 371067 h 1464101"/>
              <a:gd name="connsiteX7" fmla="*/ 2958752 w 3517083"/>
              <a:gd name="connsiteY7" fmla="*/ 488033 h 1464101"/>
              <a:gd name="connsiteX8" fmla="*/ 2689775 w 3517083"/>
              <a:gd name="connsiteY8" fmla="*/ 609034 h 1464101"/>
              <a:gd name="connsiteX9" fmla="*/ 2506380 w 3517083"/>
              <a:gd name="connsiteY9" fmla="*/ 721968 h 1464101"/>
              <a:gd name="connsiteX10" fmla="*/ 2265932 w 3517083"/>
              <a:gd name="connsiteY10" fmla="*/ 863135 h 1464101"/>
              <a:gd name="connsiteX11" fmla="*/ 1972502 w 3517083"/>
              <a:gd name="connsiteY11" fmla="*/ 1052700 h 1464101"/>
              <a:gd name="connsiteX12" fmla="*/ 1670921 w 3517083"/>
              <a:gd name="connsiteY12" fmla="*/ 1266468 h 1464101"/>
              <a:gd name="connsiteX13" fmla="*/ 1426395 w 3517083"/>
              <a:gd name="connsiteY13" fmla="*/ 1464101 h 1464101"/>
              <a:gd name="connsiteX14" fmla="*/ 1173720 w 3517083"/>
              <a:gd name="connsiteY14" fmla="*/ 1222101 h 1464101"/>
              <a:gd name="connsiteX15" fmla="*/ 925118 w 3517083"/>
              <a:gd name="connsiteY15" fmla="*/ 1000267 h 1464101"/>
              <a:gd name="connsiteX16" fmla="*/ 774329 w 3517083"/>
              <a:gd name="connsiteY16" fmla="*/ 875233 h 1464101"/>
              <a:gd name="connsiteX17" fmla="*/ 550180 w 3517083"/>
              <a:gd name="connsiteY17" fmla="*/ 705834 h 1464101"/>
              <a:gd name="connsiteX18" fmla="*/ 346411 w 3517083"/>
              <a:gd name="connsiteY18" fmla="*/ 572735 h 1464101"/>
              <a:gd name="connsiteX19" fmla="*/ 81509 w 3517083"/>
              <a:gd name="connsiteY19" fmla="*/ 415434 h 1464101"/>
              <a:gd name="connsiteX20" fmla="*/ 0 w 3517083"/>
              <a:gd name="connsiteY20" fmla="*/ 379134 h 1464101"/>
              <a:gd name="connsiteX21" fmla="*/ 297505 w 3517083"/>
              <a:gd name="connsiteY21" fmla="*/ 278300 h 1464101"/>
              <a:gd name="connsiteX22" fmla="*/ 599085 w 3517083"/>
              <a:gd name="connsiteY22" fmla="*/ 197633 h 1464101"/>
              <a:gd name="connsiteX23" fmla="*/ 1108513 w 3517083"/>
              <a:gd name="connsiteY23" fmla="*/ 84700 h 1464101"/>
              <a:gd name="connsiteX24" fmla="*/ 1438622 w 3517083"/>
              <a:gd name="connsiteY24" fmla="*/ 32267 h 14641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17083" h="1464101">
                <a:moveTo>
                  <a:pt x="1838012" y="0"/>
                </a:moveTo>
                <a:lnTo>
                  <a:pt x="2225177" y="8068"/>
                </a:lnTo>
                <a:lnTo>
                  <a:pt x="2522682" y="44367"/>
                </a:lnTo>
                <a:lnTo>
                  <a:pt x="2905772" y="100833"/>
                </a:lnTo>
                <a:lnTo>
                  <a:pt x="3402971" y="229900"/>
                </a:lnTo>
                <a:lnTo>
                  <a:pt x="3517083" y="274267"/>
                </a:lnTo>
                <a:lnTo>
                  <a:pt x="3248107" y="371067"/>
                </a:lnTo>
                <a:lnTo>
                  <a:pt x="2958752" y="488033"/>
                </a:lnTo>
                <a:lnTo>
                  <a:pt x="2689775" y="609034"/>
                </a:lnTo>
                <a:lnTo>
                  <a:pt x="2506380" y="721968"/>
                </a:lnTo>
                <a:lnTo>
                  <a:pt x="2265932" y="863135"/>
                </a:lnTo>
                <a:lnTo>
                  <a:pt x="1972502" y="1052700"/>
                </a:lnTo>
                <a:lnTo>
                  <a:pt x="1670921" y="1266468"/>
                </a:lnTo>
                <a:lnTo>
                  <a:pt x="1426395" y="1464101"/>
                </a:lnTo>
                <a:lnTo>
                  <a:pt x="1173720" y="1222101"/>
                </a:lnTo>
                <a:lnTo>
                  <a:pt x="925118" y="1000267"/>
                </a:lnTo>
                <a:lnTo>
                  <a:pt x="774329" y="875233"/>
                </a:lnTo>
                <a:lnTo>
                  <a:pt x="550180" y="705834"/>
                </a:lnTo>
                <a:lnTo>
                  <a:pt x="346411" y="572735"/>
                </a:lnTo>
                <a:lnTo>
                  <a:pt x="81509" y="415434"/>
                </a:lnTo>
                <a:lnTo>
                  <a:pt x="0" y="379134"/>
                </a:lnTo>
                <a:lnTo>
                  <a:pt x="297505" y="278300"/>
                </a:lnTo>
                <a:lnTo>
                  <a:pt x="599085" y="197633"/>
                </a:lnTo>
                <a:lnTo>
                  <a:pt x="1108513" y="84700"/>
                </a:lnTo>
                <a:lnTo>
                  <a:pt x="1438622" y="3226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0" name="图片占位符 29"/>
          <p:cNvSpPr>
            <a:spLocks noGrp="1"/>
          </p:cNvSpPr>
          <p:nvPr>
            <p:ph type="pic" sz="quarter" idx="11"/>
          </p:nvPr>
        </p:nvSpPr>
        <p:spPr>
          <a:xfrm>
            <a:off x="2208344" y="2584984"/>
            <a:ext cx="3362218" cy="2222368"/>
          </a:xfrm>
          <a:custGeom>
            <a:gdLst>
              <a:gd name="connsiteX0" fmla="*/ 1878766 w 3362218"/>
              <a:gd name="connsiteY0" fmla="*/ 0 h 2222368"/>
              <a:gd name="connsiteX1" fmla="*/ 2225176 w 3362218"/>
              <a:gd name="connsiteY1" fmla="*/ 193600 h 2222368"/>
              <a:gd name="connsiteX2" fmla="*/ 2604191 w 3362218"/>
              <a:gd name="connsiteY2" fmla="*/ 451734 h 2222368"/>
              <a:gd name="connsiteX3" fmla="*/ 2795734 w 3362218"/>
              <a:gd name="connsiteY3" fmla="*/ 596934 h 2222368"/>
              <a:gd name="connsiteX4" fmla="*/ 3056561 w 3362218"/>
              <a:gd name="connsiteY4" fmla="*/ 822800 h 2222368"/>
              <a:gd name="connsiteX5" fmla="*/ 3362218 w 3362218"/>
              <a:gd name="connsiteY5" fmla="*/ 1097067 h 2222368"/>
              <a:gd name="connsiteX6" fmla="*/ 3186974 w 3362218"/>
              <a:gd name="connsiteY6" fmla="*/ 1266468 h 2222368"/>
              <a:gd name="connsiteX7" fmla="*/ 3003581 w 3362218"/>
              <a:gd name="connsiteY7" fmla="*/ 1431835 h 2222368"/>
              <a:gd name="connsiteX8" fmla="*/ 2807961 w 3362218"/>
              <a:gd name="connsiteY8" fmla="*/ 1593168 h 2222368"/>
              <a:gd name="connsiteX9" fmla="*/ 2604191 w 3362218"/>
              <a:gd name="connsiteY9" fmla="*/ 1750468 h 2222368"/>
              <a:gd name="connsiteX10" fmla="*/ 2078461 w 3362218"/>
              <a:gd name="connsiteY10" fmla="*/ 2121535 h 2222368"/>
              <a:gd name="connsiteX11" fmla="*/ 1886918 w 3362218"/>
              <a:gd name="connsiteY11" fmla="*/ 2222368 h 2222368"/>
              <a:gd name="connsiteX12" fmla="*/ 1495678 w 3362218"/>
              <a:gd name="connsiteY12" fmla="*/ 2044901 h 2222368"/>
              <a:gd name="connsiteX13" fmla="*/ 1059608 w 3362218"/>
              <a:gd name="connsiteY13" fmla="*/ 1810969 h 2222368"/>
              <a:gd name="connsiteX14" fmla="*/ 725423 w 3362218"/>
              <a:gd name="connsiteY14" fmla="*/ 1609301 h 2222368"/>
              <a:gd name="connsiteX15" fmla="*/ 460522 w 3362218"/>
              <a:gd name="connsiteY15" fmla="*/ 1431835 h 2222368"/>
              <a:gd name="connsiteX16" fmla="*/ 195620 w 3362218"/>
              <a:gd name="connsiteY16" fmla="*/ 1238234 h 2222368"/>
              <a:gd name="connsiteX17" fmla="*/ 0 w 3362218"/>
              <a:gd name="connsiteY17" fmla="*/ 1097067 h 2222368"/>
              <a:gd name="connsiteX18" fmla="*/ 228224 w 3362218"/>
              <a:gd name="connsiteY18" fmla="*/ 923635 h 2222368"/>
              <a:gd name="connsiteX19" fmla="*/ 464597 w 3362218"/>
              <a:gd name="connsiteY19" fmla="*/ 758267 h 2222368"/>
              <a:gd name="connsiteX20" fmla="*/ 676518 w 3362218"/>
              <a:gd name="connsiteY20" fmla="*/ 617102 h 2222368"/>
              <a:gd name="connsiteX21" fmla="*/ 953647 w 3362218"/>
              <a:gd name="connsiteY21" fmla="*/ 447701 h 2222368"/>
              <a:gd name="connsiteX22" fmla="*/ 1181870 w 3362218"/>
              <a:gd name="connsiteY22" fmla="*/ 318634 h 2222368"/>
              <a:gd name="connsiteX23" fmla="*/ 1442696 w 3362218"/>
              <a:gd name="connsiteY23" fmla="*/ 193600 h 2222368"/>
              <a:gd name="connsiteX24" fmla="*/ 1711675 w 3362218"/>
              <a:gd name="connsiteY24" fmla="*/ 64534 h 22223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62218" h="2222368">
                <a:moveTo>
                  <a:pt x="1878766" y="0"/>
                </a:moveTo>
                <a:lnTo>
                  <a:pt x="2225176" y="193600"/>
                </a:lnTo>
                <a:lnTo>
                  <a:pt x="2604191" y="451734"/>
                </a:lnTo>
                <a:lnTo>
                  <a:pt x="2795734" y="596934"/>
                </a:lnTo>
                <a:lnTo>
                  <a:pt x="3056561" y="822800"/>
                </a:lnTo>
                <a:lnTo>
                  <a:pt x="3362218" y="1097067"/>
                </a:lnTo>
                <a:lnTo>
                  <a:pt x="3186974" y="1266468"/>
                </a:lnTo>
                <a:lnTo>
                  <a:pt x="3003581" y="1431835"/>
                </a:lnTo>
                <a:lnTo>
                  <a:pt x="2807961" y="1593168"/>
                </a:lnTo>
                <a:lnTo>
                  <a:pt x="2604191" y="1750468"/>
                </a:lnTo>
                <a:lnTo>
                  <a:pt x="2078461" y="2121535"/>
                </a:lnTo>
                <a:lnTo>
                  <a:pt x="1886918" y="2222368"/>
                </a:lnTo>
                <a:lnTo>
                  <a:pt x="1495678" y="2044901"/>
                </a:lnTo>
                <a:lnTo>
                  <a:pt x="1059608" y="1810969"/>
                </a:lnTo>
                <a:lnTo>
                  <a:pt x="725423" y="1609301"/>
                </a:lnTo>
                <a:lnTo>
                  <a:pt x="460522" y="1431835"/>
                </a:lnTo>
                <a:lnTo>
                  <a:pt x="195620" y="1238234"/>
                </a:lnTo>
                <a:lnTo>
                  <a:pt x="0" y="1097067"/>
                </a:lnTo>
                <a:lnTo>
                  <a:pt x="228224" y="923635"/>
                </a:lnTo>
                <a:lnTo>
                  <a:pt x="464597" y="758267"/>
                </a:lnTo>
                <a:lnTo>
                  <a:pt x="676518" y="617102"/>
                </a:lnTo>
                <a:lnTo>
                  <a:pt x="953647" y="447701"/>
                </a:lnTo>
                <a:lnTo>
                  <a:pt x="1181870" y="318634"/>
                </a:lnTo>
                <a:lnTo>
                  <a:pt x="1442696" y="193600"/>
                </a:lnTo>
                <a:lnTo>
                  <a:pt x="1711675" y="64534"/>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9" name="图片占位符 28"/>
          <p:cNvSpPr>
            <a:spLocks noGrp="1"/>
          </p:cNvSpPr>
          <p:nvPr>
            <p:ph type="pic" sz="quarter" idx="12"/>
          </p:nvPr>
        </p:nvSpPr>
        <p:spPr>
          <a:xfrm>
            <a:off x="80976" y="3762720"/>
            <a:ext cx="3892021" cy="1536701"/>
          </a:xfrm>
          <a:custGeom>
            <a:gdLst>
              <a:gd name="connsiteX0" fmla="*/ 2082537 w 3892021"/>
              <a:gd name="connsiteY0" fmla="*/ 0 h 1536701"/>
              <a:gd name="connsiteX1" fmla="*/ 2245554 w 3892021"/>
              <a:gd name="connsiteY1" fmla="*/ 121001 h 1536701"/>
              <a:gd name="connsiteX2" fmla="*/ 2522682 w 3892021"/>
              <a:gd name="connsiteY2" fmla="*/ 322667 h 1536701"/>
              <a:gd name="connsiteX3" fmla="*/ 2730529 w 3892021"/>
              <a:gd name="connsiteY3" fmla="*/ 463834 h 1536701"/>
              <a:gd name="connsiteX4" fmla="*/ 2917997 w 3892021"/>
              <a:gd name="connsiteY4" fmla="*/ 576767 h 1536701"/>
              <a:gd name="connsiteX5" fmla="*/ 3081013 w 3892021"/>
              <a:gd name="connsiteY5" fmla="*/ 677600 h 1536701"/>
              <a:gd name="connsiteX6" fmla="*/ 3321463 w 3892021"/>
              <a:gd name="connsiteY6" fmla="*/ 810701 h 1536701"/>
              <a:gd name="connsiteX7" fmla="*/ 3610818 w 3892021"/>
              <a:gd name="connsiteY7" fmla="*/ 951867 h 1536701"/>
              <a:gd name="connsiteX8" fmla="*/ 3892021 w 3892021"/>
              <a:gd name="connsiteY8" fmla="*/ 1084968 h 1536701"/>
              <a:gd name="connsiteX9" fmla="*/ 3724930 w 3892021"/>
              <a:gd name="connsiteY9" fmla="*/ 1157567 h 1536701"/>
              <a:gd name="connsiteX10" fmla="*/ 3545612 w 3892021"/>
              <a:gd name="connsiteY10" fmla="*/ 1218067 h 1536701"/>
              <a:gd name="connsiteX11" fmla="*/ 3349992 w 3892021"/>
              <a:gd name="connsiteY11" fmla="*/ 1278568 h 1536701"/>
              <a:gd name="connsiteX12" fmla="*/ 3113617 w 3892021"/>
              <a:gd name="connsiteY12" fmla="*/ 1335034 h 1536701"/>
              <a:gd name="connsiteX13" fmla="*/ 2897620 w 3892021"/>
              <a:gd name="connsiteY13" fmla="*/ 1395534 h 1536701"/>
              <a:gd name="connsiteX14" fmla="*/ 2653095 w 3892021"/>
              <a:gd name="connsiteY14" fmla="*/ 1443934 h 1536701"/>
              <a:gd name="connsiteX15" fmla="*/ 2441174 w 3892021"/>
              <a:gd name="connsiteY15" fmla="*/ 1476201 h 1536701"/>
              <a:gd name="connsiteX16" fmla="*/ 2147744 w 3892021"/>
              <a:gd name="connsiteY16" fmla="*/ 1512500 h 1536701"/>
              <a:gd name="connsiteX17" fmla="*/ 1854314 w 3892021"/>
              <a:gd name="connsiteY17" fmla="*/ 1532667 h 1536701"/>
              <a:gd name="connsiteX18" fmla="*/ 1552734 w 3892021"/>
              <a:gd name="connsiteY18" fmla="*/ 1536701 h 1536701"/>
              <a:gd name="connsiteX19" fmla="*/ 1316359 w 3892021"/>
              <a:gd name="connsiteY19" fmla="*/ 1536701 h 1536701"/>
              <a:gd name="connsiteX20" fmla="*/ 1104438 w 3892021"/>
              <a:gd name="connsiteY20" fmla="*/ 1536701 h 1536701"/>
              <a:gd name="connsiteX21" fmla="*/ 717273 w 3892021"/>
              <a:gd name="connsiteY21" fmla="*/ 1500400 h 1536701"/>
              <a:gd name="connsiteX22" fmla="*/ 362713 w 3892021"/>
              <a:gd name="connsiteY22" fmla="*/ 1456035 h 1536701"/>
              <a:gd name="connsiteX23" fmla="*/ 138565 w 3892021"/>
              <a:gd name="connsiteY23" fmla="*/ 1423768 h 1536701"/>
              <a:gd name="connsiteX24" fmla="*/ 0 w 3892021"/>
              <a:gd name="connsiteY24" fmla="*/ 1391501 h 1536701"/>
              <a:gd name="connsiteX25" fmla="*/ 268978 w 3892021"/>
              <a:gd name="connsiteY25" fmla="*/ 1282601 h 1536701"/>
              <a:gd name="connsiteX26" fmla="*/ 537955 w 3892021"/>
              <a:gd name="connsiteY26" fmla="*/ 1149501 h 1536701"/>
              <a:gd name="connsiteX27" fmla="*/ 737652 w 3892021"/>
              <a:gd name="connsiteY27" fmla="*/ 1036568 h 1536701"/>
              <a:gd name="connsiteX28" fmla="*/ 941421 w 3892021"/>
              <a:gd name="connsiteY28" fmla="*/ 915567 h 1536701"/>
              <a:gd name="connsiteX29" fmla="*/ 1157418 w 3892021"/>
              <a:gd name="connsiteY29" fmla="*/ 778435 h 1536701"/>
              <a:gd name="connsiteX30" fmla="*/ 1332661 w 3892021"/>
              <a:gd name="connsiteY30" fmla="*/ 641301 h 1536701"/>
              <a:gd name="connsiteX31" fmla="*/ 1516054 w 3892021"/>
              <a:gd name="connsiteY31" fmla="*/ 492068 h 1536701"/>
              <a:gd name="connsiteX32" fmla="*/ 1744277 w 3892021"/>
              <a:gd name="connsiteY32" fmla="*/ 306533 h 1536701"/>
              <a:gd name="connsiteX33" fmla="*/ 1911371 w 3892021"/>
              <a:gd name="connsiteY33" fmla="*/ 161333 h 15367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892021" h="1536701">
                <a:moveTo>
                  <a:pt x="2082537" y="0"/>
                </a:moveTo>
                <a:lnTo>
                  <a:pt x="2245554" y="121001"/>
                </a:lnTo>
                <a:lnTo>
                  <a:pt x="2522682" y="322667"/>
                </a:lnTo>
                <a:lnTo>
                  <a:pt x="2730529" y="463834"/>
                </a:lnTo>
                <a:lnTo>
                  <a:pt x="2917997" y="576767"/>
                </a:lnTo>
                <a:lnTo>
                  <a:pt x="3081013" y="677600"/>
                </a:lnTo>
                <a:lnTo>
                  <a:pt x="3321463" y="810701"/>
                </a:lnTo>
                <a:lnTo>
                  <a:pt x="3610818" y="951867"/>
                </a:lnTo>
                <a:lnTo>
                  <a:pt x="3892021" y="1084968"/>
                </a:lnTo>
                <a:lnTo>
                  <a:pt x="3724930" y="1157567"/>
                </a:lnTo>
                <a:lnTo>
                  <a:pt x="3545612" y="1218067"/>
                </a:lnTo>
                <a:lnTo>
                  <a:pt x="3349992" y="1278568"/>
                </a:lnTo>
                <a:lnTo>
                  <a:pt x="3113617" y="1335034"/>
                </a:lnTo>
                <a:lnTo>
                  <a:pt x="2897620" y="1395534"/>
                </a:lnTo>
                <a:lnTo>
                  <a:pt x="2653095" y="1443934"/>
                </a:lnTo>
                <a:lnTo>
                  <a:pt x="2441174" y="1476201"/>
                </a:lnTo>
                <a:lnTo>
                  <a:pt x="2147744" y="1512500"/>
                </a:lnTo>
                <a:lnTo>
                  <a:pt x="1854314" y="1532667"/>
                </a:lnTo>
                <a:lnTo>
                  <a:pt x="1552734" y="1536701"/>
                </a:lnTo>
                <a:lnTo>
                  <a:pt x="1316359" y="1536701"/>
                </a:lnTo>
                <a:lnTo>
                  <a:pt x="1104438" y="1536701"/>
                </a:lnTo>
                <a:lnTo>
                  <a:pt x="717273" y="1500400"/>
                </a:lnTo>
                <a:lnTo>
                  <a:pt x="362713" y="1456035"/>
                </a:lnTo>
                <a:lnTo>
                  <a:pt x="138565" y="1423768"/>
                </a:lnTo>
                <a:lnTo>
                  <a:pt x="0" y="1391501"/>
                </a:lnTo>
                <a:lnTo>
                  <a:pt x="268978" y="1282601"/>
                </a:lnTo>
                <a:lnTo>
                  <a:pt x="537955" y="1149501"/>
                </a:lnTo>
                <a:lnTo>
                  <a:pt x="737652" y="1036568"/>
                </a:lnTo>
                <a:lnTo>
                  <a:pt x="941421" y="915567"/>
                </a:lnTo>
                <a:lnTo>
                  <a:pt x="1157418" y="778435"/>
                </a:lnTo>
                <a:lnTo>
                  <a:pt x="1332661" y="641301"/>
                </a:lnTo>
                <a:lnTo>
                  <a:pt x="1516054" y="492068"/>
                </a:lnTo>
                <a:lnTo>
                  <a:pt x="1744277" y="306533"/>
                </a:lnTo>
                <a:lnTo>
                  <a:pt x="1911371" y="16133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8" name="图片占位符 27"/>
          <p:cNvSpPr>
            <a:spLocks noGrp="1"/>
          </p:cNvSpPr>
          <p:nvPr>
            <p:ph type="pic" sz="quarter" idx="13"/>
          </p:nvPr>
        </p:nvSpPr>
        <p:spPr>
          <a:xfrm>
            <a:off x="121732" y="2084852"/>
            <a:ext cx="3879795" cy="1528635"/>
          </a:xfrm>
          <a:custGeom>
            <a:gdLst>
              <a:gd name="connsiteX0" fmla="*/ 1797258 w 3879795"/>
              <a:gd name="connsiteY0" fmla="*/ 0 h 1528635"/>
              <a:gd name="connsiteX1" fmla="*/ 2392269 w 3879795"/>
              <a:gd name="connsiteY1" fmla="*/ 32267 h 1528635"/>
              <a:gd name="connsiteX2" fmla="*/ 2946526 w 3879795"/>
              <a:gd name="connsiteY2" fmla="*/ 121001 h 1528635"/>
              <a:gd name="connsiteX3" fmla="*/ 3451877 w 3879795"/>
              <a:gd name="connsiteY3" fmla="*/ 266201 h 1528635"/>
              <a:gd name="connsiteX4" fmla="*/ 3879795 w 3879795"/>
              <a:gd name="connsiteY4" fmla="*/ 439635 h 1528635"/>
              <a:gd name="connsiteX5" fmla="*/ 3561912 w 3879795"/>
              <a:gd name="connsiteY5" fmla="*/ 580801 h 1528635"/>
              <a:gd name="connsiteX6" fmla="*/ 3276634 w 3879795"/>
              <a:gd name="connsiteY6" fmla="*/ 709868 h 1528635"/>
              <a:gd name="connsiteX7" fmla="*/ 2922072 w 3879795"/>
              <a:gd name="connsiteY7" fmla="*/ 903468 h 1528635"/>
              <a:gd name="connsiteX8" fmla="*/ 2604191 w 3879795"/>
              <a:gd name="connsiteY8" fmla="*/ 1105135 h 1528635"/>
              <a:gd name="connsiteX9" fmla="*/ 2290383 w 3879795"/>
              <a:gd name="connsiteY9" fmla="*/ 1335035 h 1528635"/>
              <a:gd name="connsiteX10" fmla="*/ 2058084 w 3879795"/>
              <a:gd name="connsiteY10" fmla="*/ 1528635 h 1528635"/>
              <a:gd name="connsiteX11" fmla="*/ 1878766 w 3879795"/>
              <a:gd name="connsiteY11" fmla="*/ 1351168 h 1528635"/>
              <a:gd name="connsiteX12" fmla="*/ 1626091 w 3879795"/>
              <a:gd name="connsiteY12" fmla="*/ 1141435 h 1528635"/>
              <a:gd name="connsiteX13" fmla="*/ 1287831 w 3879795"/>
              <a:gd name="connsiteY13" fmla="*/ 883301 h 1528635"/>
              <a:gd name="connsiteX14" fmla="*/ 998477 w 3879795"/>
              <a:gd name="connsiteY14" fmla="*/ 661468 h 1528635"/>
              <a:gd name="connsiteX15" fmla="*/ 762103 w 3879795"/>
              <a:gd name="connsiteY15" fmla="*/ 524335 h 1528635"/>
              <a:gd name="connsiteX16" fmla="*/ 423843 w 3879795"/>
              <a:gd name="connsiteY16" fmla="*/ 350901 h 1528635"/>
              <a:gd name="connsiteX17" fmla="*/ 0 w 3879795"/>
              <a:gd name="connsiteY17" fmla="*/ 149235 h 1528635"/>
              <a:gd name="connsiteX18" fmla="*/ 493125 w 3879795"/>
              <a:gd name="connsiteY18" fmla="*/ 84701 h 1528635"/>
              <a:gd name="connsiteX19" fmla="*/ 1169645 w 3879795"/>
              <a:gd name="connsiteY19" fmla="*/ 20168 h 15286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79795" h="1528635">
                <a:moveTo>
                  <a:pt x="1797258" y="0"/>
                </a:moveTo>
                <a:lnTo>
                  <a:pt x="2392269" y="32267"/>
                </a:lnTo>
                <a:lnTo>
                  <a:pt x="2946526" y="121001"/>
                </a:lnTo>
                <a:lnTo>
                  <a:pt x="3451877" y="266201"/>
                </a:lnTo>
                <a:lnTo>
                  <a:pt x="3879795" y="439635"/>
                </a:lnTo>
                <a:lnTo>
                  <a:pt x="3561912" y="580801"/>
                </a:lnTo>
                <a:lnTo>
                  <a:pt x="3276634" y="709868"/>
                </a:lnTo>
                <a:lnTo>
                  <a:pt x="2922072" y="903468"/>
                </a:lnTo>
                <a:lnTo>
                  <a:pt x="2604191" y="1105135"/>
                </a:lnTo>
                <a:lnTo>
                  <a:pt x="2290383" y="1335035"/>
                </a:lnTo>
                <a:lnTo>
                  <a:pt x="2058084" y="1528635"/>
                </a:lnTo>
                <a:lnTo>
                  <a:pt x="1878766" y="1351168"/>
                </a:lnTo>
                <a:lnTo>
                  <a:pt x="1626091" y="1141435"/>
                </a:lnTo>
                <a:lnTo>
                  <a:pt x="1287831" y="883301"/>
                </a:lnTo>
                <a:lnTo>
                  <a:pt x="998477" y="661468"/>
                </a:lnTo>
                <a:lnTo>
                  <a:pt x="762103" y="524335"/>
                </a:lnTo>
                <a:lnTo>
                  <a:pt x="423843" y="350901"/>
                </a:lnTo>
                <a:lnTo>
                  <a:pt x="0" y="149235"/>
                </a:lnTo>
                <a:lnTo>
                  <a:pt x="493125" y="84701"/>
                </a:lnTo>
                <a:lnTo>
                  <a:pt x="1169645" y="2016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7" name="图片占位符 26"/>
          <p:cNvSpPr>
            <a:spLocks noGrp="1"/>
          </p:cNvSpPr>
          <p:nvPr>
            <p:ph type="pic" sz="quarter" idx="14"/>
          </p:nvPr>
        </p:nvSpPr>
        <p:spPr>
          <a:xfrm>
            <a:off x="7620" y="2274419"/>
            <a:ext cx="2123291" cy="2819301"/>
          </a:xfrm>
          <a:custGeom>
            <a:gdLst>
              <a:gd name="connsiteX0" fmla="*/ 0 w 2123291"/>
              <a:gd name="connsiteY0" fmla="*/ 0 h 2819301"/>
              <a:gd name="connsiteX1" fmla="*/ 301580 w 2123291"/>
              <a:gd name="connsiteY1" fmla="*/ 133100 h 2819301"/>
              <a:gd name="connsiteX2" fmla="*/ 643915 w 2123291"/>
              <a:gd name="connsiteY2" fmla="*/ 314601 h 2819301"/>
              <a:gd name="connsiteX3" fmla="*/ 1088137 w 2123291"/>
              <a:gd name="connsiteY3" fmla="*/ 576768 h 2819301"/>
              <a:gd name="connsiteX4" fmla="*/ 1418245 w 2123291"/>
              <a:gd name="connsiteY4" fmla="*/ 794567 h 2819301"/>
              <a:gd name="connsiteX5" fmla="*/ 1699448 w 2123291"/>
              <a:gd name="connsiteY5" fmla="*/ 1000267 h 2819301"/>
              <a:gd name="connsiteX6" fmla="*/ 1927671 w 2123291"/>
              <a:gd name="connsiteY6" fmla="*/ 1205968 h 2819301"/>
              <a:gd name="connsiteX7" fmla="*/ 2123291 w 2123291"/>
              <a:gd name="connsiteY7" fmla="*/ 1395535 h 2819301"/>
              <a:gd name="connsiteX8" fmla="*/ 1833936 w 2123291"/>
              <a:gd name="connsiteY8" fmla="*/ 1661734 h 2819301"/>
              <a:gd name="connsiteX9" fmla="*/ 1577187 w 2123291"/>
              <a:gd name="connsiteY9" fmla="*/ 1883568 h 2819301"/>
              <a:gd name="connsiteX10" fmla="*/ 1291907 w 2123291"/>
              <a:gd name="connsiteY10" fmla="*/ 2101367 h 2819301"/>
              <a:gd name="connsiteX11" fmla="*/ 986250 w 2123291"/>
              <a:gd name="connsiteY11" fmla="*/ 2307067 h 2819301"/>
              <a:gd name="connsiteX12" fmla="*/ 668368 w 2123291"/>
              <a:gd name="connsiteY12" fmla="*/ 2484534 h 2819301"/>
              <a:gd name="connsiteX13" fmla="*/ 4075 w 2123291"/>
              <a:gd name="connsiteY13" fmla="*/ 2819301 h 2819301"/>
              <a:gd name="connsiteX14" fmla="*/ 0 w 2123291"/>
              <a:gd name="connsiteY14" fmla="*/ 0 h 28193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23291" h="2819301">
                <a:moveTo>
                  <a:pt x="0" y="0"/>
                </a:moveTo>
                <a:lnTo>
                  <a:pt x="301580" y="133100"/>
                </a:lnTo>
                <a:lnTo>
                  <a:pt x="643915" y="314601"/>
                </a:lnTo>
                <a:lnTo>
                  <a:pt x="1088137" y="576768"/>
                </a:lnTo>
                <a:lnTo>
                  <a:pt x="1418245" y="794567"/>
                </a:lnTo>
                <a:lnTo>
                  <a:pt x="1699448" y="1000267"/>
                </a:lnTo>
                <a:lnTo>
                  <a:pt x="1927671" y="1205968"/>
                </a:lnTo>
                <a:lnTo>
                  <a:pt x="2123291" y="1395535"/>
                </a:lnTo>
                <a:lnTo>
                  <a:pt x="1833936" y="1661734"/>
                </a:lnTo>
                <a:lnTo>
                  <a:pt x="1577187" y="1883568"/>
                </a:lnTo>
                <a:lnTo>
                  <a:pt x="1291907" y="2101367"/>
                </a:lnTo>
                <a:lnTo>
                  <a:pt x="986250" y="2307067"/>
                </a:lnTo>
                <a:lnTo>
                  <a:pt x="668368" y="2484534"/>
                </a:lnTo>
                <a:lnTo>
                  <a:pt x="4075" y="2819301"/>
                </a:lnTo>
                <a:cubicBezTo>
                  <a:pt x="2716" y="1879535"/>
                  <a:pt x="1359" y="939767"/>
                  <a:pt x="0"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6222061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ppt_w</p:attrName>
                                        </p:attrNameLst>
                                      </p:cBhvr>
                                      <p:tavLst>
                                        <p:tav tm="0">
                                          <p:val>
                                            <p:fltVal val="0"/>
                                          </p:val>
                                        </p:tav>
                                        <p:tav tm="100000">
                                          <p:val>
                                            <p:strVal val="#ppt_w"/>
                                          </p:val>
                                        </p:tav>
                                      </p:tavLst>
                                    </p:anim>
                                    <p:anim calcmode="lin" valueType="num">
                                      <p:cBhvr>
                                        <p:cTn id="8" dur="300" fill="hold"/>
                                        <p:tgtEl>
                                          <p:spTgt spid="27"/>
                                        </p:tgtEl>
                                        <p:attrNameLst>
                                          <p:attrName>ppt_h</p:attrName>
                                        </p:attrNameLst>
                                      </p:cBhvr>
                                      <p:tavLst>
                                        <p:tav tm="0">
                                          <p:val>
                                            <p:fltVal val="0"/>
                                          </p:val>
                                        </p:tav>
                                        <p:tav tm="100000">
                                          <p:val>
                                            <p:strVal val="#ppt_h"/>
                                          </p:val>
                                        </p:tav>
                                      </p:tavLst>
                                    </p:anim>
                                  </p:childTnLst>
                                </p:cTn>
                              </p:par>
                              <p:par>
                                <p:cTn id="9" presetID="26" presetClass="emph" presetSubtype="0" fill="hold" grpId="1" nodeType="withEffect">
                                  <p:stCondLst>
                                    <p:cond delay="600"/>
                                  </p:stCondLst>
                                  <p:childTnLst>
                                    <p:animEffect transition="out" filter="fade">
                                      <p:cBhvr>
                                        <p:cTn id="10" dur="250" tmFilter="0, 0; .2, .5; .8, .5; 1, 0"/>
                                        <p:tgtEl>
                                          <p:spTgt spid="27"/>
                                        </p:tgtEl>
                                      </p:cBhvr>
                                    </p:animEffect>
                                    <p:animScale>
                                      <p:cBhvr>
                                        <p:cTn id="11" dur="125" autoRev="1" fill="hold"/>
                                        <p:tgtEl>
                                          <p:spTgt spid="27"/>
                                        </p:tgtEl>
                                      </p:cBhvr>
                                      <p:by x="105000" y="105000"/>
                                    </p:animScale>
                                  </p:childTnLst>
                                </p:cTn>
                              </p:par>
                              <p:par>
                                <p:cTn id="12" presetID="23" presetClass="entr" presetSubtype="16"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300" fill="hold"/>
                                        <p:tgtEl>
                                          <p:spTgt spid="28"/>
                                        </p:tgtEl>
                                        <p:attrNameLst>
                                          <p:attrName>ppt_w</p:attrName>
                                        </p:attrNameLst>
                                      </p:cBhvr>
                                      <p:tavLst>
                                        <p:tav tm="0">
                                          <p:val>
                                            <p:fltVal val="0"/>
                                          </p:val>
                                        </p:tav>
                                        <p:tav tm="100000">
                                          <p:val>
                                            <p:strVal val="#ppt_w"/>
                                          </p:val>
                                        </p:tav>
                                      </p:tavLst>
                                    </p:anim>
                                    <p:anim calcmode="lin" valueType="num">
                                      <p:cBhvr>
                                        <p:cTn id="15" dur="300" fill="hold"/>
                                        <p:tgtEl>
                                          <p:spTgt spid="28"/>
                                        </p:tgtEl>
                                        <p:attrNameLst>
                                          <p:attrName>ppt_h</p:attrName>
                                        </p:attrNameLst>
                                      </p:cBhvr>
                                      <p:tavLst>
                                        <p:tav tm="0">
                                          <p:val>
                                            <p:fltVal val="0"/>
                                          </p:val>
                                        </p:tav>
                                        <p:tav tm="100000">
                                          <p:val>
                                            <p:strVal val="#ppt_h"/>
                                          </p:val>
                                        </p:tav>
                                      </p:tavLst>
                                    </p:anim>
                                  </p:childTnLst>
                                </p:cTn>
                              </p:par>
                              <p:par>
                                <p:cTn id="16" presetID="26" presetClass="emph" presetSubtype="0" fill="hold" grpId="1" nodeType="withEffect">
                                  <p:stCondLst>
                                    <p:cond delay="300"/>
                                  </p:stCondLst>
                                  <p:childTnLst>
                                    <p:animEffect transition="out" filter="fade">
                                      <p:cBhvr>
                                        <p:cTn id="17" dur="250" tmFilter="0, 0; .2, .5; .8, .5; 1, 0"/>
                                        <p:tgtEl>
                                          <p:spTgt spid="28"/>
                                        </p:tgtEl>
                                      </p:cBhvr>
                                    </p:animEffect>
                                    <p:animScale>
                                      <p:cBhvr>
                                        <p:cTn id="18" dur="125" autoRev="1" fill="hold"/>
                                        <p:tgtEl>
                                          <p:spTgt spid="28"/>
                                        </p:tgtEl>
                                      </p:cBhvr>
                                      <p:by x="105000" y="105000"/>
                                    </p:animScale>
                                  </p:childTnLst>
                                </p:cTn>
                              </p:par>
                              <p:par>
                                <p:cTn id="19" presetID="23" presetClass="entr" presetSubtype="16" fill="hold" grpId="0" nodeType="withEffect">
                                  <p:stCondLst>
                                    <p:cond delay="600"/>
                                  </p:stCondLst>
                                  <p:childTnLst>
                                    <p:set>
                                      <p:cBhvr>
                                        <p:cTn id="20" dur="1" fill="hold">
                                          <p:stCondLst>
                                            <p:cond delay="0"/>
                                          </p:stCondLst>
                                        </p:cTn>
                                        <p:tgtEl>
                                          <p:spTgt spid="29"/>
                                        </p:tgtEl>
                                        <p:attrNameLst>
                                          <p:attrName>style.visibility</p:attrName>
                                        </p:attrNameLst>
                                      </p:cBhvr>
                                      <p:to>
                                        <p:strVal val="visible"/>
                                      </p:to>
                                    </p:set>
                                    <p:anim calcmode="lin" valueType="num">
                                      <p:cBhvr>
                                        <p:cTn id="21" dur="300" fill="hold"/>
                                        <p:tgtEl>
                                          <p:spTgt spid="29"/>
                                        </p:tgtEl>
                                        <p:attrNameLst>
                                          <p:attrName>ppt_w</p:attrName>
                                        </p:attrNameLst>
                                      </p:cBhvr>
                                      <p:tavLst>
                                        <p:tav tm="0">
                                          <p:val>
                                            <p:fltVal val="0"/>
                                          </p:val>
                                        </p:tav>
                                        <p:tav tm="100000">
                                          <p:val>
                                            <p:strVal val="#ppt_w"/>
                                          </p:val>
                                        </p:tav>
                                      </p:tavLst>
                                    </p:anim>
                                    <p:anim calcmode="lin" valueType="num">
                                      <p:cBhvr>
                                        <p:cTn id="22" dur="300" fill="hold"/>
                                        <p:tgtEl>
                                          <p:spTgt spid="29"/>
                                        </p:tgtEl>
                                        <p:attrNameLst>
                                          <p:attrName>ppt_h</p:attrName>
                                        </p:attrNameLst>
                                      </p:cBhvr>
                                      <p:tavLst>
                                        <p:tav tm="0">
                                          <p:val>
                                            <p:fltVal val="0"/>
                                          </p:val>
                                        </p:tav>
                                        <p:tav tm="100000">
                                          <p:val>
                                            <p:strVal val="#ppt_h"/>
                                          </p:val>
                                        </p:tav>
                                      </p:tavLst>
                                    </p:anim>
                                  </p:childTnLst>
                                </p:cTn>
                              </p:par>
                              <p:par>
                                <p:cTn id="23" presetID="26" presetClass="emph" presetSubtype="0" fill="hold" grpId="1" nodeType="withEffect">
                                  <p:stCondLst>
                                    <p:cond delay="900"/>
                                  </p:stCondLst>
                                  <p:childTnLst>
                                    <p:animEffect transition="out" filter="fade">
                                      <p:cBhvr>
                                        <p:cTn id="24" dur="250" tmFilter="0, 0; .2, .5; .8, .5; 1, 0"/>
                                        <p:tgtEl>
                                          <p:spTgt spid="29"/>
                                        </p:tgtEl>
                                      </p:cBhvr>
                                    </p:animEffect>
                                    <p:animScale>
                                      <p:cBhvr>
                                        <p:cTn id="25" dur="125" autoRev="1" fill="hold"/>
                                        <p:tgtEl>
                                          <p:spTgt spid="29"/>
                                        </p:tgtEl>
                                      </p:cBhvr>
                                      <p:by x="105000" y="105000"/>
                                    </p:animScale>
                                  </p:childTnLst>
                                </p:cTn>
                              </p:par>
                              <p:par>
                                <p:cTn id="26" presetID="23" presetClass="entr" presetSubtype="16" fill="hold" grpId="0" nodeType="withEffect">
                                  <p:stCondLst>
                                    <p:cond delay="9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00" fill="hold"/>
                                        <p:tgtEl>
                                          <p:spTgt spid="30"/>
                                        </p:tgtEl>
                                        <p:attrNameLst>
                                          <p:attrName>ppt_w</p:attrName>
                                        </p:attrNameLst>
                                      </p:cBhvr>
                                      <p:tavLst>
                                        <p:tav tm="0">
                                          <p:val>
                                            <p:fltVal val="0"/>
                                          </p:val>
                                        </p:tav>
                                        <p:tav tm="100000">
                                          <p:val>
                                            <p:strVal val="#ppt_w"/>
                                          </p:val>
                                        </p:tav>
                                      </p:tavLst>
                                    </p:anim>
                                    <p:anim calcmode="lin" valueType="num">
                                      <p:cBhvr>
                                        <p:cTn id="29" dur="300" fill="hold"/>
                                        <p:tgtEl>
                                          <p:spTgt spid="30"/>
                                        </p:tgtEl>
                                        <p:attrNameLst>
                                          <p:attrName>ppt_h</p:attrName>
                                        </p:attrNameLst>
                                      </p:cBhvr>
                                      <p:tavLst>
                                        <p:tav tm="0">
                                          <p:val>
                                            <p:fltVal val="0"/>
                                          </p:val>
                                        </p:tav>
                                        <p:tav tm="100000">
                                          <p:val>
                                            <p:strVal val="#ppt_h"/>
                                          </p:val>
                                        </p:tav>
                                      </p:tavLst>
                                    </p:anim>
                                  </p:childTnLst>
                                </p:cTn>
                              </p:par>
                              <p:par>
                                <p:cTn id="30" presetID="26" presetClass="emph" presetSubtype="0" fill="hold" grpId="1" nodeType="withEffect">
                                  <p:stCondLst>
                                    <p:cond delay="1200"/>
                                  </p:stCondLst>
                                  <p:childTnLst>
                                    <p:animEffect transition="out" filter="fade">
                                      <p:cBhvr>
                                        <p:cTn id="31" dur="250" tmFilter="0, 0; .2, .5; .8, .5; 1, 0"/>
                                        <p:tgtEl>
                                          <p:spTgt spid="30"/>
                                        </p:tgtEl>
                                      </p:cBhvr>
                                    </p:animEffect>
                                    <p:animScale>
                                      <p:cBhvr>
                                        <p:cTn id="32" dur="125" autoRev="1" fill="hold"/>
                                        <p:tgtEl>
                                          <p:spTgt spid="30"/>
                                        </p:tgtEl>
                                      </p:cBhvr>
                                      <p:by x="105000" y="105000"/>
                                    </p:animScale>
                                  </p:childTnLst>
                                </p:cTn>
                              </p:par>
                              <p:par>
                                <p:cTn id="33" presetID="23" presetClass="entr" presetSubtype="16" fill="hold" grpId="0" nodeType="withEffect">
                                  <p:stCondLst>
                                    <p:cond delay="12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300" fill="hold"/>
                                        <p:tgtEl>
                                          <p:spTgt spid="35"/>
                                        </p:tgtEl>
                                        <p:attrNameLst>
                                          <p:attrName>ppt_w</p:attrName>
                                        </p:attrNameLst>
                                      </p:cBhvr>
                                      <p:tavLst>
                                        <p:tav tm="0">
                                          <p:val>
                                            <p:fltVal val="0"/>
                                          </p:val>
                                        </p:tav>
                                        <p:tav tm="100000">
                                          <p:val>
                                            <p:strVal val="#ppt_w"/>
                                          </p:val>
                                        </p:tav>
                                      </p:tavLst>
                                    </p:anim>
                                    <p:anim calcmode="lin" valueType="num">
                                      <p:cBhvr>
                                        <p:cTn id="36" dur="300" fill="hold"/>
                                        <p:tgtEl>
                                          <p:spTgt spid="35"/>
                                        </p:tgtEl>
                                        <p:attrNameLst>
                                          <p:attrName>ppt_h</p:attrName>
                                        </p:attrNameLst>
                                      </p:cBhvr>
                                      <p:tavLst>
                                        <p:tav tm="0">
                                          <p:val>
                                            <p:fltVal val="0"/>
                                          </p:val>
                                        </p:tav>
                                        <p:tav tm="100000">
                                          <p:val>
                                            <p:strVal val="#ppt_h"/>
                                          </p:val>
                                        </p:tav>
                                      </p:tavLst>
                                    </p:anim>
                                  </p:childTnLst>
                                </p:cTn>
                              </p:par>
                              <p:par>
                                <p:cTn id="37" presetID="26" presetClass="emph" presetSubtype="0" fill="hold" grpId="1" nodeType="withEffect">
                                  <p:stCondLst>
                                    <p:cond delay="1500"/>
                                  </p:stCondLst>
                                  <p:childTnLst>
                                    <p:animEffect transition="out" filter="fade">
                                      <p:cBhvr>
                                        <p:cTn id="38" dur="250" tmFilter="0, 0; .2, .5; .8, .5; 1, 0"/>
                                        <p:tgtEl>
                                          <p:spTgt spid="35"/>
                                        </p:tgtEl>
                                      </p:cBhvr>
                                    </p:animEffect>
                                    <p:animScale>
                                      <p:cBhvr>
                                        <p:cTn id="39" dur="125" autoRev="1" fill="hold"/>
                                        <p:tgtEl>
                                          <p:spTgt spid="35"/>
                                        </p:tgtEl>
                                      </p:cBhvr>
                                      <p:by x="105000" y="105000"/>
                                    </p:animScale>
                                  </p:childTnLst>
                                </p:cTn>
                              </p:par>
                              <p:par>
                                <p:cTn id="40" presetID="23" presetClass="entr" presetSubtype="16" fill="hold" grpId="0" nodeType="withEffect">
                                  <p:stCondLst>
                                    <p:cond delay="15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300" fill="hold"/>
                                        <p:tgtEl>
                                          <p:spTgt spid="36"/>
                                        </p:tgtEl>
                                        <p:attrNameLst>
                                          <p:attrName>ppt_w</p:attrName>
                                        </p:attrNameLst>
                                      </p:cBhvr>
                                      <p:tavLst>
                                        <p:tav tm="0">
                                          <p:val>
                                            <p:fltVal val="0"/>
                                          </p:val>
                                        </p:tav>
                                        <p:tav tm="100000">
                                          <p:val>
                                            <p:strVal val="#ppt_w"/>
                                          </p:val>
                                        </p:tav>
                                      </p:tavLst>
                                    </p:anim>
                                    <p:anim calcmode="lin" valueType="num">
                                      <p:cBhvr>
                                        <p:cTn id="43" dur="300" fill="hold"/>
                                        <p:tgtEl>
                                          <p:spTgt spid="36"/>
                                        </p:tgtEl>
                                        <p:attrNameLst>
                                          <p:attrName>ppt_h</p:attrName>
                                        </p:attrNameLst>
                                      </p:cBhvr>
                                      <p:tavLst>
                                        <p:tav tm="0">
                                          <p:val>
                                            <p:fltVal val="0"/>
                                          </p:val>
                                        </p:tav>
                                        <p:tav tm="100000">
                                          <p:val>
                                            <p:strVal val="#ppt_h"/>
                                          </p:val>
                                        </p:tav>
                                      </p:tavLst>
                                    </p:anim>
                                  </p:childTnLst>
                                </p:cTn>
                              </p:par>
                              <p:par>
                                <p:cTn id="44" presetID="26" presetClass="emph" presetSubtype="0" fill="hold" grpId="1" nodeType="withEffect">
                                  <p:stCondLst>
                                    <p:cond delay="1800"/>
                                  </p:stCondLst>
                                  <p:childTnLst>
                                    <p:animEffect transition="out" filter="fade">
                                      <p:cBhvr>
                                        <p:cTn id="45" dur="250" tmFilter="0, 0; .2, .5; .8, .5; 1, 0"/>
                                        <p:tgtEl>
                                          <p:spTgt spid="36"/>
                                        </p:tgtEl>
                                      </p:cBhvr>
                                    </p:animEffect>
                                    <p:animScale>
                                      <p:cBhvr>
                                        <p:cTn id="46" dur="125" autoRev="1" fill="hold"/>
                                        <p:tgtEl>
                                          <p:spTgt spid="36"/>
                                        </p:tgtEl>
                                      </p:cBhvr>
                                      <p:by x="105000" y="105000"/>
                                    </p:animScale>
                                  </p:childTnLst>
                                </p:cTn>
                              </p:par>
                              <p:par>
                                <p:cTn id="47" presetID="23" presetClass="entr" presetSubtype="16" fill="hold" grpId="0" nodeType="withEffect">
                                  <p:stCondLst>
                                    <p:cond delay="1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childTnLst>
                                </p:cTn>
                              </p:par>
                              <p:par>
                                <p:cTn id="51" presetID="26" presetClass="emph" presetSubtype="0" fill="hold" grpId="1" nodeType="withEffect">
                                  <p:stCondLst>
                                    <p:cond delay="2100"/>
                                  </p:stCondLst>
                                  <p:childTnLst>
                                    <p:animEffect transition="out" filter="fade">
                                      <p:cBhvr>
                                        <p:cTn id="52" dur="250" tmFilter="0, 0; .2, .5; .8, .5; 1, 0"/>
                                        <p:tgtEl>
                                          <p:spTgt spid="37"/>
                                        </p:tgtEl>
                                      </p:cBhvr>
                                    </p:animEffect>
                                    <p:animScale>
                                      <p:cBhvr>
                                        <p:cTn id="53" dur="125" autoRev="1" fill="hold"/>
                                        <p:tgtEl>
                                          <p:spTgt spid="37"/>
                                        </p:tgtEl>
                                      </p:cBhvr>
                                      <p:by x="105000" y="105000"/>
                                    </p:animScale>
                                  </p:childTnLst>
                                </p:cTn>
                              </p:par>
                              <p:par>
                                <p:cTn id="54" presetID="23" presetClass="entr" presetSubtype="16" fill="hold" grpId="0" nodeType="withEffect">
                                  <p:stCondLst>
                                    <p:cond delay="21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300" fill="hold"/>
                                        <p:tgtEl>
                                          <p:spTgt spid="38"/>
                                        </p:tgtEl>
                                        <p:attrNameLst>
                                          <p:attrName>ppt_w</p:attrName>
                                        </p:attrNameLst>
                                      </p:cBhvr>
                                      <p:tavLst>
                                        <p:tav tm="0">
                                          <p:val>
                                            <p:fltVal val="0"/>
                                          </p:val>
                                        </p:tav>
                                        <p:tav tm="100000">
                                          <p:val>
                                            <p:strVal val="#ppt_w"/>
                                          </p:val>
                                        </p:tav>
                                      </p:tavLst>
                                    </p:anim>
                                    <p:anim calcmode="lin" valueType="num">
                                      <p:cBhvr>
                                        <p:cTn id="57" dur="300" fill="hold"/>
                                        <p:tgtEl>
                                          <p:spTgt spid="38"/>
                                        </p:tgtEl>
                                        <p:attrNameLst>
                                          <p:attrName>ppt_h</p:attrName>
                                        </p:attrNameLst>
                                      </p:cBhvr>
                                      <p:tavLst>
                                        <p:tav tm="0">
                                          <p:val>
                                            <p:fltVal val="0"/>
                                          </p:val>
                                        </p:tav>
                                        <p:tav tm="100000">
                                          <p:val>
                                            <p:strVal val="#ppt_h"/>
                                          </p:val>
                                        </p:tav>
                                      </p:tavLst>
                                    </p:anim>
                                  </p:childTnLst>
                                </p:cTn>
                              </p:par>
                              <p:par>
                                <p:cTn id="58" presetID="26" presetClass="emph" presetSubtype="0" fill="hold" grpId="1" nodeType="withEffect">
                                  <p:stCondLst>
                                    <p:cond delay="2400"/>
                                  </p:stCondLst>
                                  <p:childTnLst>
                                    <p:animEffect transition="out" filter="fade">
                                      <p:cBhvr>
                                        <p:cTn id="59" dur="250" tmFilter="0, 0; .2, .5; .8, .5; 1, 0"/>
                                        <p:tgtEl>
                                          <p:spTgt spid="38"/>
                                        </p:tgtEl>
                                      </p:cBhvr>
                                    </p:animEffect>
                                    <p:animScale>
                                      <p:cBhvr>
                                        <p:cTn id="60" dur="125" autoRev="1" fill="hold"/>
                                        <p:tgtEl>
                                          <p:spTgt spid="38"/>
                                        </p:tgtEl>
                                      </p:cBhvr>
                                      <p:by x="105000" y="105000"/>
                                    </p:animScale>
                                  </p:childTnLst>
                                </p:cTn>
                              </p:par>
                              <p:par>
                                <p:cTn id="61" presetID="23" presetClass="entr" presetSubtype="16" fill="hold" grpId="0" nodeType="withEffect">
                                  <p:stCondLst>
                                    <p:cond delay="2400"/>
                                  </p:stCondLst>
                                  <p:childTnLst>
                                    <p:set>
                                      <p:cBhvr>
                                        <p:cTn id="62" dur="1" fill="hold">
                                          <p:stCondLst>
                                            <p:cond delay="0"/>
                                          </p:stCondLst>
                                        </p:cTn>
                                        <p:tgtEl>
                                          <p:spTgt spid="41"/>
                                        </p:tgtEl>
                                        <p:attrNameLst>
                                          <p:attrName>style.visibility</p:attrName>
                                        </p:attrNameLst>
                                      </p:cBhvr>
                                      <p:to>
                                        <p:strVal val="visible"/>
                                      </p:to>
                                    </p:set>
                                    <p:anim calcmode="lin" valueType="num">
                                      <p:cBhvr>
                                        <p:cTn id="63" dur="300" fill="hold"/>
                                        <p:tgtEl>
                                          <p:spTgt spid="41"/>
                                        </p:tgtEl>
                                        <p:attrNameLst>
                                          <p:attrName>ppt_w</p:attrName>
                                        </p:attrNameLst>
                                      </p:cBhvr>
                                      <p:tavLst>
                                        <p:tav tm="0">
                                          <p:val>
                                            <p:fltVal val="0"/>
                                          </p:val>
                                        </p:tav>
                                        <p:tav tm="100000">
                                          <p:val>
                                            <p:strVal val="#ppt_w"/>
                                          </p:val>
                                        </p:tav>
                                      </p:tavLst>
                                    </p:anim>
                                    <p:anim calcmode="lin" valueType="num">
                                      <p:cBhvr>
                                        <p:cTn id="64" dur="300" fill="hold"/>
                                        <p:tgtEl>
                                          <p:spTgt spid="41"/>
                                        </p:tgtEl>
                                        <p:attrNameLst>
                                          <p:attrName>ppt_h</p:attrName>
                                        </p:attrNameLst>
                                      </p:cBhvr>
                                      <p:tavLst>
                                        <p:tav tm="0">
                                          <p:val>
                                            <p:fltVal val="0"/>
                                          </p:val>
                                        </p:tav>
                                        <p:tav tm="100000">
                                          <p:val>
                                            <p:strVal val="#ppt_h"/>
                                          </p:val>
                                        </p:tav>
                                      </p:tavLst>
                                    </p:anim>
                                  </p:childTnLst>
                                </p:cTn>
                              </p:par>
                              <p:par>
                                <p:cTn id="65" presetID="26" presetClass="emph" presetSubtype="0" fill="hold" grpId="1" nodeType="withEffect">
                                  <p:stCondLst>
                                    <p:cond delay="2700"/>
                                  </p:stCondLst>
                                  <p:childTnLst>
                                    <p:animEffect transition="out" filter="fade">
                                      <p:cBhvr>
                                        <p:cTn id="66" dur="250" tmFilter="0, 0; .2, .5; .8, .5; 1, 0"/>
                                        <p:tgtEl>
                                          <p:spTgt spid="41"/>
                                        </p:tgtEl>
                                      </p:cBhvr>
                                    </p:animEffect>
                                    <p:animScale>
                                      <p:cBhvr>
                                        <p:cTn id="67" dur="125" autoRev="1" fill="hold"/>
                                        <p:tgtEl>
                                          <p:spTgt spid="41"/>
                                        </p:tgtEl>
                                      </p:cBhvr>
                                      <p:by x="105000" y="105000"/>
                                    </p:animScale>
                                  </p:childTnLst>
                                </p:cTn>
                              </p:par>
                              <p:par>
                                <p:cTn id="68" presetID="23" presetClass="entr" presetSubtype="16" fill="hold" grpId="0" nodeType="withEffect">
                                  <p:stCondLst>
                                    <p:cond delay="27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300" fill="hold"/>
                                        <p:tgtEl>
                                          <p:spTgt spid="40"/>
                                        </p:tgtEl>
                                        <p:attrNameLst>
                                          <p:attrName>ppt_w</p:attrName>
                                        </p:attrNameLst>
                                      </p:cBhvr>
                                      <p:tavLst>
                                        <p:tav tm="0">
                                          <p:val>
                                            <p:fltVal val="0"/>
                                          </p:val>
                                        </p:tav>
                                        <p:tav tm="100000">
                                          <p:val>
                                            <p:strVal val="#ppt_w"/>
                                          </p:val>
                                        </p:tav>
                                      </p:tavLst>
                                    </p:anim>
                                    <p:anim calcmode="lin" valueType="num">
                                      <p:cBhvr>
                                        <p:cTn id="71" dur="300" fill="hold"/>
                                        <p:tgtEl>
                                          <p:spTgt spid="40"/>
                                        </p:tgtEl>
                                        <p:attrNameLst>
                                          <p:attrName>ppt_h</p:attrName>
                                        </p:attrNameLst>
                                      </p:cBhvr>
                                      <p:tavLst>
                                        <p:tav tm="0">
                                          <p:val>
                                            <p:fltVal val="0"/>
                                          </p:val>
                                        </p:tav>
                                        <p:tav tm="100000">
                                          <p:val>
                                            <p:strVal val="#ppt_h"/>
                                          </p:val>
                                        </p:tav>
                                      </p:tavLst>
                                    </p:anim>
                                  </p:childTnLst>
                                </p:cTn>
                              </p:par>
                              <p:par>
                                <p:cTn id="72" presetID="26" presetClass="emph" presetSubtype="0" fill="hold" grpId="1" nodeType="withEffect">
                                  <p:stCondLst>
                                    <p:cond delay="3000"/>
                                  </p:stCondLst>
                                  <p:childTnLst>
                                    <p:animEffect transition="out" filter="fade">
                                      <p:cBhvr>
                                        <p:cTn id="73" dur="250" tmFilter="0, 0; .2, .5; .8, .5; 1, 0"/>
                                        <p:tgtEl>
                                          <p:spTgt spid="40"/>
                                        </p:tgtEl>
                                      </p:cBhvr>
                                    </p:animEffect>
                                    <p:animScale>
                                      <p:cBhvr>
                                        <p:cTn id="74" dur="125"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0" grpId="0" animBg="1"/>
      <p:bldP spid="40" grpId="1" animBg="1"/>
      <p:bldP spid="38" grpId="0" animBg="1"/>
      <p:bldP spid="38" grpId="1" animBg="1"/>
      <p:bldP spid="37" grpId="0" animBg="1"/>
      <p:bldP spid="37" grpId="1" animBg="1"/>
      <p:bldP spid="36" grpId="0" animBg="1"/>
      <p:bldP spid="36" grpId="1" animBg="1"/>
      <p:bldP spid="35" grpId="0" animBg="1"/>
      <p:bldP spid="35" grpId="1" animBg="1"/>
      <p:bldP spid="30" grpId="0" animBg="1"/>
      <p:bldP spid="30" grpId="1" animBg="1"/>
      <p:bldP spid="29" grpId="0" animBg="1"/>
      <p:bldP spid="29" grpId="1" animBg="1"/>
      <p:bldP spid="28" grpId="0" animBg="1"/>
      <p:bldP spid="28" grpId="1" animBg="1"/>
      <p:bldP spid="27" grpId="0" animBg="1"/>
      <p:bldP spid="27" grpId="1" animBg="1"/>
    </p:bldLst>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8_自定义版式">
    <p:spTree>
      <p:nvGrpSpPr>
        <p:cNvPr id="1" name=""/>
        <p:cNvGrpSpPr/>
        <p:nvPr/>
      </p:nvGrpSpPr>
      <p:grpSpPr>
        <a:xfrm>
          <a:off x="0" y="0"/>
          <a:ext cx="0" cy="0"/>
        </a:xfrm>
      </p:grpSpPr>
      <p:sp>
        <p:nvSpPr>
          <p:cNvPr id="21" name="图片占位符 20"/>
          <p:cNvSpPr>
            <a:spLocks noGrp="1"/>
          </p:cNvSpPr>
          <p:nvPr>
            <p:ph type="pic" sz="quarter" idx="10"/>
          </p:nvPr>
        </p:nvSpPr>
        <p:spPr>
          <a:xfrm>
            <a:off x="8792635" y="3716715"/>
            <a:ext cx="2531533" cy="2436284"/>
          </a:xfrm>
          <a:custGeom>
            <a:gdLst>
              <a:gd name="connsiteX0" fmla="*/ 0 w 2531533"/>
              <a:gd name="connsiteY0" fmla="*/ 0 h 2436284"/>
              <a:gd name="connsiteX1" fmla="*/ 2531533 w 2531533"/>
              <a:gd name="connsiteY1" fmla="*/ 0 h 2436284"/>
              <a:gd name="connsiteX2" fmla="*/ 2531533 w 2531533"/>
              <a:gd name="connsiteY2" fmla="*/ 2436284 h 2436284"/>
              <a:gd name="connsiteX3" fmla="*/ 0 w 2531533"/>
              <a:gd name="connsiteY3" fmla="*/ 2436284 h 2436284"/>
            </a:gdLst>
            <a:cxnLst>
              <a:cxn ang="0">
                <a:pos x="connsiteX0" y="connsiteY0"/>
              </a:cxn>
              <a:cxn ang="0">
                <a:pos x="connsiteX1" y="connsiteY1"/>
              </a:cxn>
              <a:cxn ang="0">
                <a:pos x="connsiteX2" y="connsiteY2"/>
              </a:cxn>
              <a:cxn ang="0">
                <a:pos x="connsiteX3" y="connsiteY3"/>
              </a:cxn>
            </a:cxnLst>
            <a:rect l="l" t="t" r="r" b="b"/>
            <a:pathLst>
              <a:path w="2531533" h="2436284">
                <a:moveTo>
                  <a:pt x="0" y="0"/>
                </a:moveTo>
                <a:lnTo>
                  <a:pt x="2531533" y="0"/>
                </a:lnTo>
                <a:lnTo>
                  <a:pt x="2531533" y="2436284"/>
                </a:lnTo>
                <a:lnTo>
                  <a:pt x="0" y="2436284"/>
                </a:lnTo>
                <a:close/>
              </a:path>
            </a:pathLst>
          </a:custGeom>
          <a:blipFill>
            <a:blip r:embed="rId1"/>
            <a:tile tx="0" ty="0" sx="100000" sy="100000" flip="none" algn="tl"/>
          </a:blipFill>
          <a:ln w="3175">
            <a:solidFill>
              <a:schemeClr val="bg1"/>
            </a:solidFill>
          </a:ln>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1"/>
          </p:nvPr>
        </p:nvSpPr>
        <p:spPr>
          <a:xfrm>
            <a:off x="6089652" y="3725710"/>
            <a:ext cx="2702983" cy="2418292"/>
          </a:xfrm>
          <a:custGeom>
            <a:gdLst>
              <a:gd name="connsiteX0" fmla="*/ 0 w 2702983"/>
              <a:gd name="connsiteY0" fmla="*/ 0 h 2418292"/>
              <a:gd name="connsiteX1" fmla="*/ 2702983 w 2702983"/>
              <a:gd name="connsiteY1" fmla="*/ 0 h 2418292"/>
              <a:gd name="connsiteX2" fmla="*/ 2702983 w 2702983"/>
              <a:gd name="connsiteY2" fmla="*/ 2418292 h 2418292"/>
              <a:gd name="connsiteX3" fmla="*/ 0 w 2702983"/>
              <a:gd name="connsiteY3" fmla="*/ 2418292 h 2418292"/>
            </a:gdLst>
            <a:cxnLst>
              <a:cxn ang="0">
                <a:pos x="connsiteX0" y="connsiteY0"/>
              </a:cxn>
              <a:cxn ang="0">
                <a:pos x="connsiteX1" y="connsiteY1"/>
              </a:cxn>
              <a:cxn ang="0">
                <a:pos x="connsiteX2" y="connsiteY2"/>
              </a:cxn>
              <a:cxn ang="0">
                <a:pos x="connsiteX3" y="connsiteY3"/>
              </a:cxn>
            </a:cxnLst>
            <a:rect l="l" t="t" r="r" b="b"/>
            <a:pathLst>
              <a:path w="2702983" h="2418292">
                <a:moveTo>
                  <a:pt x="0" y="0"/>
                </a:moveTo>
                <a:lnTo>
                  <a:pt x="2702983" y="0"/>
                </a:lnTo>
                <a:lnTo>
                  <a:pt x="2702983" y="2418292"/>
                </a:lnTo>
                <a:lnTo>
                  <a:pt x="0" y="2418292"/>
                </a:lnTo>
                <a:close/>
              </a:path>
            </a:pathLst>
          </a:custGeom>
          <a:blipFill>
            <a:blip r:embed="rId1"/>
            <a:tile tx="0" ty="0" sx="100000" sy="100000" flip="none" algn="tl"/>
          </a:blipFill>
          <a:ln w="3175">
            <a:solidFill>
              <a:schemeClr val="bg1"/>
            </a:solidFill>
          </a:ln>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2"/>
          </p:nvPr>
        </p:nvSpPr>
        <p:spPr>
          <a:xfrm>
            <a:off x="3399367" y="3716715"/>
            <a:ext cx="2690284" cy="2436284"/>
          </a:xfrm>
          <a:custGeom>
            <a:gdLst>
              <a:gd name="connsiteX0" fmla="*/ 0 w 2690284"/>
              <a:gd name="connsiteY0" fmla="*/ 0 h 2436284"/>
              <a:gd name="connsiteX1" fmla="*/ 2690284 w 2690284"/>
              <a:gd name="connsiteY1" fmla="*/ 0 h 2436284"/>
              <a:gd name="connsiteX2" fmla="*/ 2690284 w 2690284"/>
              <a:gd name="connsiteY2" fmla="*/ 2436284 h 2436284"/>
              <a:gd name="connsiteX3" fmla="*/ 0 w 2690284"/>
              <a:gd name="connsiteY3" fmla="*/ 2436284 h 2436284"/>
            </a:gdLst>
            <a:cxnLst>
              <a:cxn ang="0">
                <a:pos x="connsiteX0" y="connsiteY0"/>
              </a:cxn>
              <a:cxn ang="0">
                <a:pos x="connsiteX1" y="connsiteY1"/>
              </a:cxn>
              <a:cxn ang="0">
                <a:pos x="connsiteX2" y="connsiteY2"/>
              </a:cxn>
              <a:cxn ang="0">
                <a:pos x="connsiteX3" y="connsiteY3"/>
              </a:cxn>
            </a:cxnLst>
            <a:rect l="l" t="t" r="r" b="b"/>
            <a:pathLst>
              <a:path w="2690284" h="2436284">
                <a:moveTo>
                  <a:pt x="0" y="0"/>
                </a:moveTo>
                <a:lnTo>
                  <a:pt x="2690284" y="0"/>
                </a:lnTo>
                <a:lnTo>
                  <a:pt x="2690284" y="2436284"/>
                </a:lnTo>
                <a:lnTo>
                  <a:pt x="0" y="2436284"/>
                </a:lnTo>
                <a:close/>
              </a:path>
            </a:pathLst>
          </a:custGeom>
          <a:blipFill>
            <a:blip r:embed="rId1"/>
            <a:tile tx="0" ty="0" sx="100000" sy="100000" flip="none" algn="tl"/>
          </a:blipFill>
          <a:ln w="3175">
            <a:solidFill>
              <a:schemeClr val="bg1"/>
            </a:solidFill>
          </a:ln>
        </p:spPr>
        <p:txBody>
          <a:bodyPr wrap="square">
            <a:noAutofit/>
          </a:bodyPr>
          <a:lstStyle>
            <a:lvl1pPr>
              <a:defRPr sz="1000">
                <a:solidFill>
                  <a:srgbClr val="C00000"/>
                </a:solidFill>
              </a:defRPr>
            </a:lvl1pPr>
          </a:lstStyle>
          <a:p>
            <a:endParaRPr lang="zh-CN" altLang="en-US"/>
          </a:p>
        </p:txBody>
      </p:sp>
      <p:sp>
        <p:nvSpPr>
          <p:cNvPr id="18" name="图片占位符 17"/>
          <p:cNvSpPr>
            <a:spLocks noGrp="1"/>
          </p:cNvSpPr>
          <p:nvPr>
            <p:ph type="pic" sz="quarter" idx="13"/>
          </p:nvPr>
        </p:nvSpPr>
        <p:spPr>
          <a:xfrm>
            <a:off x="6089652" y="1316418"/>
            <a:ext cx="2702983" cy="2400299"/>
          </a:xfrm>
          <a:custGeom>
            <a:gdLst>
              <a:gd name="connsiteX0" fmla="*/ 0 w 2702983"/>
              <a:gd name="connsiteY0" fmla="*/ 0 h 2400299"/>
              <a:gd name="connsiteX1" fmla="*/ 2702983 w 2702983"/>
              <a:gd name="connsiteY1" fmla="*/ 0 h 2400299"/>
              <a:gd name="connsiteX2" fmla="*/ 2702983 w 2702983"/>
              <a:gd name="connsiteY2" fmla="*/ 2400299 h 2400299"/>
              <a:gd name="connsiteX3" fmla="*/ 0 w 2702983"/>
              <a:gd name="connsiteY3" fmla="*/ 2400299 h 2400299"/>
            </a:gdLst>
            <a:cxnLst>
              <a:cxn ang="0">
                <a:pos x="connsiteX0" y="connsiteY0"/>
              </a:cxn>
              <a:cxn ang="0">
                <a:pos x="connsiteX1" y="connsiteY1"/>
              </a:cxn>
              <a:cxn ang="0">
                <a:pos x="connsiteX2" y="connsiteY2"/>
              </a:cxn>
              <a:cxn ang="0">
                <a:pos x="connsiteX3" y="connsiteY3"/>
              </a:cxn>
            </a:cxnLst>
            <a:rect l="l" t="t" r="r" b="b"/>
            <a:pathLst>
              <a:path w="2702983" h="2400299">
                <a:moveTo>
                  <a:pt x="0" y="0"/>
                </a:moveTo>
                <a:lnTo>
                  <a:pt x="2702983" y="0"/>
                </a:lnTo>
                <a:lnTo>
                  <a:pt x="2702983" y="2400299"/>
                </a:lnTo>
                <a:lnTo>
                  <a:pt x="0" y="2400299"/>
                </a:lnTo>
                <a:close/>
              </a:path>
            </a:pathLst>
          </a:custGeom>
          <a:blipFill>
            <a:blip r:embed="rId1"/>
            <a:tile tx="0" ty="0" sx="100000" sy="100000" flip="none" algn="tl"/>
          </a:blipFill>
          <a:ln w="3175">
            <a:solidFill>
              <a:schemeClr val="bg1"/>
            </a:solidFill>
          </a:ln>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4"/>
          </p:nvPr>
        </p:nvSpPr>
        <p:spPr>
          <a:xfrm>
            <a:off x="3399367" y="1316417"/>
            <a:ext cx="2690284" cy="2417233"/>
          </a:xfrm>
          <a:custGeom>
            <a:gdLst>
              <a:gd name="connsiteX0" fmla="*/ 0 w 2690284"/>
              <a:gd name="connsiteY0" fmla="*/ 0 h 2417233"/>
              <a:gd name="connsiteX1" fmla="*/ 2690284 w 2690284"/>
              <a:gd name="connsiteY1" fmla="*/ 0 h 2417233"/>
              <a:gd name="connsiteX2" fmla="*/ 2690284 w 2690284"/>
              <a:gd name="connsiteY2" fmla="*/ 2417233 h 2417233"/>
              <a:gd name="connsiteX3" fmla="*/ 0 w 2690284"/>
              <a:gd name="connsiteY3" fmla="*/ 2417233 h 2417233"/>
            </a:gdLst>
            <a:cxnLst>
              <a:cxn ang="0">
                <a:pos x="connsiteX0" y="connsiteY0"/>
              </a:cxn>
              <a:cxn ang="0">
                <a:pos x="connsiteX1" y="connsiteY1"/>
              </a:cxn>
              <a:cxn ang="0">
                <a:pos x="connsiteX2" y="connsiteY2"/>
              </a:cxn>
              <a:cxn ang="0">
                <a:pos x="connsiteX3" y="connsiteY3"/>
              </a:cxn>
            </a:cxnLst>
            <a:rect l="l" t="t" r="r" b="b"/>
            <a:pathLst>
              <a:path w="2690284" h="2417233">
                <a:moveTo>
                  <a:pt x="0" y="0"/>
                </a:moveTo>
                <a:lnTo>
                  <a:pt x="2690284" y="0"/>
                </a:lnTo>
                <a:lnTo>
                  <a:pt x="2690284" y="2417233"/>
                </a:lnTo>
                <a:lnTo>
                  <a:pt x="0" y="2417233"/>
                </a:lnTo>
                <a:close/>
              </a:path>
            </a:pathLst>
          </a:custGeom>
          <a:blipFill>
            <a:blip r:embed="rId1"/>
            <a:tile tx="0" ty="0" sx="100000" sy="100000" flip="none" algn="tl"/>
          </a:blipFill>
          <a:ln w="3175">
            <a:solidFill>
              <a:schemeClr val="bg1"/>
            </a:solidFill>
          </a:ln>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9409697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ppt_w</p:attrName>
                                        </p:attrNameLst>
                                      </p:cBhvr>
                                      <p:tavLst>
                                        <p:tav tm="0" fmla="#ppt_w*sin(2.5*pi*$)">
                                          <p:val>
                                            <p:fltVal val="0"/>
                                          </p:val>
                                        </p:tav>
                                        <p:tav tm="100000">
                                          <p:val>
                                            <p:fltVal val="1"/>
                                          </p:val>
                                        </p:tav>
                                      </p:tavLst>
                                    </p:anim>
                                    <p:anim calcmode="lin" valueType="num">
                                      <p:cBhvr>
                                        <p:cTn id="9" dur="750" fill="hold"/>
                                        <p:tgtEl>
                                          <p:spTgt spid="1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25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750"/>
                                        <p:tgtEl>
                                          <p:spTgt spid="18"/>
                                        </p:tgtEl>
                                      </p:cBhvr>
                                    </p:animEffect>
                                    <p:anim calcmode="lin" valueType="num">
                                      <p:cBhvr>
                                        <p:cTn id="13" dur="750" fill="hold"/>
                                        <p:tgtEl>
                                          <p:spTgt spid="18"/>
                                        </p:tgtEl>
                                        <p:attrNameLst>
                                          <p:attrName>ppt_w</p:attrName>
                                        </p:attrNameLst>
                                      </p:cBhvr>
                                      <p:tavLst>
                                        <p:tav tm="0" fmla="#ppt_w*sin(2.5*pi*$)">
                                          <p:val>
                                            <p:fltVal val="0"/>
                                          </p:val>
                                        </p:tav>
                                        <p:tav tm="100000">
                                          <p:val>
                                            <p:fltVal val="1"/>
                                          </p:val>
                                        </p:tav>
                                      </p:tavLst>
                                    </p:anim>
                                    <p:anim calcmode="lin" valueType="num">
                                      <p:cBhvr>
                                        <p:cTn id="14" dur="750" fill="hold"/>
                                        <p:tgtEl>
                                          <p:spTgt spid="18"/>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30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750"/>
                                        <p:tgtEl>
                                          <p:spTgt spid="19"/>
                                        </p:tgtEl>
                                      </p:cBhvr>
                                    </p:animEffect>
                                    <p:anim calcmode="lin" valueType="num">
                                      <p:cBhvr>
                                        <p:cTn id="18" dur="750" fill="hold"/>
                                        <p:tgtEl>
                                          <p:spTgt spid="19"/>
                                        </p:tgtEl>
                                        <p:attrNameLst>
                                          <p:attrName>ppt_w</p:attrName>
                                        </p:attrNameLst>
                                      </p:cBhvr>
                                      <p:tavLst>
                                        <p:tav tm="0" fmla="#ppt_w*sin(2.5*pi*$)">
                                          <p:val>
                                            <p:fltVal val="0"/>
                                          </p:val>
                                        </p:tav>
                                        <p:tav tm="100000">
                                          <p:val>
                                            <p:fltVal val="1"/>
                                          </p:val>
                                        </p:tav>
                                      </p:tavLst>
                                    </p:anim>
                                    <p:anim calcmode="lin" valueType="num">
                                      <p:cBhvr>
                                        <p:cTn id="19" dur="750" fill="hold"/>
                                        <p:tgtEl>
                                          <p:spTgt spid="19"/>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37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750"/>
                                        <p:tgtEl>
                                          <p:spTgt spid="20"/>
                                        </p:tgtEl>
                                      </p:cBhvr>
                                    </p:animEffect>
                                    <p:anim calcmode="lin" valueType="num">
                                      <p:cBhvr>
                                        <p:cTn id="23" dur="750" fill="hold"/>
                                        <p:tgtEl>
                                          <p:spTgt spid="20"/>
                                        </p:tgtEl>
                                        <p:attrNameLst>
                                          <p:attrName>ppt_w</p:attrName>
                                        </p:attrNameLst>
                                      </p:cBhvr>
                                      <p:tavLst>
                                        <p:tav tm="0" fmla="#ppt_w*sin(2.5*pi*$)">
                                          <p:val>
                                            <p:fltVal val="0"/>
                                          </p:val>
                                        </p:tav>
                                        <p:tav tm="100000">
                                          <p:val>
                                            <p:fltVal val="1"/>
                                          </p:val>
                                        </p:tav>
                                      </p:tavLst>
                                    </p:anim>
                                    <p:anim calcmode="lin" valueType="num">
                                      <p:cBhvr>
                                        <p:cTn id="24" dur="750" fill="hold"/>
                                        <p:tgtEl>
                                          <p:spTgt spid="20"/>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45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ppt_w</p:attrName>
                                        </p:attrNameLst>
                                      </p:cBhvr>
                                      <p:tavLst>
                                        <p:tav tm="0" fmla="#ppt_w*sin(2.5*pi*$)">
                                          <p:val>
                                            <p:fltVal val="0"/>
                                          </p:val>
                                        </p:tav>
                                        <p:tav tm="100000">
                                          <p:val>
                                            <p:fltVal val="1"/>
                                          </p:val>
                                        </p:tav>
                                      </p:tavLst>
                                    </p:anim>
                                    <p:anim calcmode="lin" valueType="num">
                                      <p:cBhvr>
                                        <p:cTn id="29" dur="75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Lst>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9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8427552" y="4032764"/>
            <a:ext cx="3503520" cy="2164429"/>
          </a:xfrm>
          <a:custGeom>
            <a:gdLst>
              <a:gd name="connsiteX0" fmla="*/ 0 w 3503520"/>
              <a:gd name="connsiteY0" fmla="*/ 0 h 2164429"/>
              <a:gd name="connsiteX1" fmla="*/ 3503520 w 3503520"/>
              <a:gd name="connsiteY1" fmla="*/ 0 h 2164429"/>
              <a:gd name="connsiteX2" fmla="*/ 3503520 w 3503520"/>
              <a:gd name="connsiteY2" fmla="*/ 2164429 h 2164429"/>
              <a:gd name="connsiteX3" fmla="*/ 0 w 3503520"/>
              <a:gd name="connsiteY3" fmla="*/ 2164429 h 2164429"/>
            </a:gdLst>
            <a:cxnLst>
              <a:cxn ang="0">
                <a:pos x="connsiteX0" y="connsiteY0"/>
              </a:cxn>
              <a:cxn ang="0">
                <a:pos x="connsiteX1" y="connsiteY1"/>
              </a:cxn>
              <a:cxn ang="0">
                <a:pos x="connsiteX2" y="connsiteY2"/>
              </a:cxn>
              <a:cxn ang="0">
                <a:pos x="connsiteX3" y="connsiteY3"/>
              </a:cxn>
            </a:cxnLst>
            <a:rect l="l" t="t" r="r" b="b"/>
            <a:pathLst>
              <a:path w="3503520" h="2164429">
                <a:moveTo>
                  <a:pt x="0" y="0"/>
                </a:moveTo>
                <a:lnTo>
                  <a:pt x="3503520" y="0"/>
                </a:lnTo>
                <a:lnTo>
                  <a:pt x="3503520" y="2164429"/>
                </a:lnTo>
                <a:lnTo>
                  <a:pt x="0" y="216442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4" name="图片占位符 13"/>
          <p:cNvSpPr>
            <a:spLocks noGrp="1"/>
          </p:cNvSpPr>
          <p:nvPr>
            <p:ph type="pic" sz="quarter" idx="13"/>
          </p:nvPr>
        </p:nvSpPr>
        <p:spPr>
          <a:xfrm>
            <a:off x="8400256" y="1440473"/>
            <a:ext cx="3503520" cy="2304256"/>
          </a:xfrm>
          <a:custGeom>
            <a:gdLst>
              <a:gd name="connsiteX0" fmla="*/ 0 w 3503520"/>
              <a:gd name="connsiteY0" fmla="*/ 0 h 2304256"/>
              <a:gd name="connsiteX1" fmla="*/ 3503520 w 3503520"/>
              <a:gd name="connsiteY1" fmla="*/ 0 h 2304256"/>
              <a:gd name="connsiteX2" fmla="*/ 3503520 w 3503520"/>
              <a:gd name="connsiteY2" fmla="*/ 2304256 h 2304256"/>
              <a:gd name="connsiteX3" fmla="*/ 0 w 3503520"/>
              <a:gd name="connsiteY3" fmla="*/ 2304256 h 2304256"/>
            </a:gdLst>
            <a:cxnLst>
              <a:cxn ang="0">
                <a:pos x="connsiteX0" y="connsiteY0"/>
              </a:cxn>
              <a:cxn ang="0">
                <a:pos x="connsiteX1" y="connsiteY1"/>
              </a:cxn>
              <a:cxn ang="0">
                <a:pos x="connsiteX2" y="connsiteY2"/>
              </a:cxn>
              <a:cxn ang="0">
                <a:pos x="connsiteX3" y="connsiteY3"/>
              </a:cxn>
            </a:cxnLst>
            <a:rect l="l" t="t" r="r" b="b"/>
            <a:pathLst>
              <a:path w="3503520" h="2304256">
                <a:moveTo>
                  <a:pt x="0" y="0"/>
                </a:moveTo>
                <a:lnTo>
                  <a:pt x="3503520" y="0"/>
                </a:lnTo>
                <a:lnTo>
                  <a:pt x="3503520" y="2304256"/>
                </a:lnTo>
                <a:lnTo>
                  <a:pt x="0" y="2304256"/>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3" name="图片占位符 12"/>
          <p:cNvSpPr>
            <a:spLocks noGrp="1"/>
          </p:cNvSpPr>
          <p:nvPr>
            <p:ph type="pic" sz="quarter" idx="14"/>
          </p:nvPr>
        </p:nvSpPr>
        <p:spPr>
          <a:xfrm>
            <a:off x="431372" y="1440475"/>
            <a:ext cx="7008779" cy="4750663"/>
          </a:xfrm>
          <a:custGeom>
            <a:gdLst>
              <a:gd name="connsiteX0" fmla="*/ 0 w 7008779"/>
              <a:gd name="connsiteY0" fmla="*/ 0 h 4750663"/>
              <a:gd name="connsiteX1" fmla="*/ 7008779 w 7008779"/>
              <a:gd name="connsiteY1" fmla="*/ 0 h 4750663"/>
              <a:gd name="connsiteX2" fmla="*/ 7008779 w 7008779"/>
              <a:gd name="connsiteY2" fmla="*/ 4750663 h 4750663"/>
              <a:gd name="connsiteX3" fmla="*/ 0 w 7008779"/>
              <a:gd name="connsiteY3" fmla="*/ 4750663 h 4750663"/>
            </a:gdLst>
            <a:cxnLst>
              <a:cxn ang="0">
                <a:pos x="connsiteX0" y="connsiteY0"/>
              </a:cxn>
              <a:cxn ang="0">
                <a:pos x="connsiteX1" y="connsiteY1"/>
              </a:cxn>
              <a:cxn ang="0">
                <a:pos x="connsiteX2" y="connsiteY2"/>
              </a:cxn>
              <a:cxn ang="0">
                <a:pos x="connsiteX3" y="connsiteY3"/>
              </a:cxn>
            </a:cxnLst>
            <a:rect l="l" t="t" r="r" b="b"/>
            <a:pathLst>
              <a:path w="7008778" h="4750663">
                <a:moveTo>
                  <a:pt x="0" y="0"/>
                </a:moveTo>
                <a:lnTo>
                  <a:pt x="7008779" y="0"/>
                </a:lnTo>
                <a:lnTo>
                  <a:pt x="7008779" y="4750663"/>
                </a:lnTo>
                <a:lnTo>
                  <a:pt x="0" y="475066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818289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grpId="1" nodeType="withEffect">
                                  <p:stCondLst>
                                    <p:cond delay="500"/>
                                  </p:stCondLst>
                                  <p:childTnLst>
                                    <p:animEffect transition="out" filter="fade">
                                      <p:cBhvr>
                                        <p:cTn id="11" dur="250" tmFilter="0, 0; .2, .5; .8, .5; 1, 0"/>
                                        <p:tgtEl>
                                          <p:spTgt spid="13"/>
                                        </p:tgtEl>
                                      </p:cBhvr>
                                    </p:animEffect>
                                    <p:animScale>
                                      <p:cBhvr>
                                        <p:cTn id="12" dur="125" autoRev="1" fill="hold"/>
                                        <p:tgtEl>
                                          <p:spTgt spid="13"/>
                                        </p:tgtEl>
                                      </p:cBhvr>
                                      <p:by x="105000" y="105000"/>
                                    </p:animScale>
                                  </p:childTnLst>
                                </p:cTn>
                              </p:par>
                              <p:par>
                                <p:cTn id="13" presetID="15" presetClass="entr" presetSubtype="0" fill="hold" grpId="0" nodeType="withEffect">
                                  <p:stCondLst>
                                    <p:cond delay="75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4"/>
                                        </p:tgtEl>
                                        <p:attrNameLst>
                                          <p:attrName>ppt_y</p:attrName>
                                        </p:attrNameLst>
                                      </p:cBhvr>
                                      <p:tavLst>
                                        <p:tav tm="0" fmla="#ppt_y+(sin(-2*pi*(1-$))*-#ppt_x+cos(-2*pi*(1-$))*(1-#ppt_y))*(1-$)">
                                          <p:val>
                                            <p:fltVal val="0"/>
                                          </p:val>
                                        </p:tav>
                                        <p:tav tm="100000">
                                          <p:val>
                                            <p:fltVal val="1"/>
                                          </p:val>
                                        </p:tav>
                                      </p:tavLst>
                                    </p:anim>
                                  </p:childTnLst>
                                </p:cTn>
                              </p:par>
                              <p:par>
                                <p:cTn id="19" presetID="45" presetClass="entr" presetSubtype="0" fill="hold" grpId="1" nodeType="withEffect">
                                  <p:stCondLst>
                                    <p:cond delay="275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ppt_w</p:attrName>
                                        </p:attrNameLst>
                                      </p:cBhvr>
                                      <p:tavLst>
                                        <p:tav tm="0" fmla="#ppt_w*sin(2.5*pi*$)">
                                          <p:val>
                                            <p:fltVal val="0"/>
                                          </p:val>
                                        </p:tav>
                                        <p:tav tm="100000">
                                          <p:val>
                                            <p:fltVal val="1"/>
                                          </p:val>
                                        </p:tav>
                                      </p:tavLst>
                                    </p:anim>
                                    <p:anim calcmode="lin" valueType="num">
                                      <p:cBhvr>
                                        <p:cTn id="23" dur="500" fill="hold"/>
                                        <p:tgtEl>
                                          <p:spTgt spid="14"/>
                                        </p:tgtEl>
                                        <p:attrNameLst>
                                          <p:attrName>ppt_h</p:attrName>
                                        </p:attrNameLst>
                                      </p:cBhvr>
                                      <p:tavLst>
                                        <p:tav tm="0">
                                          <p:val>
                                            <p:strVal val="#ppt_h"/>
                                          </p:val>
                                        </p:tav>
                                        <p:tav tm="100000">
                                          <p:val>
                                            <p:strVal val="#ppt_h"/>
                                          </p:val>
                                        </p:tav>
                                      </p:tavLst>
                                    </p:anim>
                                  </p:childTnLst>
                                </p:cTn>
                              </p:par>
                              <p:par>
                                <p:cTn id="24" presetID="15" presetClass="entr" presetSubtype="0" fill="hold" grpId="0" nodeType="withEffect">
                                  <p:stCondLst>
                                    <p:cond delay="175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fltVal val="0"/>
                                          </p:val>
                                        </p:tav>
                                        <p:tav tm="100000">
                                          <p:val>
                                            <p:strVal val="#ppt_w"/>
                                          </p:val>
                                        </p:tav>
                                      </p:tavLst>
                                    </p:anim>
                                    <p:anim calcmode="lin" valueType="num">
                                      <p:cBhvr>
                                        <p:cTn id="27" dur="1000" fill="hold"/>
                                        <p:tgtEl>
                                          <p:spTgt spid="15"/>
                                        </p:tgtEl>
                                        <p:attrNameLst>
                                          <p:attrName>ppt_h</p:attrName>
                                        </p:attrNameLst>
                                      </p:cBhvr>
                                      <p:tavLst>
                                        <p:tav tm="0">
                                          <p:val>
                                            <p:fltVal val="0"/>
                                          </p:val>
                                        </p:tav>
                                        <p:tav tm="100000">
                                          <p:val>
                                            <p:strVal val="#ppt_h"/>
                                          </p:val>
                                        </p:tav>
                                      </p:tavLst>
                                    </p:anim>
                                    <p:anim calcmode="lin" valueType="num">
                                      <p:cBhvr>
                                        <p:cTn id="28"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5"/>
                                        </p:tgtEl>
                                        <p:attrNameLst>
                                          <p:attrName>ppt_y</p:attrName>
                                        </p:attrNameLst>
                                      </p:cBhvr>
                                      <p:tavLst>
                                        <p:tav tm="0" fmla="#ppt_y+(sin(-2*pi*(1-$))*-#ppt_x+cos(-2*pi*(1-$))*(1-#ppt_y))*(1-$)">
                                          <p:val>
                                            <p:fltVal val="0"/>
                                          </p:val>
                                        </p:tav>
                                        <p:tav tm="100000">
                                          <p:val>
                                            <p:fltVal val="1"/>
                                          </p:val>
                                        </p:tav>
                                      </p:tavLst>
                                    </p:anim>
                                  </p:childTnLst>
                                </p:cTn>
                              </p:par>
                              <p:par>
                                <p:cTn id="30" presetID="45" presetClass="entr" presetSubtype="0" fill="hold" grpId="1" nodeType="withEffect">
                                  <p:stCondLst>
                                    <p:cond delay="3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anim calcmode="lin" valueType="num">
                                      <p:cBhvr>
                                        <p:cTn id="33" dur="500" fill="hold"/>
                                        <p:tgtEl>
                                          <p:spTgt spid="15"/>
                                        </p:tgtEl>
                                        <p:attrNameLst>
                                          <p:attrName>ppt_w</p:attrName>
                                        </p:attrNameLst>
                                      </p:cBhvr>
                                      <p:tavLst>
                                        <p:tav tm="0" fmla="#ppt_w*sin(2.5*pi*$)">
                                          <p:val>
                                            <p:fltVal val="0"/>
                                          </p:val>
                                        </p:tav>
                                        <p:tav tm="100000">
                                          <p:val>
                                            <p:fltVal val="1"/>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4" grpId="0" animBg="1"/>
      <p:bldP spid="14" grpId="1" animBg="1"/>
      <p:bldP spid="13" grpId="0" animBg="1"/>
      <p:bldP spid="13" grpId="1" animBg="1"/>
    </p:bldLs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空白">
    <p:spTree>
      <p:nvGrpSpPr>
        <p:cNvPr id="1" name=""/>
        <p:cNvGrpSpPr/>
        <p:nvPr/>
      </p:nvGrpSpPr>
      <p:grpSpPr>
        <a:xfrm>
          <a:off x="0" y="0"/>
          <a:ext cx="0" cy="0"/>
        </a:xfrm>
      </p:grpSpPr>
      <p:sp>
        <p:nvSpPr>
          <p:cNvPr id="30" name="图片占位符 29"/>
          <p:cNvSpPr>
            <a:spLocks noGrp="1"/>
          </p:cNvSpPr>
          <p:nvPr>
            <p:ph type="pic" sz="quarter" idx="13"/>
          </p:nvPr>
        </p:nvSpPr>
        <p:spPr>
          <a:xfrm>
            <a:off x="1144088" y="2365336"/>
            <a:ext cx="2195513" cy="1299061"/>
          </a:xfrm>
          <a:custGeom>
            <a:gdLst>
              <a:gd name="connsiteX0" fmla="*/ 0 w 2195513"/>
              <a:gd name="connsiteY0" fmla="*/ 0 h 1299061"/>
              <a:gd name="connsiteX1" fmla="*/ 2195513 w 2195513"/>
              <a:gd name="connsiteY1" fmla="*/ 0 h 1299061"/>
              <a:gd name="connsiteX2" fmla="*/ 2195513 w 2195513"/>
              <a:gd name="connsiteY2" fmla="*/ 1299061 h 1299061"/>
              <a:gd name="connsiteX3" fmla="*/ 0 w 2195513"/>
              <a:gd name="connsiteY3" fmla="*/ 1299061 h 1299061"/>
            </a:gdLst>
            <a:cxnLst>
              <a:cxn ang="0">
                <a:pos x="connsiteX0" y="connsiteY0"/>
              </a:cxn>
              <a:cxn ang="0">
                <a:pos x="connsiteX1" y="connsiteY1"/>
              </a:cxn>
              <a:cxn ang="0">
                <a:pos x="connsiteX2" y="connsiteY2"/>
              </a:cxn>
              <a:cxn ang="0">
                <a:pos x="connsiteX3" y="connsiteY3"/>
              </a:cxn>
            </a:cxnLst>
            <a:rect l="l" t="t" r="r" b="b"/>
            <a:pathLst>
              <a:path w="2195513" h="1299061">
                <a:moveTo>
                  <a:pt x="0" y="0"/>
                </a:moveTo>
                <a:lnTo>
                  <a:pt x="2195513" y="0"/>
                </a:lnTo>
                <a:lnTo>
                  <a:pt x="2195513" y="1299061"/>
                </a:lnTo>
                <a:lnTo>
                  <a:pt x="0" y="12990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1" name="图片占位符 30"/>
          <p:cNvSpPr>
            <a:spLocks noGrp="1"/>
          </p:cNvSpPr>
          <p:nvPr>
            <p:ph type="pic" sz="quarter" idx="14"/>
          </p:nvPr>
        </p:nvSpPr>
        <p:spPr>
          <a:xfrm>
            <a:off x="1144088" y="4394161"/>
            <a:ext cx="2195513" cy="1299061"/>
          </a:xfrm>
          <a:custGeom>
            <a:gdLst>
              <a:gd name="connsiteX0" fmla="*/ 0 w 2195513"/>
              <a:gd name="connsiteY0" fmla="*/ 0 h 1299061"/>
              <a:gd name="connsiteX1" fmla="*/ 2195513 w 2195513"/>
              <a:gd name="connsiteY1" fmla="*/ 0 h 1299061"/>
              <a:gd name="connsiteX2" fmla="*/ 2195513 w 2195513"/>
              <a:gd name="connsiteY2" fmla="*/ 1299061 h 1299061"/>
              <a:gd name="connsiteX3" fmla="*/ 0 w 2195513"/>
              <a:gd name="connsiteY3" fmla="*/ 1299061 h 1299061"/>
            </a:gdLst>
            <a:cxnLst>
              <a:cxn ang="0">
                <a:pos x="connsiteX0" y="connsiteY0"/>
              </a:cxn>
              <a:cxn ang="0">
                <a:pos x="connsiteX1" y="connsiteY1"/>
              </a:cxn>
              <a:cxn ang="0">
                <a:pos x="connsiteX2" y="connsiteY2"/>
              </a:cxn>
              <a:cxn ang="0">
                <a:pos x="connsiteX3" y="connsiteY3"/>
              </a:cxn>
            </a:cxnLst>
            <a:rect l="l" t="t" r="r" b="b"/>
            <a:pathLst>
              <a:path w="2195513" h="1299061">
                <a:moveTo>
                  <a:pt x="0" y="0"/>
                </a:moveTo>
                <a:lnTo>
                  <a:pt x="2195513" y="0"/>
                </a:lnTo>
                <a:lnTo>
                  <a:pt x="2195513" y="1299061"/>
                </a:lnTo>
                <a:lnTo>
                  <a:pt x="0" y="12990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5"/>
          </p:nvPr>
        </p:nvSpPr>
        <p:spPr>
          <a:xfrm>
            <a:off x="8816865" y="2749205"/>
            <a:ext cx="2195513" cy="1299061"/>
          </a:xfrm>
          <a:custGeom>
            <a:gdLst>
              <a:gd name="connsiteX0" fmla="*/ 0 w 2195513"/>
              <a:gd name="connsiteY0" fmla="*/ 0 h 1299061"/>
              <a:gd name="connsiteX1" fmla="*/ 2195513 w 2195513"/>
              <a:gd name="connsiteY1" fmla="*/ 0 h 1299061"/>
              <a:gd name="connsiteX2" fmla="*/ 2195513 w 2195513"/>
              <a:gd name="connsiteY2" fmla="*/ 1299061 h 1299061"/>
              <a:gd name="connsiteX3" fmla="*/ 0 w 2195513"/>
              <a:gd name="connsiteY3" fmla="*/ 1299061 h 1299061"/>
            </a:gdLst>
            <a:cxnLst>
              <a:cxn ang="0">
                <a:pos x="connsiteX0" y="connsiteY0"/>
              </a:cxn>
              <a:cxn ang="0">
                <a:pos x="connsiteX1" y="connsiteY1"/>
              </a:cxn>
              <a:cxn ang="0">
                <a:pos x="connsiteX2" y="connsiteY2"/>
              </a:cxn>
              <a:cxn ang="0">
                <a:pos x="connsiteX3" y="connsiteY3"/>
              </a:cxn>
            </a:cxnLst>
            <a:rect l="l" t="t" r="r" b="b"/>
            <a:pathLst>
              <a:path w="2195513" h="1299061">
                <a:moveTo>
                  <a:pt x="0" y="0"/>
                </a:moveTo>
                <a:lnTo>
                  <a:pt x="2195513" y="0"/>
                </a:lnTo>
                <a:lnTo>
                  <a:pt x="2195513" y="1299061"/>
                </a:lnTo>
                <a:lnTo>
                  <a:pt x="0" y="12990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6"/>
          </p:nvPr>
        </p:nvSpPr>
        <p:spPr>
          <a:xfrm>
            <a:off x="8816865" y="4862191"/>
            <a:ext cx="2195513" cy="1299061"/>
          </a:xfrm>
          <a:custGeom>
            <a:gdLst>
              <a:gd name="connsiteX0" fmla="*/ 0 w 2195513"/>
              <a:gd name="connsiteY0" fmla="*/ 0 h 1299061"/>
              <a:gd name="connsiteX1" fmla="*/ 2195513 w 2195513"/>
              <a:gd name="connsiteY1" fmla="*/ 0 h 1299061"/>
              <a:gd name="connsiteX2" fmla="*/ 2195513 w 2195513"/>
              <a:gd name="connsiteY2" fmla="*/ 1299061 h 1299061"/>
              <a:gd name="connsiteX3" fmla="*/ 0 w 2195513"/>
              <a:gd name="connsiteY3" fmla="*/ 1299061 h 1299061"/>
            </a:gdLst>
            <a:cxnLst>
              <a:cxn ang="0">
                <a:pos x="connsiteX0" y="connsiteY0"/>
              </a:cxn>
              <a:cxn ang="0">
                <a:pos x="connsiteX1" y="connsiteY1"/>
              </a:cxn>
              <a:cxn ang="0">
                <a:pos x="connsiteX2" y="connsiteY2"/>
              </a:cxn>
              <a:cxn ang="0">
                <a:pos x="connsiteX3" y="connsiteY3"/>
              </a:cxn>
            </a:cxnLst>
            <a:rect l="l" t="t" r="r" b="b"/>
            <a:pathLst>
              <a:path w="2195513" h="1299061">
                <a:moveTo>
                  <a:pt x="0" y="0"/>
                </a:moveTo>
                <a:lnTo>
                  <a:pt x="2195513" y="0"/>
                </a:lnTo>
                <a:lnTo>
                  <a:pt x="2195513" y="1299061"/>
                </a:lnTo>
                <a:lnTo>
                  <a:pt x="0" y="12990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4" name="矩形 3"/>
          <p:cNvSpPr/>
          <p:nvPr/>
        </p:nvSpPr>
        <p:spPr>
          <a:xfrm>
            <a:off x="1084926" y="2303423"/>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7" name="矩形 6"/>
          <p:cNvSpPr/>
          <p:nvPr/>
        </p:nvSpPr>
        <p:spPr>
          <a:xfrm>
            <a:off x="1084926" y="4332248"/>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0" name="矩形 9"/>
          <p:cNvSpPr/>
          <p:nvPr/>
        </p:nvSpPr>
        <p:spPr>
          <a:xfrm flipH="1">
            <a:off x="8757703" y="2687292"/>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3" name="矩形 12"/>
          <p:cNvSpPr/>
          <p:nvPr userDrawn="1"/>
        </p:nvSpPr>
        <p:spPr>
          <a:xfrm flipH="1">
            <a:off x="8757703" y="4800278"/>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Tree>
    <p:extLst>
      <p:ext uri="{BB962C8B-B14F-4D97-AF65-F5344CB8AC3E}">
        <p14:creationId val="4245917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6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26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26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grpId="0" nodeType="withEffect">
                                  <p:stCondLst>
                                    <p:cond delay="31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31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 grpId="0" animBg="1"/>
      <p:bldP spid="7" grpId="0" animBg="1"/>
      <p:bldP spid="10" grpId="0" animBg="1"/>
      <p:bldP spid="13" grpId="0" animBg="1"/>
    </p:bldLst>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0_自定义版式">
    <p:spTree>
      <p:nvGrpSpPr>
        <p:cNvPr id="1" name=""/>
        <p:cNvGrpSpPr/>
        <p:nvPr/>
      </p:nvGrpSpPr>
      <p:grpSpPr>
        <a:xfrm>
          <a:off x="0" y="0"/>
          <a:ext cx="0" cy="0"/>
        </a:xfrm>
      </p:grpSpPr>
      <p:sp>
        <p:nvSpPr>
          <p:cNvPr id="23" name="图片占位符 22"/>
          <p:cNvSpPr>
            <a:spLocks noGrp="1"/>
          </p:cNvSpPr>
          <p:nvPr>
            <p:ph type="pic" sz="quarter" idx="14"/>
          </p:nvPr>
        </p:nvSpPr>
        <p:spPr>
          <a:xfrm>
            <a:off x="2063552" y="1648256"/>
            <a:ext cx="1289096" cy="872539"/>
          </a:xfrm>
          <a:custGeom>
            <a:gdLst>
              <a:gd name="connsiteX0" fmla="*/ 0 w 1289096"/>
              <a:gd name="connsiteY0" fmla="*/ 0 h 872539"/>
              <a:gd name="connsiteX1" fmla="*/ 1289096 w 1289096"/>
              <a:gd name="connsiteY1" fmla="*/ 0 h 872539"/>
              <a:gd name="connsiteX2" fmla="*/ 1289096 w 1289096"/>
              <a:gd name="connsiteY2" fmla="*/ 872539 h 872539"/>
              <a:gd name="connsiteX3" fmla="*/ 0 w 1289096"/>
              <a:gd name="connsiteY3" fmla="*/ 872539 h 872539"/>
            </a:gdLst>
            <a:cxnLst>
              <a:cxn ang="0">
                <a:pos x="connsiteX0" y="connsiteY0"/>
              </a:cxn>
              <a:cxn ang="0">
                <a:pos x="connsiteX1" y="connsiteY1"/>
              </a:cxn>
              <a:cxn ang="0">
                <a:pos x="connsiteX2" y="connsiteY2"/>
              </a:cxn>
              <a:cxn ang="0">
                <a:pos x="connsiteX3" y="connsiteY3"/>
              </a:cxn>
            </a:cxnLst>
            <a:rect l="l" t="t" r="r" b="b"/>
            <a:pathLst>
              <a:path w="1289096" h="872539">
                <a:moveTo>
                  <a:pt x="0" y="0"/>
                </a:moveTo>
                <a:lnTo>
                  <a:pt x="1289096" y="0"/>
                </a:lnTo>
                <a:lnTo>
                  <a:pt x="1289096" y="872539"/>
                </a:lnTo>
                <a:lnTo>
                  <a:pt x="0" y="872539"/>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3"/>
          </p:nvPr>
        </p:nvSpPr>
        <p:spPr>
          <a:xfrm>
            <a:off x="3044185" y="1713406"/>
            <a:ext cx="1290396" cy="931169"/>
          </a:xfrm>
          <a:custGeom>
            <a:gdLst>
              <a:gd name="connsiteX0" fmla="*/ 0 w 1290396"/>
              <a:gd name="connsiteY0" fmla="*/ 0 h 931169"/>
              <a:gd name="connsiteX1" fmla="*/ 1290396 w 1290396"/>
              <a:gd name="connsiteY1" fmla="*/ 0 h 931169"/>
              <a:gd name="connsiteX2" fmla="*/ 1290396 w 1290396"/>
              <a:gd name="connsiteY2" fmla="*/ 931169 h 931169"/>
              <a:gd name="connsiteX3" fmla="*/ 0 w 1290396"/>
              <a:gd name="connsiteY3" fmla="*/ 931169 h 931169"/>
            </a:gdLst>
            <a:cxnLst>
              <a:cxn ang="0">
                <a:pos x="connsiteX0" y="connsiteY0"/>
              </a:cxn>
              <a:cxn ang="0">
                <a:pos x="connsiteX1" y="connsiteY1"/>
              </a:cxn>
              <a:cxn ang="0">
                <a:pos x="connsiteX2" y="connsiteY2"/>
              </a:cxn>
              <a:cxn ang="0">
                <a:pos x="connsiteX3" y="connsiteY3"/>
              </a:cxn>
            </a:cxnLst>
            <a:rect l="l" t="t" r="r" b="b"/>
            <a:pathLst>
              <a:path w="1290396" h="931169">
                <a:moveTo>
                  <a:pt x="0" y="0"/>
                </a:moveTo>
                <a:lnTo>
                  <a:pt x="1290396" y="0"/>
                </a:lnTo>
                <a:lnTo>
                  <a:pt x="1290396" y="931169"/>
                </a:lnTo>
                <a:lnTo>
                  <a:pt x="0" y="931169"/>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2"/>
          </p:nvPr>
        </p:nvSpPr>
        <p:spPr>
          <a:xfrm>
            <a:off x="3660825" y="1844104"/>
            <a:ext cx="1509337" cy="1071307"/>
          </a:xfrm>
          <a:custGeom>
            <a:gdLst>
              <a:gd name="connsiteX0" fmla="*/ 0 w 1509337"/>
              <a:gd name="connsiteY0" fmla="*/ 0 h 1071307"/>
              <a:gd name="connsiteX1" fmla="*/ 1509337 w 1509337"/>
              <a:gd name="connsiteY1" fmla="*/ 0 h 1071307"/>
              <a:gd name="connsiteX2" fmla="*/ 1509337 w 1509337"/>
              <a:gd name="connsiteY2" fmla="*/ 1071307 h 1071307"/>
              <a:gd name="connsiteX3" fmla="*/ 0 w 1509337"/>
              <a:gd name="connsiteY3" fmla="*/ 1071307 h 1071307"/>
            </a:gdLst>
            <a:cxnLst>
              <a:cxn ang="0">
                <a:pos x="connsiteX0" y="connsiteY0"/>
              </a:cxn>
              <a:cxn ang="0">
                <a:pos x="connsiteX1" y="connsiteY1"/>
              </a:cxn>
              <a:cxn ang="0">
                <a:pos x="connsiteX2" y="connsiteY2"/>
              </a:cxn>
              <a:cxn ang="0">
                <a:pos x="connsiteX3" y="connsiteY3"/>
              </a:cxn>
            </a:cxnLst>
            <a:rect l="l" t="t" r="r" b="b"/>
            <a:pathLst>
              <a:path w="1509337" h="1071307">
                <a:moveTo>
                  <a:pt x="0" y="0"/>
                </a:moveTo>
                <a:lnTo>
                  <a:pt x="1509337" y="0"/>
                </a:lnTo>
                <a:lnTo>
                  <a:pt x="1509337" y="1071307"/>
                </a:lnTo>
                <a:lnTo>
                  <a:pt x="0" y="1071307"/>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26" name="图片占位符 25"/>
          <p:cNvSpPr>
            <a:spLocks noGrp="1"/>
          </p:cNvSpPr>
          <p:nvPr>
            <p:ph type="pic" sz="quarter" idx="11"/>
          </p:nvPr>
        </p:nvSpPr>
        <p:spPr>
          <a:xfrm>
            <a:off x="4271115" y="1987575"/>
            <a:ext cx="1582716" cy="1086541"/>
          </a:xfrm>
          <a:custGeom>
            <a:gdLst>
              <a:gd name="connsiteX0" fmla="*/ 0 w 1582716"/>
              <a:gd name="connsiteY0" fmla="*/ 0 h 1086541"/>
              <a:gd name="connsiteX1" fmla="*/ 1582716 w 1582716"/>
              <a:gd name="connsiteY1" fmla="*/ 0 h 1086541"/>
              <a:gd name="connsiteX2" fmla="*/ 1582716 w 1582716"/>
              <a:gd name="connsiteY2" fmla="*/ 1086541 h 1086541"/>
              <a:gd name="connsiteX3" fmla="*/ 0 w 1582716"/>
              <a:gd name="connsiteY3" fmla="*/ 1086541 h 1086541"/>
            </a:gdLst>
            <a:cxnLst>
              <a:cxn ang="0">
                <a:pos x="connsiteX0" y="connsiteY0"/>
              </a:cxn>
              <a:cxn ang="0">
                <a:pos x="connsiteX1" y="connsiteY1"/>
              </a:cxn>
              <a:cxn ang="0">
                <a:pos x="connsiteX2" y="connsiteY2"/>
              </a:cxn>
              <a:cxn ang="0">
                <a:pos x="connsiteX3" y="connsiteY3"/>
              </a:cxn>
            </a:cxnLst>
            <a:rect l="l" t="t" r="r" b="b"/>
            <a:pathLst>
              <a:path w="1582716" h="1086541">
                <a:moveTo>
                  <a:pt x="0" y="0"/>
                </a:moveTo>
                <a:lnTo>
                  <a:pt x="1582716" y="0"/>
                </a:lnTo>
                <a:lnTo>
                  <a:pt x="1582716" y="1086541"/>
                </a:lnTo>
                <a:lnTo>
                  <a:pt x="0" y="1086541"/>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32" name="图片占位符 31"/>
          <p:cNvSpPr>
            <a:spLocks noGrp="1"/>
          </p:cNvSpPr>
          <p:nvPr>
            <p:ph type="pic" sz="quarter" idx="10"/>
          </p:nvPr>
        </p:nvSpPr>
        <p:spPr>
          <a:xfrm>
            <a:off x="4847863" y="2152612"/>
            <a:ext cx="1926480" cy="1246453"/>
          </a:xfrm>
          <a:custGeom>
            <a:gdLst>
              <a:gd name="connsiteX0" fmla="*/ 0 w 1926480"/>
              <a:gd name="connsiteY0" fmla="*/ 0 h 1246453"/>
              <a:gd name="connsiteX1" fmla="*/ 1926480 w 1926480"/>
              <a:gd name="connsiteY1" fmla="*/ 0 h 1246453"/>
              <a:gd name="connsiteX2" fmla="*/ 1926480 w 1926480"/>
              <a:gd name="connsiteY2" fmla="*/ 1246453 h 1246453"/>
              <a:gd name="connsiteX3" fmla="*/ 0 w 1926480"/>
              <a:gd name="connsiteY3" fmla="*/ 1246453 h 1246453"/>
            </a:gdLst>
            <a:cxnLst>
              <a:cxn ang="0">
                <a:pos x="connsiteX0" y="connsiteY0"/>
              </a:cxn>
              <a:cxn ang="0">
                <a:pos x="connsiteX1" y="connsiteY1"/>
              </a:cxn>
              <a:cxn ang="0">
                <a:pos x="connsiteX2" y="connsiteY2"/>
              </a:cxn>
              <a:cxn ang="0">
                <a:pos x="connsiteX3" y="connsiteY3"/>
              </a:cxn>
            </a:cxnLst>
            <a:rect l="l" t="t" r="r" b="b"/>
            <a:pathLst>
              <a:path w="1926480" h="1246453">
                <a:moveTo>
                  <a:pt x="0" y="0"/>
                </a:moveTo>
                <a:lnTo>
                  <a:pt x="1926480" y="0"/>
                </a:lnTo>
                <a:lnTo>
                  <a:pt x="1926480" y="1246453"/>
                </a:lnTo>
                <a:lnTo>
                  <a:pt x="0" y="1246453"/>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33" name="图片占位符 32"/>
          <p:cNvSpPr>
            <a:spLocks noGrp="1"/>
          </p:cNvSpPr>
          <p:nvPr>
            <p:ph type="pic" sz="quarter" idx="18"/>
          </p:nvPr>
        </p:nvSpPr>
        <p:spPr>
          <a:xfrm>
            <a:off x="5611754" y="2415036"/>
            <a:ext cx="2176817" cy="1473368"/>
          </a:xfrm>
          <a:custGeom>
            <a:gdLst>
              <a:gd name="connsiteX0" fmla="*/ 0 w 2176817"/>
              <a:gd name="connsiteY0" fmla="*/ 0 h 1473368"/>
              <a:gd name="connsiteX1" fmla="*/ 2176817 w 2176817"/>
              <a:gd name="connsiteY1" fmla="*/ 0 h 1473368"/>
              <a:gd name="connsiteX2" fmla="*/ 2176817 w 2176817"/>
              <a:gd name="connsiteY2" fmla="*/ 1473368 h 1473368"/>
              <a:gd name="connsiteX3" fmla="*/ 0 w 2176817"/>
              <a:gd name="connsiteY3" fmla="*/ 1473368 h 1473368"/>
            </a:gdLst>
            <a:cxnLst>
              <a:cxn ang="0">
                <a:pos x="connsiteX0" y="connsiteY0"/>
              </a:cxn>
              <a:cxn ang="0">
                <a:pos x="connsiteX1" y="connsiteY1"/>
              </a:cxn>
              <a:cxn ang="0">
                <a:pos x="connsiteX2" y="connsiteY2"/>
              </a:cxn>
              <a:cxn ang="0">
                <a:pos x="connsiteX3" y="connsiteY3"/>
              </a:cxn>
            </a:cxnLst>
            <a:rect l="l" t="t" r="r" b="b"/>
            <a:pathLst>
              <a:path w="2176817" h="1473368">
                <a:moveTo>
                  <a:pt x="0" y="0"/>
                </a:moveTo>
                <a:lnTo>
                  <a:pt x="2176817" y="0"/>
                </a:lnTo>
                <a:lnTo>
                  <a:pt x="2176817" y="1473368"/>
                </a:lnTo>
                <a:lnTo>
                  <a:pt x="0" y="1473368"/>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34" name="图片占位符 33"/>
          <p:cNvSpPr>
            <a:spLocks noGrp="1"/>
          </p:cNvSpPr>
          <p:nvPr>
            <p:ph type="pic" sz="quarter" idx="17"/>
          </p:nvPr>
        </p:nvSpPr>
        <p:spPr>
          <a:xfrm>
            <a:off x="6370582" y="2766332"/>
            <a:ext cx="3181803" cy="1834581"/>
          </a:xfrm>
          <a:custGeom>
            <a:gdLst>
              <a:gd name="connsiteX0" fmla="*/ 0 w 3181803"/>
              <a:gd name="connsiteY0" fmla="*/ 0 h 1834581"/>
              <a:gd name="connsiteX1" fmla="*/ 3181803 w 3181803"/>
              <a:gd name="connsiteY1" fmla="*/ 0 h 1834581"/>
              <a:gd name="connsiteX2" fmla="*/ 3181803 w 3181803"/>
              <a:gd name="connsiteY2" fmla="*/ 1834581 h 1834581"/>
              <a:gd name="connsiteX3" fmla="*/ 0 w 3181803"/>
              <a:gd name="connsiteY3" fmla="*/ 1834581 h 1834581"/>
            </a:gdLst>
            <a:cxnLst>
              <a:cxn ang="0">
                <a:pos x="connsiteX0" y="connsiteY0"/>
              </a:cxn>
              <a:cxn ang="0">
                <a:pos x="connsiteX1" y="connsiteY1"/>
              </a:cxn>
              <a:cxn ang="0">
                <a:pos x="connsiteX2" y="connsiteY2"/>
              </a:cxn>
              <a:cxn ang="0">
                <a:pos x="connsiteX3" y="connsiteY3"/>
              </a:cxn>
            </a:cxnLst>
            <a:rect l="l" t="t" r="r" b="b"/>
            <a:pathLst>
              <a:path w="3181803" h="1834580">
                <a:moveTo>
                  <a:pt x="0" y="0"/>
                </a:moveTo>
                <a:lnTo>
                  <a:pt x="3181803" y="0"/>
                </a:lnTo>
                <a:lnTo>
                  <a:pt x="3181803" y="1834581"/>
                </a:lnTo>
                <a:lnTo>
                  <a:pt x="0" y="1834581"/>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
        <p:nvSpPr>
          <p:cNvPr id="35" name="图片占位符 34"/>
          <p:cNvSpPr>
            <a:spLocks noGrp="1"/>
          </p:cNvSpPr>
          <p:nvPr>
            <p:ph type="pic" sz="quarter" idx="16"/>
          </p:nvPr>
        </p:nvSpPr>
        <p:spPr>
          <a:xfrm>
            <a:off x="7142982" y="3402605"/>
            <a:ext cx="3609123" cy="2381696"/>
          </a:xfrm>
          <a:custGeom>
            <a:gdLst>
              <a:gd name="connsiteX0" fmla="*/ 0 w 3609123"/>
              <a:gd name="connsiteY0" fmla="*/ 0 h 2381696"/>
              <a:gd name="connsiteX1" fmla="*/ 3609123 w 3609123"/>
              <a:gd name="connsiteY1" fmla="*/ 0 h 2381696"/>
              <a:gd name="connsiteX2" fmla="*/ 3609123 w 3609123"/>
              <a:gd name="connsiteY2" fmla="*/ 2381696 h 2381696"/>
              <a:gd name="connsiteX3" fmla="*/ 0 w 3609123"/>
              <a:gd name="connsiteY3" fmla="*/ 2381696 h 2381696"/>
            </a:gdLst>
            <a:cxnLst>
              <a:cxn ang="0">
                <a:pos x="connsiteX0" y="connsiteY0"/>
              </a:cxn>
              <a:cxn ang="0">
                <a:pos x="connsiteX1" y="connsiteY1"/>
              </a:cxn>
              <a:cxn ang="0">
                <a:pos x="connsiteX2" y="connsiteY2"/>
              </a:cxn>
              <a:cxn ang="0">
                <a:pos x="connsiteX3" y="connsiteY3"/>
              </a:cxn>
            </a:cxnLst>
            <a:rect l="l" t="t" r="r" b="b"/>
            <a:pathLst>
              <a:path w="3609123" h="2381696">
                <a:moveTo>
                  <a:pt x="0" y="0"/>
                </a:moveTo>
                <a:lnTo>
                  <a:pt x="3609123" y="0"/>
                </a:lnTo>
                <a:lnTo>
                  <a:pt x="3609123" y="2381696"/>
                </a:lnTo>
                <a:lnTo>
                  <a:pt x="0" y="2381696"/>
                </a:lnTo>
                <a:close/>
              </a:path>
            </a:pathLst>
          </a:custGeom>
          <a:blipFill>
            <a:blip r:embed="rId1"/>
            <a:tile tx="0" ty="0" sx="100000" sy="100000" flip="none" algn="tl"/>
          </a:blipFill>
          <a:ln w="31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noAutofit/>
          </a:bodyPr>
          <a:lstStyle>
            <a:lvl1pPr>
              <a:defRPr sz="1000">
                <a:solidFill>
                  <a:srgbClr val="C00000"/>
                </a:solidFill>
              </a:defRPr>
            </a:lvl1pPr>
          </a:lstStyle>
          <a:p>
            <a:endParaRPr lang="zh-CN" altLang="en-US"/>
          </a:p>
        </p:txBody>
      </p:sp>
    </p:spTree>
    <p:extLst>
      <p:ext uri="{BB962C8B-B14F-4D97-AF65-F5344CB8AC3E}">
        <p14:creationId val="28993125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par>
                                <p:cTn id="10" presetID="52" presetClass="entr" presetSubtype="0" fill="hold" grpId="0" nodeType="withEffect">
                                  <p:stCondLst>
                                    <p:cond delay="1000"/>
                                  </p:stCondLst>
                                  <p:childTnLst>
                                    <p:set>
                                      <p:cBhvr>
                                        <p:cTn id="11" dur="1" fill="hold">
                                          <p:stCondLst>
                                            <p:cond delay="0"/>
                                          </p:stCondLst>
                                        </p:cTn>
                                        <p:tgtEl>
                                          <p:spTgt spid="24"/>
                                        </p:tgtEl>
                                        <p:attrNameLst>
                                          <p:attrName>style.visibility</p:attrName>
                                        </p:attrNameLst>
                                      </p:cBhvr>
                                      <p:to>
                                        <p:strVal val="visible"/>
                                      </p:to>
                                    </p:set>
                                    <p:animScale>
                                      <p:cBhvr>
                                        <p:cTn id="1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24"/>
                                        </p:tgtEl>
                                        <p:attrNameLst>
                                          <p:attrName>ppt_x</p:attrName>
                                          <p:attrName>ppt_y</p:attrName>
                                        </p:attrNameLst>
                                      </p:cBhvr>
                                    </p:animMotion>
                                    <p:animEffect transition="in" filter="fade">
                                      <p:cBhvr>
                                        <p:cTn id="14" dur="1000"/>
                                        <p:tgtEl>
                                          <p:spTgt spid="24"/>
                                        </p:tgtEl>
                                      </p:cBhvr>
                                    </p:animEffect>
                                  </p:childTnLst>
                                </p:cTn>
                              </p:par>
                              <p:par>
                                <p:cTn id="15" presetID="52" presetClass="entr" presetSubtype="0" fill="hold" grpId="0" nodeType="withEffect">
                                  <p:stCondLst>
                                    <p:cond delay="200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grpId="0" nodeType="withEffect">
                                  <p:stCondLst>
                                    <p:cond delay="3000"/>
                                  </p:stCondLst>
                                  <p:childTnLst>
                                    <p:set>
                                      <p:cBhvr>
                                        <p:cTn id="21" dur="1" fill="hold">
                                          <p:stCondLst>
                                            <p:cond delay="0"/>
                                          </p:stCondLst>
                                        </p:cTn>
                                        <p:tgtEl>
                                          <p:spTgt spid="26"/>
                                        </p:tgtEl>
                                        <p:attrNameLst>
                                          <p:attrName>style.visibility</p:attrName>
                                        </p:attrNameLst>
                                      </p:cBhvr>
                                      <p:to>
                                        <p:strVal val="visible"/>
                                      </p:to>
                                    </p:set>
                                    <p:animScale>
                                      <p:cBhvr>
                                        <p:cTn id="2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26"/>
                                        </p:tgtEl>
                                        <p:attrNameLst>
                                          <p:attrName>ppt_x</p:attrName>
                                          <p:attrName>ppt_y</p:attrName>
                                        </p:attrNameLst>
                                      </p:cBhvr>
                                    </p:animMotion>
                                    <p:animEffect transition="in" filter="fade">
                                      <p:cBhvr>
                                        <p:cTn id="24" dur="1000"/>
                                        <p:tgtEl>
                                          <p:spTgt spid="26"/>
                                        </p:tgtEl>
                                      </p:cBhvr>
                                    </p:animEffect>
                                  </p:childTnLst>
                                </p:cTn>
                              </p:par>
                              <p:par>
                                <p:cTn id="25" presetID="52" presetClass="entr" presetSubtype="0" fill="hold" grpId="0" nodeType="withEffect">
                                  <p:stCondLst>
                                    <p:cond delay="4000"/>
                                  </p:stCondLst>
                                  <p:childTnLst>
                                    <p:set>
                                      <p:cBhvr>
                                        <p:cTn id="26" dur="1" fill="hold">
                                          <p:stCondLst>
                                            <p:cond delay="0"/>
                                          </p:stCondLst>
                                        </p:cTn>
                                        <p:tgtEl>
                                          <p:spTgt spid="32"/>
                                        </p:tgtEl>
                                        <p:attrNameLst>
                                          <p:attrName>style.visibility</p:attrName>
                                        </p:attrNameLst>
                                      </p:cBhvr>
                                      <p:to>
                                        <p:strVal val="visible"/>
                                      </p:to>
                                    </p:set>
                                    <p:animScale>
                                      <p:cBhvr>
                                        <p:cTn id="2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8" dur="1000" decel="50000" fill="hold">
                                          <p:stCondLst>
                                            <p:cond delay="0"/>
                                          </p:stCondLst>
                                        </p:cTn>
                                        <p:tgtEl>
                                          <p:spTgt spid="32"/>
                                        </p:tgtEl>
                                        <p:attrNameLst>
                                          <p:attrName>ppt_x</p:attrName>
                                          <p:attrName>ppt_y</p:attrName>
                                        </p:attrNameLst>
                                      </p:cBhvr>
                                    </p:animMotion>
                                    <p:animEffect transition="in" filter="fade">
                                      <p:cBhvr>
                                        <p:cTn id="29" dur="1000"/>
                                        <p:tgtEl>
                                          <p:spTgt spid="32"/>
                                        </p:tgtEl>
                                      </p:cBhvr>
                                    </p:animEffect>
                                  </p:childTnLst>
                                </p:cTn>
                              </p:par>
                              <p:par>
                                <p:cTn id="30" presetID="52" presetClass="entr" presetSubtype="0" fill="hold" grpId="0" nodeType="withEffect">
                                  <p:stCondLst>
                                    <p:cond delay="5000"/>
                                  </p:stCondLst>
                                  <p:childTnLst>
                                    <p:set>
                                      <p:cBhvr>
                                        <p:cTn id="31" dur="1" fill="hold">
                                          <p:stCondLst>
                                            <p:cond delay="0"/>
                                          </p:stCondLst>
                                        </p:cTn>
                                        <p:tgtEl>
                                          <p:spTgt spid="33"/>
                                        </p:tgtEl>
                                        <p:attrNameLst>
                                          <p:attrName>style.visibility</p:attrName>
                                        </p:attrNameLst>
                                      </p:cBhvr>
                                      <p:to>
                                        <p:strVal val="visible"/>
                                      </p:to>
                                    </p:set>
                                    <p:animScale>
                                      <p:cBhvr>
                                        <p:cTn id="3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3" dur="1000" decel="50000" fill="hold">
                                          <p:stCondLst>
                                            <p:cond delay="0"/>
                                          </p:stCondLst>
                                        </p:cTn>
                                        <p:tgtEl>
                                          <p:spTgt spid="33"/>
                                        </p:tgtEl>
                                        <p:attrNameLst>
                                          <p:attrName>ppt_x</p:attrName>
                                          <p:attrName>ppt_y</p:attrName>
                                        </p:attrNameLst>
                                      </p:cBhvr>
                                    </p:animMotion>
                                    <p:animEffect transition="in" filter="fade">
                                      <p:cBhvr>
                                        <p:cTn id="34" dur="1000"/>
                                        <p:tgtEl>
                                          <p:spTgt spid="33"/>
                                        </p:tgtEl>
                                      </p:cBhvr>
                                    </p:animEffect>
                                  </p:childTnLst>
                                </p:cTn>
                              </p:par>
                              <p:par>
                                <p:cTn id="35" presetID="52" presetClass="entr" presetSubtype="0" fill="hold" grpId="0" nodeType="withEffect">
                                  <p:stCondLst>
                                    <p:cond delay="6000"/>
                                  </p:stCondLst>
                                  <p:childTnLst>
                                    <p:set>
                                      <p:cBhvr>
                                        <p:cTn id="36" dur="1" fill="hold">
                                          <p:stCondLst>
                                            <p:cond delay="0"/>
                                          </p:stCondLst>
                                        </p:cTn>
                                        <p:tgtEl>
                                          <p:spTgt spid="34"/>
                                        </p:tgtEl>
                                        <p:attrNameLst>
                                          <p:attrName>style.visibility</p:attrName>
                                        </p:attrNameLst>
                                      </p:cBhvr>
                                      <p:to>
                                        <p:strVal val="visible"/>
                                      </p:to>
                                    </p:set>
                                    <p:animScale>
                                      <p:cBhvr>
                                        <p:cTn id="3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8" dur="1000" decel="50000" fill="hold">
                                          <p:stCondLst>
                                            <p:cond delay="0"/>
                                          </p:stCondLst>
                                        </p:cTn>
                                        <p:tgtEl>
                                          <p:spTgt spid="34"/>
                                        </p:tgtEl>
                                        <p:attrNameLst>
                                          <p:attrName>ppt_x</p:attrName>
                                          <p:attrName>ppt_y</p:attrName>
                                        </p:attrNameLst>
                                      </p:cBhvr>
                                    </p:animMotion>
                                    <p:animEffect transition="in" filter="fade">
                                      <p:cBhvr>
                                        <p:cTn id="39" dur="1000"/>
                                        <p:tgtEl>
                                          <p:spTgt spid="34"/>
                                        </p:tgtEl>
                                      </p:cBhvr>
                                    </p:animEffect>
                                  </p:childTnLst>
                                </p:cTn>
                              </p:par>
                              <p:par>
                                <p:cTn id="40" presetID="52" presetClass="entr" presetSubtype="0" fill="hold" grpId="0" nodeType="withEffect">
                                  <p:stCondLst>
                                    <p:cond delay="7000"/>
                                  </p:stCondLst>
                                  <p:childTnLst>
                                    <p:set>
                                      <p:cBhvr>
                                        <p:cTn id="41" dur="1" fill="hold">
                                          <p:stCondLst>
                                            <p:cond delay="0"/>
                                          </p:stCondLst>
                                        </p:cTn>
                                        <p:tgtEl>
                                          <p:spTgt spid="35"/>
                                        </p:tgtEl>
                                        <p:attrNameLst>
                                          <p:attrName>style.visibility</p:attrName>
                                        </p:attrNameLst>
                                      </p:cBhvr>
                                      <p:to>
                                        <p:strVal val="visible"/>
                                      </p:to>
                                    </p:set>
                                    <p:animScale>
                                      <p:cBhvr>
                                        <p:cTn id="4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3" dur="1000" decel="50000" fill="hold">
                                          <p:stCondLst>
                                            <p:cond delay="0"/>
                                          </p:stCondLst>
                                        </p:cTn>
                                        <p:tgtEl>
                                          <p:spTgt spid="35"/>
                                        </p:tgtEl>
                                        <p:attrNameLst>
                                          <p:attrName>ppt_x</p:attrName>
                                          <p:attrName>ppt_y</p:attrName>
                                        </p:attrNameLst>
                                      </p:cBhvr>
                                    </p:animMotion>
                                    <p:animEffect transition="in" filter="fade">
                                      <p:cBhvr>
                                        <p:cTn id="44"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2" grpId="0" animBg="1"/>
      <p:bldP spid="33" grpId="0" animBg="1"/>
      <p:bldP spid="34" grpId="0" animBg="1"/>
      <p:bldP spid="35" grpId="0" animBg="1"/>
    </p:bldLst>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1_自定义版式">
    <p:spTree>
      <p:nvGrpSpPr>
        <p:cNvPr id="1" name=""/>
        <p:cNvGrpSpPr/>
        <p:nvPr/>
      </p:nvGrpSpPr>
      <p:grpSpPr>
        <a:xfrm>
          <a:off x="0" y="0"/>
          <a:ext cx="0" cy="0"/>
        </a:xfrm>
      </p:grpSpPr>
      <p:sp>
        <p:nvSpPr>
          <p:cNvPr id="12" name="图片占位符 11"/>
          <p:cNvSpPr>
            <a:spLocks noGrp="1"/>
          </p:cNvSpPr>
          <p:nvPr>
            <p:ph type="pic" sz="quarter" idx="13"/>
          </p:nvPr>
        </p:nvSpPr>
        <p:spPr>
          <a:xfrm>
            <a:off x="7344139" y="1661640"/>
            <a:ext cx="3936437" cy="4647680"/>
          </a:xfrm>
          <a:custGeom>
            <a:gdLst>
              <a:gd name="connsiteX0" fmla="*/ 0 w 3936437"/>
              <a:gd name="connsiteY0" fmla="*/ 0 h 4647680"/>
              <a:gd name="connsiteX1" fmla="*/ 3936437 w 3936437"/>
              <a:gd name="connsiteY1" fmla="*/ 0 h 4647680"/>
              <a:gd name="connsiteX2" fmla="*/ 3936437 w 3936437"/>
              <a:gd name="connsiteY2" fmla="*/ 4647680 h 4647680"/>
              <a:gd name="connsiteX3" fmla="*/ 0 w 3936437"/>
              <a:gd name="connsiteY3" fmla="*/ 4647680 h 4647680"/>
            </a:gdLst>
            <a:cxnLst>
              <a:cxn ang="0">
                <a:pos x="connsiteX0" y="connsiteY0"/>
              </a:cxn>
              <a:cxn ang="0">
                <a:pos x="connsiteX1" y="connsiteY1"/>
              </a:cxn>
              <a:cxn ang="0">
                <a:pos x="connsiteX2" y="connsiteY2"/>
              </a:cxn>
              <a:cxn ang="0">
                <a:pos x="connsiteX3" y="connsiteY3"/>
              </a:cxn>
            </a:cxnLst>
            <a:rect l="l" t="t" r="r" b="b"/>
            <a:pathLst>
              <a:path w="3936437" h="4647680">
                <a:moveTo>
                  <a:pt x="0" y="0"/>
                </a:moveTo>
                <a:lnTo>
                  <a:pt x="3936437" y="0"/>
                </a:lnTo>
                <a:lnTo>
                  <a:pt x="3936437" y="4647680"/>
                </a:lnTo>
                <a:lnTo>
                  <a:pt x="0" y="464768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1" name="图片占位符 10"/>
          <p:cNvSpPr>
            <a:spLocks noGrp="1"/>
          </p:cNvSpPr>
          <p:nvPr>
            <p:ph type="pic" sz="quarter" idx="14"/>
          </p:nvPr>
        </p:nvSpPr>
        <p:spPr>
          <a:xfrm>
            <a:off x="3311692" y="1661640"/>
            <a:ext cx="3840427" cy="4647680"/>
          </a:xfrm>
          <a:custGeom>
            <a:gdLst>
              <a:gd name="connsiteX0" fmla="*/ 0 w 3840427"/>
              <a:gd name="connsiteY0" fmla="*/ 0 h 4647680"/>
              <a:gd name="connsiteX1" fmla="*/ 3840427 w 3840427"/>
              <a:gd name="connsiteY1" fmla="*/ 0 h 4647680"/>
              <a:gd name="connsiteX2" fmla="*/ 3840427 w 3840427"/>
              <a:gd name="connsiteY2" fmla="*/ 4647680 h 4647680"/>
              <a:gd name="connsiteX3" fmla="*/ 0 w 3840427"/>
              <a:gd name="connsiteY3" fmla="*/ 4647680 h 4647680"/>
            </a:gdLst>
            <a:cxnLst>
              <a:cxn ang="0">
                <a:pos x="connsiteX0" y="connsiteY0"/>
              </a:cxn>
              <a:cxn ang="0">
                <a:pos x="connsiteX1" y="connsiteY1"/>
              </a:cxn>
              <a:cxn ang="0">
                <a:pos x="connsiteX2" y="connsiteY2"/>
              </a:cxn>
              <a:cxn ang="0">
                <a:pos x="connsiteX3" y="connsiteY3"/>
              </a:cxn>
            </a:cxnLst>
            <a:rect l="l" t="t" r="r" b="b"/>
            <a:pathLst>
              <a:path w="3840427" h="4647680">
                <a:moveTo>
                  <a:pt x="0" y="0"/>
                </a:moveTo>
                <a:lnTo>
                  <a:pt x="3840427" y="0"/>
                </a:lnTo>
                <a:lnTo>
                  <a:pt x="3840427" y="4647680"/>
                </a:lnTo>
                <a:lnTo>
                  <a:pt x="0" y="464768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2595846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ppt_w</p:attrName>
                                        </p:attrNameLst>
                                      </p:cBhvr>
                                      <p:tavLst>
                                        <p:tav tm="0" fmla="#ppt_w*sin(2.5*pi*$)">
                                          <p:val>
                                            <p:fltVal val="0"/>
                                          </p:val>
                                        </p:tav>
                                        <p:tav tm="100000">
                                          <p:val>
                                            <p:fltVal val="1"/>
                                          </p:val>
                                        </p:tav>
                                      </p:tavLst>
                                    </p:anim>
                                    <p:anim calcmode="lin" valueType="num">
                                      <p:cBhvr>
                                        <p:cTn id="9" dur="1000" fill="hold"/>
                                        <p:tgtEl>
                                          <p:spTgt spid="11"/>
                                        </p:tgtEl>
                                        <p:attrNameLst>
                                          <p:attrName>ppt_h</p:attrName>
                                        </p:attrNameLst>
                                      </p:cBhvr>
                                      <p:tavLst>
                                        <p:tav tm="0">
                                          <p:val>
                                            <p:strVal val="#ppt_h"/>
                                          </p:val>
                                        </p:tav>
                                        <p:tav tm="100000">
                                          <p:val>
                                            <p:strVal val="#ppt_h"/>
                                          </p:val>
                                        </p:tav>
                                      </p:tavLst>
                                    </p:anim>
                                  </p:childTnLst>
                                </p:cTn>
                              </p:par>
                              <p:par>
                                <p:cTn id="10" presetID="26" presetClass="emph" presetSubtype="0" fill="hold" grpId="1" nodeType="withEffect">
                                  <p:stCondLst>
                                    <p:cond delay="3000"/>
                                  </p:stCondLst>
                                  <p:childTnLst>
                                    <p:animEffect transition="out" filter="fade">
                                      <p:cBhvr>
                                        <p:cTn id="11" dur="250" tmFilter="0, 0; .2, .5; .8, .5; 1, 0"/>
                                        <p:tgtEl>
                                          <p:spTgt spid="11"/>
                                        </p:tgtEl>
                                      </p:cBhvr>
                                    </p:animEffect>
                                    <p:animScale>
                                      <p:cBhvr>
                                        <p:cTn id="12" dur="125" autoRev="1" fill="hold"/>
                                        <p:tgtEl>
                                          <p:spTgt spid="11"/>
                                        </p:tgtEl>
                                      </p:cBhvr>
                                      <p:by x="105000" y="105000"/>
                                    </p:animScale>
                                  </p:childTnLst>
                                </p:cTn>
                              </p:par>
                              <p:par>
                                <p:cTn id="13" presetID="45" presetClass="entr" presetSubtype="0" fill="hold" grpId="0" nodeType="withEffect">
                                  <p:stCondLst>
                                    <p:cond delay="20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ppt_w</p:attrName>
                                        </p:attrNameLst>
                                      </p:cBhvr>
                                      <p:tavLst>
                                        <p:tav tm="0" fmla="#ppt_w*sin(2.5*pi*$)">
                                          <p:val>
                                            <p:fltVal val="0"/>
                                          </p:val>
                                        </p:tav>
                                        <p:tav tm="100000">
                                          <p:val>
                                            <p:fltVal val="1"/>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childTnLst>
                                </p:cTn>
                              </p:par>
                              <p:par>
                                <p:cTn id="18" presetID="26" presetClass="emph" presetSubtype="0" fill="hold" grpId="1" nodeType="withEffect">
                                  <p:stCondLst>
                                    <p:cond delay="3250"/>
                                  </p:stCondLst>
                                  <p:childTnLst>
                                    <p:animEffect transition="out" filter="fade">
                                      <p:cBhvr>
                                        <p:cTn id="19" dur="250" tmFilter="0, 0; .2, .5; .8, .5; 1, 0"/>
                                        <p:tgtEl>
                                          <p:spTgt spid="12"/>
                                        </p:tgtEl>
                                      </p:cBhvr>
                                    </p:animEffect>
                                    <p:animScale>
                                      <p:cBhvr>
                                        <p:cTn id="20" dur="125"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1" grpId="0" animBg="1"/>
      <p:bldP spid="11" grpId="1" animBg="1"/>
    </p:bldLst>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2_自定义版式">
    <p:spTree>
      <p:nvGrpSpPr>
        <p:cNvPr id="1" name=""/>
        <p:cNvGrpSpPr/>
        <p:nvPr/>
      </p:nvGrpSpPr>
      <p:grpSpPr>
        <a:xfrm>
          <a:off x="0" y="0"/>
          <a:ext cx="0" cy="0"/>
        </a:xfrm>
      </p:grpSpPr>
      <p:sp>
        <p:nvSpPr>
          <p:cNvPr id="25" name="图片占位符 24"/>
          <p:cNvSpPr>
            <a:spLocks noGrp="1"/>
          </p:cNvSpPr>
          <p:nvPr>
            <p:ph type="pic" sz="quarter" idx="15"/>
          </p:nvPr>
        </p:nvSpPr>
        <p:spPr>
          <a:xfrm>
            <a:off x="882064" y="4581129"/>
            <a:ext cx="3443484" cy="1536171"/>
          </a:xfrm>
          <a:custGeom>
            <a:gdLst>
              <a:gd name="connsiteX0" fmla="*/ 0 w 3443484"/>
              <a:gd name="connsiteY0" fmla="*/ 0 h 1536171"/>
              <a:gd name="connsiteX1" fmla="*/ 3443484 w 3443484"/>
              <a:gd name="connsiteY1" fmla="*/ 0 h 1536171"/>
              <a:gd name="connsiteX2" fmla="*/ 3443484 w 3443484"/>
              <a:gd name="connsiteY2" fmla="*/ 1536171 h 1536171"/>
              <a:gd name="connsiteX3" fmla="*/ 0 w 3443484"/>
              <a:gd name="connsiteY3" fmla="*/ 1536171 h 1536171"/>
            </a:gdLst>
            <a:cxnLst>
              <a:cxn ang="0">
                <a:pos x="connsiteX0" y="connsiteY0"/>
              </a:cxn>
              <a:cxn ang="0">
                <a:pos x="connsiteX1" y="connsiteY1"/>
              </a:cxn>
              <a:cxn ang="0">
                <a:pos x="connsiteX2" y="connsiteY2"/>
              </a:cxn>
              <a:cxn ang="0">
                <a:pos x="connsiteX3" y="connsiteY3"/>
              </a:cxn>
            </a:cxnLst>
            <a:rect l="l" t="t" r="r" b="b"/>
            <a:pathLst>
              <a:path w="3443484" h="1536171">
                <a:moveTo>
                  <a:pt x="0" y="0"/>
                </a:moveTo>
                <a:lnTo>
                  <a:pt x="3443484" y="0"/>
                </a:lnTo>
                <a:lnTo>
                  <a:pt x="3443484" y="1536171"/>
                </a:lnTo>
                <a:lnTo>
                  <a:pt x="0" y="15361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0"/>
          </p:nvPr>
        </p:nvSpPr>
        <p:spPr>
          <a:xfrm>
            <a:off x="4417745" y="4581129"/>
            <a:ext cx="3443483" cy="1536171"/>
          </a:xfrm>
          <a:custGeom>
            <a:gdLst>
              <a:gd name="connsiteX0" fmla="*/ 0 w 3443483"/>
              <a:gd name="connsiteY0" fmla="*/ 0 h 1536171"/>
              <a:gd name="connsiteX1" fmla="*/ 3443483 w 3443483"/>
              <a:gd name="connsiteY1" fmla="*/ 0 h 1536171"/>
              <a:gd name="connsiteX2" fmla="*/ 3443483 w 3443483"/>
              <a:gd name="connsiteY2" fmla="*/ 1536171 h 1536171"/>
              <a:gd name="connsiteX3" fmla="*/ 0 w 3443483"/>
              <a:gd name="connsiteY3" fmla="*/ 1536171 h 1536171"/>
            </a:gdLst>
            <a:cxnLst>
              <a:cxn ang="0">
                <a:pos x="connsiteX0" y="connsiteY0"/>
              </a:cxn>
              <a:cxn ang="0">
                <a:pos x="connsiteX1" y="connsiteY1"/>
              </a:cxn>
              <a:cxn ang="0">
                <a:pos x="connsiteX2" y="connsiteY2"/>
              </a:cxn>
              <a:cxn ang="0">
                <a:pos x="connsiteX3" y="connsiteY3"/>
              </a:cxn>
            </a:cxnLst>
            <a:rect l="l" t="t" r="r" b="b"/>
            <a:pathLst>
              <a:path w="3443483" h="1536171">
                <a:moveTo>
                  <a:pt x="0" y="0"/>
                </a:moveTo>
                <a:lnTo>
                  <a:pt x="3443483" y="0"/>
                </a:lnTo>
                <a:lnTo>
                  <a:pt x="3443483" y="1536171"/>
                </a:lnTo>
                <a:lnTo>
                  <a:pt x="0" y="15361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1"/>
          </p:nvPr>
        </p:nvSpPr>
        <p:spPr>
          <a:xfrm>
            <a:off x="7933105" y="4581129"/>
            <a:ext cx="3443483" cy="1536171"/>
          </a:xfrm>
          <a:custGeom>
            <a:gdLst>
              <a:gd name="connsiteX0" fmla="*/ 0 w 3443483"/>
              <a:gd name="connsiteY0" fmla="*/ 0 h 1536171"/>
              <a:gd name="connsiteX1" fmla="*/ 3443483 w 3443483"/>
              <a:gd name="connsiteY1" fmla="*/ 0 h 1536171"/>
              <a:gd name="connsiteX2" fmla="*/ 3443483 w 3443483"/>
              <a:gd name="connsiteY2" fmla="*/ 1536171 h 1536171"/>
              <a:gd name="connsiteX3" fmla="*/ 0 w 3443483"/>
              <a:gd name="connsiteY3" fmla="*/ 1536171 h 1536171"/>
            </a:gdLst>
            <a:cxnLst>
              <a:cxn ang="0">
                <a:pos x="connsiteX0" y="connsiteY0"/>
              </a:cxn>
              <a:cxn ang="0">
                <a:pos x="connsiteX1" y="connsiteY1"/>
              </a:cxn>
              <a:cxn ang="0">
                <a:pos x="connsiteX2" y="connsiteY2"/>
              </a:cxn>
              <a:cxn ang="0">
                <a:pos x="connsiteX3" y="connsiteY3"/>
              </a:cxn>
            </a:cxnLst>
            <a:rect l="l" t="t" r="r" b="b"/>
            <a:pathLst>
              <a:path w="3443483" h="1536171">
                <a:moveTo>
                  <a:pt x="0" y="0"/>
                </a:moveTo>
                <a:lnTo>
                  <a:pt x="3443483" y="0"/>
                </a:lnTo>
                <a:lnTo>
                  <a:pt x="3443483" y="1536171"/>
                </a:lnTo>
                <a:lnTo>
                  <a:pt x="0" y="15361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2"/>
          </p:nvPr>
        </p:nvSpPr>
        <p:spPr>
          <a:xfrm>
            <a:off x="7933105" y="2975849"/>
            <a:ext cx="3443483" cy="1536171"/>
          </a:xfrm>
          <a:custGeom>
            <a:gdLst>
              <a:gd name="connsiteX0" fmla="*/ 0 w 3443483"/>
              <a:gd name="connsiteY0" fmla="*/ 0 h 1536171"/>
              <a:gd name="connsiteX1" fmla="*/ 3443483 w 3443483"/>
              <a:gd name="connsiteY1" fmla="*/ 0 h 1536171"/>
              <a:gd name="connsiteX2" fmla="*/ 3443483 w 3443483"/>
              <a:gd name="connsiteY2" fmla="*/ 1536171 h 1536171"/>
              <a:gd name="connsiteX3" fmla="*/ 0 w 3443483"/>
              <a:gd name="connsiteY3" fmla="*/ 1536171 h 1536171"/>
            </a:gdLst>
            <a:cxnLst>
              <a:cxn ang="0">
                <a:pos x="connsiteX0" y="connsiteY0"/>
              </a:cxn>
              <a:cxn ang="0">
                <a:pos x="connsiteX1" y="connsiteY1"/>
              </a:cxn>
              <a:cxn ang="0">
                <a:pos x="connsiteX2" y="connsiteY2"/>
              </a:cxn>
              <a:cxn ang="0">
                <a:pos x="connsiteX3" y="connsiteY3"/>
              </a:cxn>
            </a:cxnLst>
            <a:rect l="l" t="t" r="r" b="b"/>
            <a:pathLst>
              <a:path w="3443483" h="1536171">
                <a:moveTo>
                  <a:pt x="0" y="0"/>
                </a:moveTo>
                <a:lnTo>
                  <a:pt x="3443483" y="0"/>
                </a:lnTo>
                <a:lnTo>
                  <a:pt x="3443483" y="1536171"/>
                </a:lnTo>
                <a:lnTo>
                  <a:pt x="0" y="15361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3"/>
          </p:nvPr>
        </p:nvSpPr>
        <p:spPr>
          <a:xfrm>
            <a:off x="7933105" y="1370569"/>
            <a:ext cx="3443483" cy="1536171"/>
          </a:xfrm>
          <a:custGeom>
            <a:gdLst>
              <a:gd name="connsiteX0" fmla="*/ 0 w 3443483"/>
              <a:gd name="connsiteY0" fmla="*/ 0 h 1536171"/>
              <a:gd name="connsiteX1" fmla="*/ 3443483 w 3443483"/>
              <a:gd name="connsiteY1" fmla="*/ 0 h 1536171"/>
              <a:gd name="connsiteX2" fmla="*/ 3443483 w 3443483"/>
              <a:gd name="connsiteY2" fmla="*/ 1536171 h 1536171"/>
              <a:gd name="connsiteX3" fmla="*/ 0 w 3443483"/>
              <a:gd name="connsiteY3" fmla="*/ 1536171 h 1536171"/>
            </a:gdLst>
            <a:cxnLst>
              <a:cxn ang="0">
                <a:pos x="connsiteX0" y="connsiteY0"/>
              </a:cxn>
              <a:cxn ang="0">
                <a:pos x="connsiteX1" y="connsiteY1"/>
              </a:cxn>
              <a:cxn ang="0">
                <a:pos x="connsiteX2" y="connsiteY2"/>
              </a:cxn>
              <a:cxn ang="0">
                <a:pos x="connsiteX3" y="connsiteY3"/>
              </a:cxn>
            </a:cxnLst>
            <a:rect l="l" t="t" r="r" b="b"/>
            <a:pathLst>
              <a:path w="3443483" h="1536171">
                <a:moveTo>
                  <a:pt x="0" y="0"/>
                </a:moveTo>
                <a:lnTo>
                  <a:pt x="3443483" y="0"/>
                </a:lnTo>
                <a:lnTo>
                  <a:pt x="3443483" y="1536171"/>
                </a:lnTo>
                <a:lnTo>
                  <a:pt x="0" y="153617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4"/>
          </p:nvPr>
        </p:nvSpPr>
        <p:spPr>
          <a:xfrm>
            <a:off x="902385" y="1360409"/>
            <a:ext cx="6015451" cy="3131291"/>
          </a:xfrm>
          <a:custGeom>
            <a:gdLst>
              <a:gd name="connsiteX0" fmla="*/ 0 w 6015451"/>
              <a:gd name="connsiteY0" fmla="*/ 0 h 3131291"/>
              <a:gd name="connsiteX1" fmla="*/ 6015451 w 6015451"/>
              <a:gd name="connsiteY1" fmla="*/ 0 h 3131291"/>
              <a:gd name="connsiteX2" fmla="*/ 6015451 w 6015451"/>
              <a:gd name="connsiteY2" fmla="*/ 3131291 h 3131291"/>
              <a:gd name="connsiteX3" fmla="*/ 0 w 6015451"/>
              <a:gd name="connsiteY3" fmla="*/ 3131291 h 3131291"/>
            </a:gdLst>
            <a:cxnLst>
              <a:cxn ang="0">
                <a:pos x="connsiteX0" y="connsiteY0"/>
              </a:cxn>
              <a:cxn ang="0">
                <a:pos x="connsiteX1" y="connsiteY1"/>
              </a:cxn>
              <a:cxn ang="0">
                <a:pos x="connsiteX2" y="connsiteY2"/>
              </a:cxn>
              <a:cxn ang="0">
                <a:pos x="connsiteX3" y="connsiteY3"/>
              </a:cxn>
            </a:cxnLst>
            <a:rect l="l" t="t" r="r" b="b"/>
            <a:pathLst>
              <a:path w="6015451" h="3131291">
                <a:moveTo>
                  <a:pt x="0" y="0"/>
                </a:moveTo>
                <a:lnTo>
                  <a:pt x="6015451" y="0"/>
                </a:lnTo>
                <a:lnTo>
                  <a:pt x="6015451" y="3131291"/>
                </a:lnTo>
                <a:lnTo>
                  <a:pt x="0" y="313129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2021931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9"/>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150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5"/>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5"/>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5"/>
                                        </p:tgtEl>
                                        <p:attrNameLst>
                                          <p:attrName>ppt_y</p:attrName>
                                        </p:attrNameLst>
                                      </p:cBhvr>
                                      <p:tavLst>
                                        <p:tav tm="0">
                                          <p:val>
                                            <p:strVal val="#ppt_y"/>
                                          </p:val>
                                        </p:tav>
                                        <p:tav tm="100000">
                                          <p:val>
                                            <p:strVal val="#ppt_y"/>
                                          </p:val>
                                        </p:tav>
                                      </p:tavLst>
                                    </p:anim>
                                  </p:childTnLst>
                                </p:cTn>
                              </p:par>
                              <p:par>
                                <p:cTn id="17" presetID="39" presetClass="entr" presetSubtype="0" accel="100000" fill="hold" grpId="0" nodeType="withEffect">
                                  <p:stCondLst>
                                    <p:cond delay="20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2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2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24"/>
                                        </p:tgtEl>
                                        <p:attrNameLst>
                                          <p:attrName>ppt_y</p:attrName>
                                        </p:attrNameLst>
                                      </p:cBhvr>
                                      <p:tavLst>
                                        <p:tav tm="0">
                                          <p:val>
                                            <p:strVal val="#ppt_y"/>
                                          </p:val>
                                        </p:tav>
                                        <p:tav tm="100000">
                                          <p:val>
                                            <p:strVal val="#ppt_y"/>
                                          </p:val>
                                        </p:tav>
                                      </p:tavLst>
                                    </p:anim>
                                  </p:childTnLst>
                                </p:cTn>
                              </p:par>
                              <p:par>
                                <p:cTn id="23" presetID="39" presetClass="entr" presetSubtype="0" accel="100000" fill="hold" grpId="0"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0"/>
                                        </p:tgtEl>
                                        <p:attrNameLst>
                                          <p:attrName>ppt_y</p:attrName>
                                        </p:attrNameLst>
                                      </p:cBhvr>
                                      <p:tavLst>
                                        <p:tav tm="0">
                                          <p:val>
                                            <p:strVal val="#ppt_y"/>
                                          </p:val>
                                        </p:tav>
                                        <p:tav tm="100000">
                                          <p:val>
                                            <p:strVal val="#ppt_y"/>
                                          </p:val>
                                        </p:tav>
                                      </p:tavLst>
                                    </p:anim>
                                  </p:childTnLst>
                                </p:cTn>
                              </p:par>
                              <p:par>
                                <p:cTn id="29" presetID="39" presetClass="entr" presetSubtype="0" accel="100000" fill="hold" grpId="0" nodeType="withEffect">
                                  <p:stCondLst>
                                    <p:cond delay="10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1"/>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1"/>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1"/>
                                        </p:tgtEl>
                                        <p:attrNameLst>
                                          <p:attrName>ppt_y</p:attrName>
                                        </p:attrNameLst>
                                      </p:cBhvr>
                                      <p:tavLst>
                                        <p:tav tm="0">
                                          <p:val>
                                            <p:strVal val="#ppt_y"/>
                                          </p:val>
                                        </p:tav>
                                        <p:tav tm="100000">
                                          <p:val>
                                            <p:strVal val="#ppt_y"/>
                                          </p:val>
                                        </p:tav>
                                      </p:tavLst>
                                    </p:anim>
                                  </p:childTnLst>
                                </p:cTn>
                              </p:par>
                              <p:par>
                                <p:cTn id="35" presetID="39" presetClass="entr" presetSubtype="0" accel="100000" fill="hold" grpId="0" nodeType="withEffect">
                                  <p:stCondLst>
                                    <p:cond delay="25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22"/>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22"/>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2" grpId="0" animBg="1"/>
      <p:bldP spid="21" grpId="0" animBg="1"/>
      <p:bldP spid="20" grpId="0" animBg="1"/>
      <p:bldP spid="19" grpId="0" animBg="1"/>
    </p:bldLst>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3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8544993" y="2286834"/>
            <a:ext cx="3628229" cy="2798209"/>
          </a:xfrm>
          <a:custGeom>
            <a:gdLst>
              <a:gd name="connsiteX0" fmla="*/ 0 w 3628229"/>
              <a:gd name="connsiteY0" fmla="*/ 0 h 2798209"/>
              <a:gd name="connsiteX1" fmla="*/ 3628229 w 3628229"/>
              <a:gd name="connsiteY1" fmla="*/ 0 h 2798209"/>
              <a:gd name="connsiteX2" fmla="*/ 3628229 w 3628229"/>
              <a:gd name="connsiteY2" fmla="*/ 2798209 h 2798209"/>
              <a:gd name="connsiteX3" fmla="*/ 0 w 3628229"/>
              <a:gd name="connsiteY3" fmla="*/ 2798209 h 2798209"/>
            </a:gdLst>
            <a:cxnLst>
              <a:cxn ang="0">
                <a:pos x="connsiteX0" y="connsiteY0"/>
              </a:cxn>
              <a:cxn ang="0">
                <a:pos x="connsiteX1" y="connsiteY1"/>
              </a:cxn>
              <a:cxn ang="0">
                <a:pos x="connsiteX2" y="connsiteY2"/>
              </a:cxn>
              <a:cxn ang="0">
                <a:pos x="connsiteX3" y="connsiteY3"/>
              </a:cxn>
            </a:cxnLst>
            <a:rect l="l" t="t" r="r" b="b"/>
            <a:pathLst>
              <a:path w="3628229" h="2798209">
                <a:moveTo>
                  <a:pt x="0" y="0"/>
                </a:moveTo>
                <a:lnTo>
                  <a:pt x="3628229" y="0"/>
                </a:lnTo>
                <a:lnTo>
                  <a:pt x="3628229" y="2798209"/>
                </a:lnTo>
                <a:lnTo>
                  <a:pt x="0" y="279820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4" name="图片占位符 13"/>
          <p:cNvSpPr>
            <a:spLocks noGrp="1"/>
          </p:cNvSpPr>
          <p:nvPr>
            <p:ph type="pic" sz="quarter" idx="13"/>
          </p:nvPr>
        </p:nvSpPr>
        <p:spPr>
          <a:xfrm>
            <a:off x="3623157" y="2286830"/>
            <a:ext cx="4843749" cy="2798211"/>
          </a:xfrm>
          <a:custGeom>
            <a:gdLst>
              <a:gd name="connsiteX0" fmla="*/ 0 w 4843749"/>
              <a:gd name="connsiteY0" fmla="*/ 0 h 2798211"/>
              <a:gd name="connsiteX1" fmla="*/ 4843749 w 4843749"/>
              <a:gd name="connsiteY1" fmla="*/ 0 h 2798211"/>
              <a:gd name="connsiteX2" fmla="*/ 4843749 w 4843749"/>
              <a:gd name="connsiteY2" fmla="*/ 2798211 h 2798211"/>
              <a:gd name="connsiteX3" fmla="*/ 0 w 4843749"/>
              <a:gd name="connsiteY3" fmla="*/ 2798211 h 2798211"/>
            </a:gdLst>
            <a:cxnLst>
              <a:cxn ang="0">
                <a:pos x="connsiteX0" y="connsiteY0"/>
              </a:cxn>
              <a:cxn ang="0">
                <a:pos x="connsiteX1" y="connsiteY1"/>
              </a:cxn>
              <a:cxn ang="0">
                <a:pos x="connsiteX2" y="connsiteY2"/>
              </a:cxn>
              <a:cxn ang="0">
                <a:pos x="connsiteX3" y="connsiteY3"/>
              </a:cxn>
            </a:cxnLst>
            <a:rect l="l" t="t" r="r" b="b"/>
            <a:pathLst>
              <a:path w="4843749" h="2798211">
                <a:moveTo>
                  <a:pt x="0" y="0"/>
                </a:moveTo>
                <a:lnTo>
                  <a:pt x="4843749" y="0"/>
                </a:lnTo>
                <a:lnTo>
                  <a:pt x="4843749" y="2798211"/>
                </a:lnTo>
                <a:lnTo>
                  <a:pt x="0" y="2798211"/>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3" name="图片占位符 12"/>
          <p:cNvSpPr>
            <a:spLocks noGrp="1"/>
          </p:cNvSpPr>
          <p:nvPr>
            <p:ph type="pic" sz="quarter" idx="14"/>
          </p:nvPr>
        </p:nvSpPr>
        <p:spPr>
          <a:xfrm>
            <a:off x="1" y="2286835"/>
            <a:ext cx="3538987" cy="2798209"/>
          </a:xfrm>
          <a:custGeom>
            <a:gdLst>
              <a:gd name="connsiteX0" fmla="*/ 0 w 3538987"/>
              <a:gd name="connsiteY0" fmla="*/ 0 h 2798209"/>
              <a:gd name="connsiteX1" fmla="*/ 3538987 w 3538987"/>
              <a:gd name="connsiteY1" fmla="*/ 0 h 2798209"/>
              <a:gd name="connsiteX2" fmla="*/ 3538987 w 3538987"/>
              <a:gd name="connsiteY2" fmla="*/ 2798209 h 2798209"/>
              <a:gd name="connsiteX3" fmla="*/ 0 w 3538987"/>
              <a:gd name="connsiteY3" fmla="*/ 2798209 h 2798209"/>
            </a:gdLst>
            <a:cxnLst>
              <a:cxn ang="0">
                <a:pos x="connsiteX0" y="connsiteY0"/>
              </a:cxn>
              <a:cxn ang="0">
                <a:pos x="connsiteX1" y="connsiteY1"/>
              </a:cxn>
              <a:cxn ang="0">
                <a:pos x="connsiteX2" y="connsiteY2"/>
              </a:cxn>
              <a:cxn ang="0">
                <a:pos x="connsiteX3" y="connsiteY3"/>
              </a:cxn>
            </a:cxnLst>
            <a:rect l="l" t="t" r="r" b="b"/>
            <a:pathLst>
              <a:path w="3538986" h="2798209">
                <a:moveTo>
                  <a:pt x="0" y="0"/>
                </a:moveTo>
                <a:lnTo>
                  <a:pt x="3538987" y="0"/>
                </a:lnTo>
                <a:lnTo>
                  <a:pt x="3538987" y="2798209"/>
                </a:lnTo>
                <a:lnTo>
                  <a:pt x="0" y="2798209"/>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7521093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iterate type="lt">
                                    <p:tmPct val="0"/>
                                  </p:iterate>
                                  <p:childTnLst>
                                    <p:set>
                                      <p:cBhvr>
                                        <p:cTn id="6" dur="1" fill="hold">
                                          <p:stCondLst>
                                            <p:cond delay="0"/>
                                          </p:stCondLst>
                                        </p:cTn>
                                        <p:tgtEl>
                                          <p:spTgt spid="13"/>
                                        </p:tgtEl>
                                        <p:attrNameLst>
                                          <p:attrName>style.visibility</p:attrName>
                                        </p:attrNameLst>
                                      </p:cBhvr>
                                      <p:to>
                                        <p:strVal val="visible"/>
                                      </p:to>
                                    </p:set>
                                    <p:anim from="(-#ppt_w/2)" to="(#ppt_x)" calcmode="lin" valueType="num">
                                      <p:cBhvr>
                                        <p:cTn id="7" dur="600" fill="hold">
                                          <p:stCondLst>
                                            <p:cond delay="0"/>
                                          </p:stCondLst>
                                        </p:cTn>
                                        <p:tgtEl>
                                          <p:spTgt spid="13"/>
                                        </p:tgtEl>
                                        <p:attrNameLst>
                                          <p:attrName>ppt_x</p:attrName>
                                        </p:attrNameLst>
                                      </p:cBhvr>
                                    </p:anim>
                                    <p:anim from="0" to="-1.0" calcmode="lin" valueType="num">
                                      <p:cBhvr>
                                        <p:cTn id="8" dur="200" decel="50000" autoRev="1" fill="hold">
                                          <p:stCondLst>
                                            <p:cond delay="600"/>
                                          </p:stCondLst>
                                        </p:cTn>
                                        <p:tgtEl>
                                          <p:spTgt spid="13"/>
                                        </p:tgtEl>
                                        <p:attrNameLst>
                                          <p:attrName>xshear</p:attrName>
                                        </p:attrNameLst>
                                      </p:cBhvr>
                                    </p:anim>
                                    <p:animScale>
                                      <p:cBhvr>
                                        <p:cTn id="9" dur="200" decel="100000" autoRev="1" fill="hold">
                                          <p:stCondLst>
                                            <p:cond delay="600"/>
                                          </p:stCondLst>
                                        </p:cTn>
                                        <p:tgtEl>
                                          <p:spTgt spid="13"/>
                                        </p:tgtEl>
                                      </p:cBhvr>
                                      <p:from x="100000" y="100000"/>
                                      <p:to x="80000" y="100000"/>
                                    </p:animScale>
                                    <p:anim by="(#ppt_h/3+#ppt_w*0.1)" calcmode="lin" valueType="num">
                                      <p:cBhvr additive="sum">
                                        <p:cTn id="10" dur="200" decel="100000" autoRev="1" fill="hold">
                                          <p:stCondLst>
                                            <p:cond delay="600"/>
                                          </p:stCondLst>
                                        </p:cTn>
                                        <p:tgtEl>
                                          <p:spTgt spid="13"/>
                                        </p:tgtEl>
                                        <p:attrNameLst>
                                          <p:attrName>ppt_x</p:attrName>
                                        </p:attrNameLst>
                                      </p:cBhvr>
                                    </p:anim>
                                  </p:childTnLst>
                                </p:cTn>
                              </p:par>
                              <p:par>
                                <p:cTn id="11" presetID="34" presetClass="entr" presetSubtype="0" fill="hold" grpId="0" nodeType="withEffect">
                                  <p:stCondLst>
                                    <p:cond delay="2000"/>
                                  </p:stCondLst>
                                  <p:iterate type="lt">
                                    <p:tmPct val="0"/>
                                  </p:iterate>
                                  <p:childTnLst>
                                    <p:set>
                                      <p:cBhvr>
                                        <p:cTn id="12" dur="1" fill="hold">
                                          <p:stCondLst>
                                            <p:cond delay="0"/>
                                          </p:stCondLst>
                                        </p:cTn>
                                        <p:tgtEl>
                                          <p:spTgt spid="14"/>
                                        </p:tgtEl>
                                        <p:attrNameLst>
                                          <p:attrName>style.visibility</p:attrName>
                                        </p:attrNameLst>
                                      </p:cBhvr>
                                      <p:to>
                                        <p:strVal val="visible"/>
                                      </p:to>
                                    </p:set>
                                    <p:anim from="(-#ppt_w/2)" to="(#ppt_x)" calcmode="lin" valueType="num">
                                      <p:cBhvr>
                                        <p:cTn id="13" dur="600" fill="hold">
                                          <p:stCondLst>
                                            <p:cond delay="0"/>
                                          </p:stCondLst>
                                        </p:cTn>
                                        <p:tgtEl>
                                          <p:spTgt spid="14"/>
                                        </p:tgtEl>
                                        <p:attrNameLst>
                                          <p:attrName>ppt_x</p:attrName>
                                        </p:attrNameLst>
                                      </p:cBhvr>
                                    </p:anim>
                                    <p:anim from="0" to="-1.0" calcmode="lin" valueType="num">
                                      <p:cBhvr>
                                        <p:cTn id="14" dur="200" decel="50000" autoRev="1" fill="hold">
                                          <p:stCondLst>
                                            <p:cond delay="600"/>
                                          </p:stCondLst>
                                        </p:cTn>
                                        <p:tgtEl>
                                          <p:spTgt spid="14"/>
                                        </p:tgtEl>
                                        <p:attrNameLst>
                                          <p:attrName>xshear</p:attrName>
                                        </p:attrNameLst>
                                      </p:cBhvr>
                                    </p:anim>
                                    <p:animScale>
                                      <p:cBhvr>
                                        <p:cTn id="15" dur="200" decel="100000" autoRev="1" fill="hold">
                                          <p:stCondLst>
                                            <p:cond delay="600"/>
                                          </p:stCondLst>
                                        </p:cTn>
                                        <p:tgtEl>
                                          <p:spTgt spid="14"/>
                                        </p:tgtEl>
                                      </p:cBhvr>
                                      <p:from x="100000" y="100000"/>
                                      <p:to x="80000" y="100000"/>
                                    </p:animScale>
                                    <p:anim by="(#ppt_h/3+#ppt_w*0.1)" calcmode="lin" valueType="num">
                                      <p:cBhvr additive="sum">
                                        <p:cTn id="16" dur="200" decel="100000" autoRev="1" fill="hold">
                                          <p:stCondLst>
                                            <p:cond delay="600"/>
                                          </p:stCondLst>
                                        </p:cTn>
                                        <p:tgtEl>
                                          <p:spTgt spid="14"/>
                                        </p:tgtEl>
                                        <p:attrNameLst>
                                          <p:attrName>ppt_x</p:attrName>
                                        </p:attrNameLst>
                                      </p:cBhvr>
                                    </p:anim>
                                  </p:childTnLst>
                                </p:cTn>
                              </p:par>
                              <p:par>
                                <p:cTn id="17" presetID="34" presetClass="entr" presetSubtype="0" fill="hold" grpId="0" nodeType="withEffect">
                                  <p:stCondLst>
                                    <p:cond delay="4000"/>
                                  </p:stCondLst>
                                  <p:iterate type="lt">
                                    <p:tmPct val="0"/>
                                  </p:iterate>
                                  <p:childTnLst>
                                    <p:set>
                                      <p:cBhvr>
                                        <p:cTn id="18" dur="1" fill="hold">
                                          <p:stCondLst>
                                            <p:cond delay="0"/>
                                          </p:stCondLst>
                                        </p:cTn>
                                        <p:tgtEl>
                                          <p:spTgt spid="15"/>
                                        </p:tgtEl>
                                        <p:attrNameLst>
                                          <p:attrName>style.visibility</p:attrName>
                                        </p:attrNameLst>
                                      </p:cBhvr>
                                      <p:to>
                                        <p:strVal val="visible"/>
                                      </p:to>
                                    </p:set>
                                    <p:anim from="(-#ppt_w/2)" to="(#ppt_x)" calcmode="lin" valueType="num">
                                      <p:cBhvr>
                                        <p:cTn id="19" dur="600" fill="hold">
                                          <p:stCondLst>
                                            <p:cond delay="0"/>
                                          </p:stCondLst>
                                        </p:cTn>
                                        <p:tgtEl>
                                          <p:spTgt spid="15"/>
                                        </p:tgtEl>
                                        <p:attrNameLst>
                                          <p:attrName>ppt_x</p:attrName>
                                        </p:attrNameLst>
                                      </p:cBhvr>
                                    </p:anim>
                                    <p:anim from="0" to="-1.0" calcmode="lin" valueType="num">
                                      <p:cBhvr>
                                        <p:cTn id="20" dur="200" decel="50000" autoRev="1" fill="hold">
                                          <p:stCondLst>
                                            <p:cond delay="600"/>
                                          </p:stCondLst>
                                        </p:cTn>
                                        <p:tgtEl>
                                          <p:spTgt spid="15"/>
                                        </p:tgtEl>
                                        <p:attrNameLst>
                                          <p:attrName>xshear</p:attrName>
                                        </p:attrNameLst>
                                      </p:cBhvr>
                                    </p:anim>
                                    <p:animScale>
                                      <p:cBhvr>
                                        <p:cTn id="21" dur="200" decel="100000" autoRev="1" fill="hold">
                                          <p:stCondLst>
                                            <p:cond delay="600"/>
                                          </p:stCondLst>
                                        </p:cTn>
                                        <p:tgtEl>
                                          <p:spTgt spid="15"/>
                                        </p:tgtEl>
                                      </p:cBhvr>
                                      <p:from x="100000" y="100000"/>
                                      <p:to x="80000" y="100000"/>
                                    </p:animScale>
                                    <p:anim by="(#ppt_h/3+#ppt_w*0.1)" calcmode="lin" valueType="num">
                                      <p:cBhvr additive="sum">
                                        <p:cTn id="22" dur="200" decel="100000" autoRev="1" fill="hold">
                                          <p:stCondLst>
                                            <p:cond delay="600"/>
                                          </p:stCondLst>
                                        </p:cTn>
                                        <p:tgtEl>
                                          <p:spTgt spid="1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4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7427282" y="2954783"/>
            <a:ext cx="1724308" cy="1486279"/>
          </a:xfrm>
          <a:custGeom>
            <a:gdLst>
              <a:gd name="connsiteX0" fmla="*/ 371570 w 1724308"/>
              <a:gd name="connsiteY0" fmla="*/ 0 h 1486279"/>
              <a:gd name="connsiteX1" fmla="*/ 1352738 w 1724308"/>
              <a:gd name="connsiteY1" fmla="*/ 0 h 1486279"/>
              <a:gd name="connsiteX2" fmla="*/ 1724308 w 1724308"/>
              <a:gd name="connsiteY2" fmla="*/ 743140 h 1486279"/>
              <a:gd name="connsiteX3" fmla="*/ 1352738 w 1724308"/>
              <a:gd name="connsiteY3" fmla="*/ 1486279 h 1486279"/>
              <a:gd name="connsiteX4" fmla="*/ 371570 w 1724308"/>
              <a:gd name="connsiteY4" fmla="*/ 1486279 h 1486279"/>
              <a:gd name="connsiteX5" fmla="*/ 0 w 1724308"/>
              <a:gd name="connsiteY5" fmla="*/ 743140 h 1486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4308" h="1486279">
                <a:moveTo>
                  <a:pt x="371570" y="0"/>
                </a:moveTo>
                <a:lnTo>
                  <a:pt x="1352738" y="0"/>
                </a:lnTo>
                <a:lnTo>
                  <a:pt x="1724308" y="743140"/>
                </a:lnTo>
                <a:lnTo>
                  <a:pt x="1352738" y="1486279"/>
                </a:lnTo>
                <a:lnTo>
                  <a:pt x="371570" y="1486279"/>
                </a:lnTo>
                <a:lnTo>
                  <a:pt x="0" y="74314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4506496" y="4550211"/>
            <a:ext cx="1724309" cy="1486279"/>
          </a:xfrm>
          <a:custGeom>
            <a:gdLst>
              <a:gd name="connsiteX0" fmla="*/ 371570 w 1724309"/>
              <a:gd name="connsiteY0" fmla="*/ 0 h 1486279"/>
              <a:gd name="connsiteX1" fmla="*/ 1352738 w 1724309"/>
              <a:gd name="connsiteY1" fmla="*/ 0 h 1486279"/>
              <a:gd name="connsiteX2" fmla="*/ 1724309 w 1724309"/>
              <a:gd name="connsiteY2" fmla="*/ 743140 h 1486279"/>
              <a:gd name="connsiteX3" fmla="*/ 1352738 w 1724309"/>
              <a:gd name="connsiteY3" fmla="*/ 1486279 h 1486279"/>
              <a:gd name="connsiteX4" fmla="*/ 371570 w 1724309"/>
              <a:gd name="connsiteY4" fmla="*/ 1486279 h 1486279"/>
              <a:gd name="connsiteX5" fmla="*/ 0 w 1724309"/>
              <a:gd name="connsiteY5" fmla="*/ 743140 h 1486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4309" h="1486279">
                <a:moveTo>
                  <a:pt x="371570" y="0"/>
                </a:moveTo>
                <a:lnTo>
                  <a:pt x="1352738" y="0"/>
                </a:lnTo>
                <a:lnTo>
                  <a:pt x="1724309" y="743140"/>
                </a:lnTo>
                <a:lnTo>
                  <a:pt x="1352738" y="1486279"/>
                </a:lnTo>
                <a:lnTo>
                  <a:pt x="371570" y="1486279"/>
                </a:lnTo>
                <a:lnTo>
                  <a:pt x="0" y="74314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4506494" y="2933488"/>
            <a:ext cx="1724309" cy="1486279"/>
          </a:xfrm>
          <a:custGeom>
            <a:gdLst>
              <a:gd name="connsiteX0" fmla="*/ 371570 w 1724309"/>
              <a:gd name="connsiteY0" fmla="*/ 0 h 1486279"/>
              <a:gd name="connsiteX1" fmla="*/ 1352738 w 1724309"/>
              <a:gd name="connsiteY1" fmla="*/ 0 h 1486279"/>
              <a:gd name="connsiteX2" fmla="*/ 1724309 w 1724309"/>
              <a:gd name="connsiteY2" fmla="*/ 743140 h 1486279"/>
              <a:gd name="connsiteX3" fmla="*/ 1352738 w 1724309"/>
              <a:gd name="connsiteY3" fmla="*/ 1486279 h 1486279"/>
              <a:gd name="connsiteX4" fmla="*/ 371570 w 1724309"/>
              <a:gd name="connsiteY4" fmla="*/ 1486279 h 1486279"/>
              <a:gd name="connsiteX5" fmla="*/ 0 w 1724309"/>
              <a:gd name="connsiteY5" fmla="*/ 743140 h 1486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4309" h="1486279">
                <a:moveTo>
                  <a:pt x="371570" y="0"/>
                </a:moveTo>
                <a:lnTo>
                  <a:pt x="1352738" y="0"/>
                </a:lnTo>
                <a:lnTo>
                  <a:pt x="1724309" y="743140"/>
                </a:lnTo>
                <a:lnTo>
                  <a:pt x="1352738" y="1486279"/>
                </a:lnTo>
                <a:lnTo>
                  <a:pt x="371570" y="1486279"/>
                </a:lnTo>
                <a:lnTo>
                  <a:pt x="0" y="74314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3046101" y="2139268"/>
            <a:ext cx="1724308" cy="1486279"/>
          </a:xfrm>
          <a:custGeom>
            <a:gdLst>
              <a:gd name="connsiteX0" fmla="*/ 371570 w 1724308"/>
              <a:gd name="connsiteY0" fmla="*/ 0 h 1486279"/>
              <a:gd name="connsiteX1" fmla="*/ 1352738 w 1724308"/>
              <a:gd name="connsiteY1" fmla="*/ 0 h 1486279"/>
              <a:gd name="connsiteX2" fmla="*/ 1724308 w 1724308"/>
              <a:gd name="connsiteY2" fmla="*/ 743140 h 1486279"/>
              <a:gd name="connsiteX3" fmla="*/ 1352738 w 1724308"/>
              <a:gd name="connsiteY3" fmla="*/ 1486279 h 1486279"/>
              <a:gd name="connsiteX4" fmla="*/ 371570 w 1724308"/>
              <a:gd name="connsiteY4" fmla="*/ 1486279 h 1486279"/>
              <a:gd name="connsiteX5" fmla="*/ 0 w 1724308"/>
              <a:gd name="connsiteY5" fmla="*/ 743140 h 14862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4308" h="1486279">
                <a:moveTo>
                  <a:pt x="371570" y="0"/>
                </a:moveTo>
                <a:lnTo>
                  <a:pt x="1352738" y="0"/>
                </a:lnTo>
                <a:lnTo>
                  <a:pt x="1724308" y="743140"/>
                </a:lnTo>
                <a:lnTo>
                  <a:pt x="1352738" y="1486279"/>
                </a:lnTo>
                <a:lnTo>
                  <a:pt x="371570" y="1486279"/>
                </a:lnTo>
                <a:lnTo>
                  <a:pt x="0" y="743140"/>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6528255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600"/>
                                  </p:stCondLst>
                                  <p:childTnLst>
                                    <p:set>
                                      <p:cBhvr>
                                        <p:cTn id="6" dur="1" fill="hold">
                                          <p:stCondLst>
                                            <p:cond delay="0"/>
                                          </p:stCondLst>
                                        </p:cTn>
                                        <p:tgtEl>
                                          <p:spTgt spid="15"/>
                                        </p:tgtEl>
                                        <p:attrNameLst>
                                          <p:attrName>style.visibility</p:attrName>
                                        </p:attrNameLst>
                                      </p:cBhvr>
                                      <p:to>
                                        <p:strVal val="visible"/>
                                      </p:to>
                                    </p:set>
                                    <p:anim calcmode="lin" valueType="num">
                                      <p:cBhvr>
                                        <p:cTn id="7" dur="300" fill="hold"/>
                                        <p:tgtEl>
                                          <p:spTgt spid="15"/>
                                        </p:tgtEl>
                                        <p:attrNameLst>
                                          <p:attrName>ppt_w</p:attrName>
                                        </p:attrNameLst>
                                      </p:cBhvr>
                                      <p:tavLst>
                                        <p:tav tm="0">
                                          <p:val>
                                            <p:fltVal val="0"/>
                                          </p:val>
                                        </p:tav>
                                        <p:tav tm="100000">
                                          <p:val>
                                            <p:strVal val="#ppt_w"/>
                                          </p:val>
                                        </p:tav>
                                      </p:tavLst>
                                    </p:anim>
                                    <p:anim calcmode="lin" valueType="num">
                                      <p:cBhvr>
                                        <p:cTn id="8" dur="300" fill="hold"/>
                                        <p:tgtEl>
                                          <p:spTgt spid="15"/>
                                        </p:tgtEl>
                                        <p:attrNameLst>
                                          <p:attrName>ppt_h</p:attrName>
                                        </p:attrNameLst>
                                      </p:cBhvr>
                                      <p:tavLst>
                                        <p:tav tm="0">
                                          <p:val>
                                            <p:fltVal val="0"/>
                                          </p:val>
                                        </p:tav>
                                        <p:tav tm="100000">
                                          <p:val>
                                            <p:strVal val="#ppt_h"/>
                                          </p:val>
                                        </p:tav>
                                      </p:tavLst>
                                    </p:anim>
                                    <p:anim calcmode="lin" valueType="num">
                                      <p:cBhvr>
                                        <p:cTn id="9" dur="300" fill="hold"/>
                                        <p:tgtEl>
                                          <p:spTgt spid="15"/>
                                        </p:tgtEl>
                                        <p:attrNameLst>
                                          <p:attrName>ppt_x</p:attrName>
                                        </p:attrNameLst>
                                      </p:cBhvr>
                                      <p:tavLst>
                                        <p:tav tm="0">
                                          <p:val>
                                            <p:fltVal val="0.5"/>
                                          </p:val>
                                        </p:tav>
                                        <p:tav tm="100000">
                                          <p:val>
                                            <p:strVal val="#ppt_x"/>
                                          </p:val>
                                        </p:tav>
                                      </p:tavLst>
                                    </p:anim>
                                    <p:anim calcmode="lin" valueType="num">
                                      <p:cBhvr>
                                        <p:cTn id="10" dur="300" fill="hold"/>
                                        <p:tgtEl>
                                          <p:spTgt spid="1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1900"/>
                                  </p:stCondLst>
                                  <p:childTnLst>
                                    <p:animEffect transition="out" filter="fade">
                                      <p:cBhvr>
                                        <p:cTn id="12" dur="300" tmFilter="0, 0; .2, .5; .8, .5; 1, 0"/>
                                        <p:tgtEl>
                                          <p:spTgt spid="15"/>
                                        </p:tgtEl>
                                      </p:cBhvr>
                                    </p:animEffect>
                                    <p:animScale>
                                      <p:cBhvr>
                                        <p:cTn id="13" dur="150" autoRev="1" fill="hold"/>
                                        <p:tgtEl>
                                          <p:spTgt spid="15"/>
                                        </p:tgtEl>
                                      </p:cBhvr>
                                      <p:by x="105000" y="105000"/>
                                    </p:animScale>
                                  </p:childTnLst>
                                </p:cTn>
                              </p:par>
                              <p:par>
                                <p:cTn id="14" presetID="23" presetClass="entr" presetSubtype="528" fill="hold" grpId="0" nodeType="withEffect">
                                  <p:stCondLst>
                                    <p:cond delay="22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300" fill="hold"/>
                                        <p:tgtEl>
                                          <p:spTgt spid="16"/>
                                        </p:tgtEl>
                                        <p:attrNameLst>
                                          <p:attrName>ppt_w</p:attrName>
                                        </p:attrNameLst>
                                      </p:cBhvr>
                                      <p:tavLst>
                                        <p:tav tm="0">
                                          <p:val>
                                            <p:fltVal val="0"/>
                                          </p:val>
                                        </p:tav>
                                        <p:tav tm="100000">
                                          <p:val>
                                            <p:strVal val="#ppt_w"/>
                                          </p:val>
                                        </p:tav>
                                      </p:tavLst>
                                    </p:anim>
                                    <p:anim calcmode="lin" valueType="num">
                                      <p:cBhvr>
                                        <p:cTn id="17" dur="300" fill="hold"/>
                                        <p:tgtEl>
                                          <p:spTgt spid="16"/>
                                        </p:tgtEl>
                                        <p:attrNameLst>
                                          <p:attrName>ppt_h</p:attrName>
                                        </p:attrNameLst>
                                      </p:cBhvr>
                                      <p:tavLst>
                                        <p:tav tm="0">
                                          <p:val>
                                            <p:fltVal val="0"/>
                                          </p:val>
                                        </p:tav>
                                        <p:tav tm="100000">
                                          <p:val>
                                            <p:strVal val="#ppt_h"/>
                                          </p:val>
                                        </p:tav>
                                      </p:tavLst>
                                    </p:anim>
                                    <p:anim calcmode="lin" valueType="num">
                                      <p:cBhvr>
                                        <p:cTn id="18" dur="300" fill="hold"/>
                                        <p:tgtEl>
                                          <p:spTgt spid="16"/>
                                        </p:tgtEl>
                                        <p:attrNameLst>
                                          <p:attrName>ppt_x</p:attrName>
                                        </p:attrNameLst>
                                      </p:cBhvr>
                                      <p:tavLst>
                                        <p:tav tm="0">
                                          <p:val>
                                            <p:fltVal val="0.5"/>
                                          </p:val>
                                        </p:tav>
                                        <p:tav tm="100000">
                                          <p:val>
                                            <p:strVal val="#ppt_x"/>
                                          </p:val>
                                        </p:tav>
                                      </p:tavLst>
                                    </p:anim>
                                    <p:anim calcmode="lin" valueType="num">
                                      <p:cBhvr>
                                        <p:cTn id="19" dur="300" fill="hold"/>
                                        <p:tgtEl>
                                          <p:spTgt spid="16"/>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0"/>
                                  </p:stCondLst>
                                  <p:childTnLst>
                                    <p:animEffect transition="out" filter="fade">
                                      <p:cBhvr>
                                        <p:cTn id="21" dur="300" tmFilter="0, 0; .2, .5; .8, .5; 1, 0"/>
                                        <p:tgtEl>
                                          <p:spTgt spid="16"/>
                                        </p:tgtEl>
                                      </p:cBhvr>
                                    </p:animEffect>
                                    <p:animScale>
                                      <p:cBhvr>
                                        <p:cTn id="22" dur="150" autoRev="1" fill="hold"/>
                                        <p:tgtEl>
                                          <p:spTgt spid="16"/>
                                        </p:tgtEl>
                                      </p:cBhvr>
                                      <p:by x="105000" y="105000"/>
                                    </p:animScale>
                                  </p:childTnLst>
                                </p:cTn>
                              </p:par>
                              <p:par>
                                <p:cTn id="23" presetID="23" presetClass="entr" presetSubtype="528" fill="hold" grpId="0" nodeType="withEffect">
                                  <p:stCondLst>
                                    <p:cond delay="25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300" fill="hold"/>
                                        <p:tgtEl>
                                          <p:spTgt spid="17"/>
                                        </p:tgtEl>
                                        <p:attrNameLst>
                                          <p:attrName>ppt_w</p:attrName>
                                        </p:attrNameLst>
                                      </p:cBhvr>
                                      <p:tavLst>
                                        <p:tav tm="0">
                                          <p:val>
                                            <p:fltVal val="0"/>
                                          </p:val>
                                        </p:tav>
                                        <p:tav tm="100000">
                                          <p:val>
                                            <p:strVal val="#ppt_w"/>
                                          </p:val>
                                        </p:tav>
                                      </p:tavLst>
                                    </p:anim>
                                    <p:anim calcmode="lin" valueType="num">
                                      <p:cBhvr>
                                        <p:cTn id="26" dur="300" fill="hold"/>
                                        <p:tgtEl>
                                          <p:spTgt spid="17"/>
                                        </p:tgtEl>
                                        <p:attrNameLst>
                                          <p:attrName>ppt_h</p:attrName>
                                        </p:attrNameLst>
                                      </p:cBhvr>
                                      <p:tavLst>
                                        <p:tav tm="0">
                                          <p:val>
                                            <p:fltVal val="0"/>
                                          </p:val>
                                        </p:tav>
                                        <p:tav tm="100000">
                                          <p:val>
                                            <p:strVal val="#ppt_h"/>
                                          </p:val>
                                        </p:tav>
                                      </p:tavLst>
                                    </p:anim>
                                    <p:anim calcmode="lin" valueType="num">
                                      <p:cBhvr>
                                        <p:cTn id="27" dur="300" fill="hold"/>
                                        <p:tgtEl>
                                          <p:spTgt spid="17"/>
                                        </p:tgtEl>
                                        <p:attrNameLst>
                                          <p:attrName>ppt_x</p:attrName>
                                        </p:attrNameLst>
                                      </p:cBhvr>
                                      <p:tavLst>
                                        <p:tav tm="0">
                                          <p:val>
                                            <p:fltVal val="0.5"/>
                                          </p:val>
                                        </p:tav>
                                        <p:tav tm="100000">
                                          <p:val>
                                            <p:strVal val="#ppt_x"/>
                                          </p:val>
                                        </p:tav>
                                      </p:tavLst>
                                    </p:anim>
                                    <p:anim calcmode="lin" valueType="num">
                                      <p:cBhvr>
                                        <p:cTn id="28" dur="300" fill="hold"/>
                                        <p:tgtEl>
                                          <p:spTgt spid="1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800"/>
                                  </p:stCondLst>
                                  <p:childTnLst>
                                    <p:animEffect transition="out" filter="fade">
                                      <p:cBhvr>
                                        <p:cTn id="30" dur="300" tmFilter="0, 0; .2, .5; .8, .5; 1, 0"/>
                                        <p:tgtEl>
                                          <p:spTgt spid="17"/>
                                        </p:tgtEl>
                                      </p:cBhvr>
                                    </p:animEffect>
                                    <p:animScale>
                                      <p:cBhvr>
                                        <p:cTn id="31" dur="150" autoRev="1" fill="hold"/>
                                        <p:tgtEl>
                                          <p:spTgt spid="17"/>
                                        </p:tgtEl>
                                      </p:cBhvr>
                                      <p:by x="105000" y="105000"/>
                                    </p:animScale>
                                  </p:childTnLst>
                                </p:cTn>
                              </p:par>
                              <p:par>
                                <p:cTn id="32" presetID="23" presetClass="entr" presetSubtype="528" fill="hold" grpId="0" nodeType="withEffect">
                                  <p:stCondLst>
                                    <p:cond delay="1900"/>
                                  </p:stCondLst>
                                  <p:childTnLst>
                                    <p:set>
                                      <p:cBhvr>
                                        <p:cTn id="33" dur="1" fill="hold">
                                          <p:stCondLst>
                                            <p:cond delay="0"/>
                                          </p:stCondLst>
                                        </p:cTn>
                                        <p:tgtEl>
                                          <p:spTgt spid="18"/>
                                        </p:tgtEl>
                                        <p:attrNameLst>
                                          <p:attrName>style.visibility</p:attrName>
                                        </p:attrNameLst>
                                      </p:cBhvr>
                                      <p:to>
                                        <p:strVal val="visible"/>
                                      </p:to>
                                    </p:set>
                                    <p:anim calcmode="lin" valueType="num">
                                      <p:cBhvr>
                                        <p:cTn id="34" dur="300" fill="hold"/>
                                        <p:tgtEl>
                                          <p:spTgt spid="18"/>
                                        </p:tgtEl>
                                        <p:attrNameLst>
                                          <p:attrName>ppt_w</p:attrName>
                                        </p:attrNameLst>
                                      </p:cBhvr>
                                      <p:tavLst>
                                        <p:tav tm="0">
                                          <p:val>
                                            <p:fltVal val="0"/>
                                          </p:val>
                                        </p:tav>
                                        <p:tav tm="100000">
                                          <p:val>
                                            <p:strVal val="#ppt_w"/>
                                          </p:val>
                                        </p:tav>
                                      </p:tavLst>
                                    </p:anim>
                                    <p:anim calcmode="lin" valueType="num">
                                      <p:cBhvr>
                                        <p:cTn id="35" dur="300" fill="hold"/>
                                        <p:tgtEl>
                                          <p:spTgt spid="18"/>
                                        </p:tgtEl>
                                        <p:attrNameLst>
                                          <p:attrName>ppt_h</p:attrName>
                                        </p:attrNameLst>
                                      </p:cBhvr>
                                      <p:tavLst>
                                        <p:tav tm="0">
                                          <p:val>
                                            <p:fltVal val="0"/>
                                          </p:val>
                                        </p:tav>
                                        <p:tav tm="100000">
                                          <p:val>
                                            <p:strVal val="#ppt_h"/>
                                          </p:val>
                                        </p:tav>
                                      </p:tavLst>
                                    </p:anim>
                                    <p:anim calcmode="lin" valueType="num">
                                      <p:cBhvr>
                                        <p:cTn id="36" dur="300" fill="hold"/>
                                        <p:tgtEl>
                                          <p:spTgt spid="18"/>
                                        </p:tgtEl>
                                        <p:attrNameLst>
                                          <p:attrName>ppt_x</p:attrName>
                                        </p:attrNameLst>
                                      </p:cBhvr>
                                      <p:tavLst>
                                        <p:tav tm="0">
                                          <p:val>
                                            <p:fltVal val="0.5"/>
                                          </p:val>
                                        </p:tav>
                                        <p:tav tm="100000">
                                          <p:val>
                                            <p:strVal val="#ppt_x"/>
                                          </p:val>
                                        </p:tav>
                                      </p:tavLst>
                                    </p:anim>
                                    <p:anim calcmode="lin" valueType="num">
                                      <p:cBhvr>
                                        <p:cTn id="37" dur="300" fill="hold"/>
                                        <p:tgtEl>
                                          <p:spTgt spid="1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200"/>
                                  </p:stCondLst>
                                  <p:childTnLst>
                                    <p:animEffect transition="out" filter="fade">
                                      <p:cBhvr>
                                        <p:cTn id="39" dur="300" tmFilter="0, 0; .2, .5; .8, .5; 1, 0"/>
                                        <p:tgtEl>
                                          <p:spTgt spid="18"/>
                                        </p:tgtEl>
                                      </p:cBhvr>
                                    </p:animEffect>
                                    <p:animScale>
                                      <p:cBhvr>
                                        <p:cTn id="40" dur="1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7" grpId="0" animBg="1"/>
      <p:bldP spid="17" grpId="1" animBg="1"/>
      <p:bldP spid="16" grpId="0" animBg="1"/>
      <p:bldP spid="16" grpId="1" animBg="1"/>
      <p:bldP spid="15" grpId="0" animBg="1"/>
      <p:bldP spid="15" grpId="1" animBg="1"/>
    </p:bldLst>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5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6089652" y="4083050"/>
            <a:ext cx="2702983" cy="2418292"/>
          </a:xfrm>
          <a:custGeom>
            <a:gdLst>
              <a:gd name="connsiteX0" fmla="*/ 0 w 2702983"/>
              <a:gd name="connsiteY0" fmla="*/ 0 h 2418292"/>
              <a:gd name="connsiteX1" fmla="*/ 2702983 w 2702983"/>
              <a:gd name="connsiteY1" fmla="*/ 0 h 2418292"/>
              <a:gd name="connsiteX2" fmla="*/ 2702983 w 2702983"/>
              <a:gd name="connsiteY2" fmla="*/ 2418292 h 2418292"/>
              <a:gd name="connsiteX3" fmla="*/ 0 w 2702983"/>
              <a:gd name="connsiteY3" fmla="*/ 2418292 h 2418292"/>
            </a:gdLst>
            <a:cxnLst>
              <a:cxn ang="0">
                <a:pos x="connsiteX0" y="connsiteY0"/>
              </a:cxn>
              <a:cxn ang="0">
                <a:pos x="connsiteX1" y="connsiteY1"/>
              </a:cxn>
              <a:cxn ang="0">
                <a:pos x="connsiteX2" y="connsiteY2"/>
              </a:cxn>
              <a:cxn ang="0">
                <a:pos x="connsiteX3" y="connsiteY3"/>
              </a:cxn>
            </a:cxnLst>
            <a:rect l="l" t="t" r="r" b="b"/>
            <a:pathLst>
              <a:path w="2702983" h="2418292">
                <a:moveTo>
                  <a:pt x="0" y="0"/>
                </a:moveTo>
                <a:lnTo>
                  <a:pt x="2702983" y="0"/>
                </a:lnTo>
                <a:lnTo>
                  <a:pt x="2702983" y="2418292"/>
                </a:lnTo>
                <a:lnTo>
                  <a:pt x="0" y="2418292"/>
                </a:lnTo>
                <a:close/>
              </a:path>
            </a:pathLst>
          </a:custGeom>
          <a:blipFill>
            <a:blip r:embed="rId1"/>
            <a:tile tx="0" ty="0" sx="100000" sy="100000" flip="none" algn="tl"/>
          </a:blipFill>
          <a:ln>
            <a:solidFill>
              <a:schemeClr val="bg1"/>
            </a:solidFill>
          </a:ln>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3399367" y="4053785"/>
            <a:ext cx="2690284" cy="2436284"/>
          </a:xfrm>
          <a:custGeom>
            <a:gdLst>
              <a:gd name="connsiteX0" fmla="*/ 0 w 2690284"/>
              <a:gd name="connsiteY0" fmla="*/ 0 h 2436284"/>
              <a:gd name="connsiteX1" fmla="*/ 2690284 w 2690284"/>
              <a:gd name="connsiteY1" fmla="*/ 0 h 2436284"/>
              <a:gd name="connsiteX2" fmla="*/ 2690284 w 2690284"/>
              <a:gd name="connsiteY2" fmla="*/ 2436284 h 2436284"/>
              <a:gd name="connsiteX3" fmla="*/ 0 w 2690284"/>
              <a:gd name="connsiteY3" fmla="*/ 2436284 h 2436284"/>
            </a:gdLst>
            <a:cxnLst>
              <a:cxn ang="0">
                <a:pos x="connsiteX0" y="connsiteY0"/>
              </a:cxn>
              <a:cxn ang="0">
                <a:pos x="connsiteX1" y="connsiteY1"/>
              </a:cxn>
              <a:cxn ang="0">
                <a:pos x="connsiteX2" y="connsiteY2"/>
              </a:cxn>
              <a:cxn ang="0">
                <a:pos x="connsiteX3" y="connsiteY3"/>
              </a:cxn>
            </a:cxnLst>
            <a:rect l="l" t="t" r="r" b="b"/>
            <a:pathLst>
              <a:path w="2690284" h="2436284">
                <a:moveTo>
                  <a:pt x="0" y="0"/>
                </a:moveTo>
                <a:lnTo>
                  <a:pt x="2690284" y="0"/>
                </a:lnTo>
                <a:lnTo>
                  <a:pt x="2690284" y="2436284"/>
                </a:lnTo>
                <a:lnTo>
                  <a:pt x="0" y="2436284"/>
                </a:lnTo>
                <a:close/>
              </a:path>
            </a:pathLst>
          </a:custGeom>
          <a:blipFill>
            <a:blip r:embed="rId1"/>
            <a:tile tx="0" ty="0" sx="100000" sy="100000" flip="none" algn="tl"/>
          </a:blipFill>
          <a:ln>
            <a:solidFill>
              <a:schemeClr val="bg1"/>
            </a:solidFill>
          </a:ln>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6089652" y="1653486"/>
            <a:ext cx="2702983" cy="2418292"/>
          </a:xfrm>
          <a:custGeom>
            <a:gdLst>
              <a:gd name="connsiteX0" fmla="*/ 0 w 2702983"/>
              <a:gd name="connsiteY0" fmla="*/ 0 h 2418292"/>
              <a:gd name="connsiteX1" fmla="*/ 2702983 w 2702983"/>
              <a:gd name="connsiteY1" fmla="*/ 0 h 2418292"/>
              <a:gd name="connsiteX2" fmla="*/ 2702983 w 2702983"/>
              <a:gd name="connsiteY2" fmla="*/ 2418292 h 2418292"/>
              <a:gd name="connsiteX3" fmla="*/ 0 w 2702983"/>
              <a:gd name="connsiteY3" fmla="*/ 2418292 h 2418292"/>
            </a:gdLst>
            <a:cxnLst>
              <a:cxn ang="0">
                <a:pos x="connsiteX0" y="connsiteY0"/>
              </a:cxn>
              <a:cxn ang="0">
                <a:pos x="connsiteX1" y="connsiteY1"/>
              </a:cxn>
              <a:cxn ang="0">
                <a:pos x="connsiteX2" y="connsiteY2"/>
              </a:cxn>
              <a:cxn ang="0">
                <a:pos x="connsiteX3" y="connsiteY3"/>
              </a:cxn>
            </a:cxnLst>
            <a:rect l="l" t="t" r="r" b="b"/>
            <a:pathLst>
              <a:path w="2702983" h="2418292">
                <a:moveTo>
                  <a:pt x="0" y="0"/>
                </a:moveTo>
                <a:lnTo>
                  <a:pt x="2702983" y="0"/>
                </a:lnTo>
                <a:lnTo>
                  <a:pt x="2702983" y="2418292"/>
                </a:lnTo>
                <a:lnTo>
                  <a:pt x="0" y="2418292"/>
                </a:lnTo>
                <a:close/>
              </a:path>
            </a:pathLst>
          </a:custGeom>
          <a:blipFill>
            <a:blip r:embed="rId1"/>
            <a:tile tx="0" ty="0" sx="100000" sy="100000" flip="none" algn="tl"/>
          </a:blipFill>
          <a:ln>
            <a:solidFill>
              <a:schemeClr val="bg1"/>
            </a:solidFill>
          </a:ln>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3399367" y="1653486"/>
            <a:ext cx="2690284" cy="2417233"/>
          </a:xfrm>
          <a:custGeom>
            <a:gdLst>
              <a:gd name="connsiteX0" fmla="*/ 0 w 2690284"/>
              <a:gd name="connsiteY0" fmla="*/ 0 h 2417233"/>
              <a:gd name="connsiteX1" fmla="*/ 2690284 w 2690284"/>
              <a:gd name="connsiteY1" fmla="*/ 0 h 2417233"/>
              <a:gd name="connsiteX2" fmla="*/ 2690284 w 2690284"/>
              <a:gd name="connsiteY2" fmla="*/ 2417233 h 2417233"/>
              <a:gd name="connsiteX3" fmla="*/ 0 w 2690284"/>
              <a:gd name="connsiteY3" fmla="*/ 2417233 h 2417233"/>
            </a:gdLst>
            <a:cxnLst>
              <a:cxn ang="0">
                <a:pos x="connsiteX0" y="connsiteY0"/>
              </a:cxn>
              <a:cxn ang="0">
                <a:pos x="connsiteX1" y="connsiteY1"/>
              </a:cxn>
              <a:cxn ang="0">
                <a:pos x="connsiteX2" y="connsiteY2"/>
              </a:cxn>
              <a:cxn ang="0">
                <a:pos x="connsiteX3" y="connsiteY3"/>
              </a:cxn>
            </a:cxnLst>
            <a:rect l="l" t="t" r="r" b="b"/>
            <a:pathLst>
              <a:path w="2690284" h="2417233">
                <a:moveTo>
                  <a:pt x="0" y="0"/>
                </a:moveTo>
                <a:lnTo>
                  <a:pt x="2690284" y="0"/>
                </a:lnTo>
                <a:lnTo>
                  <a:pt x="2690284" y="2417233"/>
                </a:lnTo>
                <a:lnTo>
                  <a:pt x="0" y="2417233"/>
                </a:lnTo>
                <a:close/>
              </a:path>
            </a:pathLst>
          </a:custGeom>
          <a:blipFill>
            <a:blip r:embed="rId1"/>
            <a:tile tx="0" ty="0" sx="100000" sy="100000" flip="none" algn="tl"/>
          </a:blipFill>
          <a:ln>
            <a:solidFill>
              <a:schemeClr val="bg1"/>
            </a:solidFill>
          </a:ln>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251178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grpId="0" nodeType="withEffect">
                                  <p:stCondLst>
                                    <p:cond delay="125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 calcmode="lin" valueType="num">
                                      <p:cBhvr>
                                        <p:cTn id="9" dur="75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1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750" fill="hold"/>
                                        <p:tgtEl>
                                          <p:spTgt spid="16"/>
                                        </p:tgtEl>
                                        <p:attrNameLst>
                                          <p:attrName>ppt_w</p:attrName>
                                        </p:attrNameLst>
                                      </p:cBhvr>
                                      <p:tavLst>
                                        <p:tav tm="0">
                                          <p:val>
                                            <p:fltVal val="0"/>
                                          </p:val>
                                        </p:tav>
                                        <p:tav tm="100000">
                                          <p:val>
                                            <p:strVal val="#ppt_w"/>
                                          </p:val>
                                        </p:tav>
                                      </p:tavLst>
                                    </p:anim>
                                    <p:anim calcmode="lin" valueType="num">
                                      <p:cBhvr>
                                        <p:cTn id="14" dur="750" fill="hold"/>
                                        <p:tgtEl>
                                          <p:spTgt spid="16"/>
                                        </p:tgtEl>
                                        <p:attrNameLst>
                                          <p:attrName>ppt_h</p:attrName>
                                        </p:attrNameLst>
                                      </p:cBhvr>
                                      <p:tavLst>
                                        <p:tav tm="0">
                                          <p:val>
                                            <p:fltVal val="0"/>
                                          </p:val>
                                        </p:tav>
                                        <p:tav tm="100000">
                                          <p:val>
                                            <p:strVal val="#ppt_h"/>
                                          </p:val>
                                        </p:tav>
                                      </p:tavLst>
                                    </p:anim>
                                    <p:anim calcmode="lin" valueType="num">
                                      <p:cBhvr>
                                        <p:cTn id="15" dur="75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750" fill="hold"/>
                                        <p:tgtEl>
                                          <p:spTgt spid="1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27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ppt_w</p:attrName>
                                        </p:attrNameLst>
                                      </p:cBhvr>
                                      <p:tavLst>
                                        <p:tav tm="0">
                                          <p:val>
                                            <p:fltVal val="0"/>
                                          </p:val>
                                        </p:tav>
                                        <p:tav tm="100000">
                                          <p:val>
                                            <p:strVal val="#ppt_w"/>
                                          </p:val>
                                        </p:tav>
                                      </p:tavLst>
                                    </p:anim>
                                    <p:anim calcmode="lin" valueType="num">
                                      <p:cBhvr>
                                        <p:cTn id="20" dur="750" fill="hold"/>
                                        <p:tgtEl>
                                          <p:spTgt spid="17"/>
                                        </p:tgtEl>
                                        <p:attrNameLst>
                                          <p:attrName>ppt_h</p:attrName>
                                        </p:attrNameLst>
                                      </p:cBhvr>
                                      <p:tavLst>
                                        <p:tav tm="0">
                                          <p:val>
                                            <p:fltVal val="0"/>
                                          </p:val>
                                        </p:tav>
                                        <p:tav tm="100000">
                                          <p:val>
                                            <p:strVal val="#ppt_h"/>
                                          </p:val>
                                        </p:tav>
                                      </p:tavLst>
                                    </p:anim>
                                    <p:anim calcmode="lin" valueType="num">
                                      <p:cBhvr>
                                        <p:cTn id="21" dur="75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750" fill="hold"/>
                                        <p:tgtEl>
                                          <p:spTgt spid="1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3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750" fill="hold"/>
                                        <p:tgtEl>
                                          <p:spTgt spid="18"/>
                                        </p:tgtEl>
                                        <p:attrNameLst>
                                          <p:attrName>ppt_w</p:attrName>
                                        </p:attrNameLst>
                                      </p:cBhvr>
                                      <p:tavLst>
                                        <p:tav tm="0">
                                          <p:val>
                                            <p:fltVal val="0"/>
                                          </p:val>
                                        </p:tav>
                                        <p:tav tm="100000">
                                          <p:val>
                                            <p:strVal val="#ppt_w"/>
                                          </p:val>
                                        </p:tav>
                                      </p:tavLst>
                                    </p:anim>
                                    <p:anim calcmode="lin" valueType="num">
                                      <p:cBhvr>
                                        <p:cTn id="26" dur="750" fill="hold"/>
                                        <p:tgtEl>
                                          <p:spTgt spid="18"/>
                                        </p:tgtEl>
                                        <p:attrNameLst>
                                          <p:attrName>ppt_h</p:attrName>
                                        </p:attrNameLst>
                                      </p:cBhvr>
                                      <p:tavLst>
                                        <p:tav tm="0">
                                          <p:val>
                                            <p:fltVal val="0"/>
                                          </p:val>
                                        </p:tav>
                                        <p:tav tm="100000">
                                          <p:val>
                                            <p:strVal val="#ppt_h"/>
                                          </p:val>
                                        </p:tav>
                                      </p:tavLst>
                                    </p:anim>
                                    <p:anim calcmode="lin" valueType="num">
                                      <p:cBhvr>
                                        <p:cTn id="27" dur="750" fill="hold"/>
                                        <p:tgtEl>
                                          <p:spTgt spid="18"/>
                                        </p:tgtEl>
                                        <p:attrNameLst>
                                          <p:attrName>ppt_x</p:attrName>
                                        </p:attrNameLst>
                                      </p:cBhvr>
                                      <p:tavLst>
                                        <p:tav tm="0" fmla="#ppt_x+(cos(-2*pi*(1-$))*-#ppt_x-sin(-2*pi*(1-$))*(1-#ppt_y))*(1-$)">
                                          <p:val>
                                            <p:fltVal val="0"/>
                                          </p:val>
                                        </p:tav>
                                        <p:tav tm="100000">
                                          <p:val>
                                            <p:fltVal val="1"/>
                                          </p:val>
                                        </p:tav>
                                      </p:tavLst>
                                    </p:anim>
                                    <p:anim calcmode="lin" valueType="num">
                                      <p:cBhvr>
                                        <p:cTn id="28" dur="75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6_自定义版式">
    <p:spTree>
      <p:nvGrpSpPr>
        <p:cNvPr id="1" name=""/>
        <p:cNvGrpSpPr/>
        <p:nvPr/>
      </p:nvGrpSpPr>
      <p:grpSpPr>
        <a:xfrm>
          <a:off x="0" y="0"/>
          <a:ext cx="0" cy="0"/>
        </a:xfrm>
      </p:grpSpPr>
      <p:sp>
        <p:nvSpPr>
          <p:cNvPr id="29" name="图片占位符 28"/>
          <p:cNvSpPr>
            <a:spLocks noGrp="1"/>
          </p:cNvSpPr>
          <p:nvPr>
            <p:ph type="pic" sz="quarter" idx="15"/>
          </p:nvPr>
        </p:nvSpPr>
        <p:spPr>
          <a:xfrm>
            <a:off x="5975441" y="3791630"/>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8" name="图片占位符 27"/>
          <p:cNvSpPr>
            <a:spLocks noGrp="1"/>
          </p:cNvSpPr>
          <p:nvPr>
            <p:ph type="pic" sz="quarter" idx="16"/>
          </p:nvPr>
        </p:nvSpPr>
        <p:spPr>
          <a:xfrm>
            <a:off x="8522142" y="3791630"/>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7" name="图片占位符 26"/>
          <p:cNvSpPr>
            <a:spLocks noGrp="1"/>
          </p:cNvSpPr>
          <p:nvPr>
            <p:ph type="pic" sz="quarter" idx="10"/>
          </p:nvPr>
        </p:nvSpPr>
        <p:spPr>
          <a:xfrm>
            <a:off x="7251154" y="2487567"/>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1"/>
          </p:nvPr>
        </p:nvSpPr>
        <p:spPr>
          <a:xfrm>
            <a:off x="9800217" y="2487567"/>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3" name="图片占位符 22"/>
          <p:cNvSpPr>
            <a:spLocks noGrp="1"/>
          </p:cNvSpPr>
          <p:nvPr>
            <p:ph type="pic" sz="quarter" idx="12"/>
          </p:nvPr>
        </p:nvSpPr>
        <p:spPr>
          <a:xfrm>
            <a:off x="8526866" y="1183506"/>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3"/>
          </p:nvPr>
        </p:nvSpPr>
        <p:spPr>
          <a:xfrm>
            <a:off x="5975441" y="1183506"/>
            <a:ext cx="2357707" cy="2464015"/>
          </a:xfrm>
          <a:custGeom>
            <a:gdLst>
              <a:gd name="connsiteX0" fmla="*/ 1178854 w 2357707"/>
              <a:gd name="connsiteY0" fmla="*/ 0 h 2464015"/>
              <a:gd name="connsiteX1" fmla="*/ 2357707 w 2357707"/>
              <a:gd name="connsiteY1" fmla="*/ 1232008 h 2464015"/>
              <a:gd name="connsiteX2" fmla="*/ 1178854 w 2357707"/>
              <a:gd name="connsiteY2" fmla="*/ 2464015 h 2464015"/>
              <a:gd name="connsiteX3" fmla="*/ 0 w 2357707"/>
              <a:gd name="connsiteY3" fmla="*/ 1232008 h 2464015"/>
            </a:gdLst>
            <a:cxnLst>
              <a:cxn ang="0">
                <a:pos x="connsiteX0" y="connsiteY0"/>
              </a:cxn>
              <a:cxn ang="0">
                <a:pos x="connsiteX1" y="connsiteY1"/>
              </a:cxn>
              <a:cxn ang="0">
                <a:pos x="connsiteX2" y="connsiteY2"/>
              </a:cxn>
              <a:cxn ang="0">
                <a:pos x="connsiteX3" y="connsiteY3"/>
              </a:cxn>
            </a:cxnLst>
            <a:rect l="l" t="t" r="r" b="b"/>
            <a:pathLst>
              <a:path w="2357707" h="2464015">
                <a:moveTo>
                  <a:pt x="1178854" y="0"/>
                </a:moveTo>
                <a:lnTo>
                  <a:pt x="2357707" y="1232008"/>
                </a:lnTo>
                <a:lnTo>
                  <a:pt x="1178854" y="2464015"/>
                </a:lnTo>
                <a:lnTo>
                  <a:pt x="0" y="1232008"/>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4"/>
          </p:nvPr>
        </p:nvSpPr>
        <p:spPr>
          <a:xfrm>
            <a:off x="2181243" y="1163429"/>
            <a:ext cx="4890783" cy="5112289"/>
          </a:xfrm>
          <a:custGeom>
            <a:gdLst>
              <a:gd name="connsiteX0" fmla="*/ 2445393 w 4890783"/>
              <a:gd name="connsiteY0" fmla="*/ 0 h 5112289"/>
              <a:gd name="connsiteX1" fmla="*/ 4890783 w 4890783"/>
              <a:gd name="connsiteY1" fmla="*/ 2556145 h 5112289"/>
              <a:gd name="connsiteX2" fmla="*/ 2445393 w 4890783"/>
              <a:gd name="connsiteY2" fmla="*/ 5112289 h 5112289"/>
              <a:gd name="connsiteX3" fmla="*/ 0 w 4890783"/>
              <a:gd name="connsiteY3" fmla="*/ 2556145 h 5112289"/>
            </a:gdLst>
            <a:cxnLst>
              <a:cxn ang="0">
                <a:pos x="connsiteX0" y="connsiteY0"/>
              </a:cxn>
              <a:cxn ang="0">
                <a:pos x="connsiteX1" y="connsiteY1"/>
              </a:cxn>
              <a:cxn ang="0">
                <a:pos x="connsiteX2" y="connsiteY2"/>
              </a:cxn>
              <a:cxn ang="0">
                <a:pos x="connsiteX3" y="connsiteY3"/>
              </a:cxn>
            </a:cxnLst>
            <a:rect l="l" t="t" r="r" b="b"/>
            <a:pathLst>
              <a:path w="4890783" h="5112289">
                <a:moveTo>
                  <a:pt x="2445393" y="0"/>
                </a:moveTo>
                <a:lnTo>
                  <a:pt x="4890783" y="2556145"/>
                </a:lnTo>
                <a:lnTo>
                  <a:pt x="2445393" y="5112289"/>
                </a:lnTo>
                <a:lnTo>
                  <a:pt x="0" y="2556145"/>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0933937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ppt_w</p:attrName>
                                        </p:attrNameLst>
                                      </p:cBhvr>
                                      <p:tavLst>
                                        <p:tav tm="0" fmla="#ppt_w*sin(2.5*pi*$)">
                                          <p:val>
                                            <p:fltVal val="0"/>
                                          </p:val>
                                        </p:tav>
                                        <p:tav tm="100000">
                                          <p:val>
                                            <p:fltVal val="1"/>
                                          </p:val>
                                        </p:tav>
                                      </p:tavLst>
                                    </p:anim>
                                    <p:anim calcmode="lin" valueType="num">
                                      <p:cBhvr>
                                        <p:cTn id="9" dur="750" fill="hold"/>
                                        <p:tgtEl>
                                          <p:spTgt spid="2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125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ppt_w</p:attrName>
                                        </p:attrNameLst>
                                      </p:cBhvr>
                                      <p:tavLst>
                                        <p:tav tm="0" fmla="#ppt_w*sin(2.5*pi*$)">
                                          <p:val>
                                            <p:fltVal val="0"/>
                                          </p:val>
                                        </p:tav>
                                        <p:tav tm="100000">
                                          <p:val>
                                            <p:fltVal val="1"/>
                                          </p:val>
                                        </p:tav>
                                      </p:tavLst>
                                    </p:anim>
                                    <p:anim calcmode="lin" valueType="num">
                                      <p:cBhvr>
                                        <p:cTn id="14" dur="750" fill="hold"/>
                                        <p:tgtEl>
                                          <p:spTgt spid="2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2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750"/>
                                        <p:tgtEl>
                                          <p:spTgt spid="29"/>
                                        </p:tgtEl>
                                      </p:cBhvr>
                                    </p:animEffect>
                                    <p:anim calcmode="lin" valueType="num">
                                      <p:cBhvr>
                                        <p:cTn id="18" dur="750" fill="hold"/>
                                        <p:tgtEl>
                                          <p:spTgt spid="29"/>
                                        </p:tgtEl>
                                        <p:attrNameLst>
                                          <p:attrName>ppt_w</p:attrName>
                                        </p:attrNameLst>
                                      </p:cBhvr>
                                      <p:tavLst>
                                        <p:tav tm="0" fmla="#ppt_w*sin(2.5*pi*$)">
                                          <p:val>
                                            <p:fltVal val="0"/>
                                          </p:val>
                                        </p:tav>
                                        <p:tav tm="100000">
                                          <p:val>
                                            <p:fltVal val="1"/>
                                          </p:val>
                                        </p:tav>
                                      </p:tavLst>
                                    </p:anim>
                                    <p:anim calcmode="lin" valueType="num">
                                      <p:cBhvr>
                                        <p:cTn id="19" dur="750" fill="hold"/>
                                        <p:tgtEl>
                                          <p:spTgt spid="29"/>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375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750"/>
                                        <p:tgtEl>
                                          <p:spTgt spid="27"/>
                                        </p:tgtEl>
                                      </p:cBhvr>
                                    </p:animEffect>
                                    <p:anim calcmode="lin" valueType="num">
                                      <p:cBhvr>
                                        <p:cTn id="23" dur="750" fill="hold"/>
                                        <p:tgtEl>
                                          <p:spTgt spid="27"/>
                                        </p:tgtEl>
                                        <p:attrNameLst>
                                          <p:attrName>ppt_w</p:attrName>
                                        </p:attrNameLst>
                                      </p:cBhvr>
                                      <p:tavLst>
                                        <p:tav tm="0" fmla="#ppt_w*sin(2.5*pi*$)">
                                          <p:val>
                                            <p:fltVal val="0"/>
                                          </p:val>
                                        </p:tav>
                                        <p:tav tm="100000">
                                          <p:val>
                                            <p:fltVal val="1"/>
                                          </p:val>
                                        </p:tav>
                                      </p:tavLst>
                                    </p:anim>
                                    <p:anim calcmode="lin" valueType="num">
                                      <p:cBhvr>
                                        <p:cTn id="24" dur="750" fill="hold"/>
                                        <p:tgtEl>
                                          <p:spTgt spid="27"/>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575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ppt_w</p:attrName>
                                        </p:attrNameLst>
                                      </p:cBhvr>
                                      <p:tavLst>
                                        <p:tav tm="0" fmla="#ppt_w*sin(2.5*pi*$)">
                                          <p:val>
                                            <p:fltVal val="0"/>
                                          </p:val>
                                        </p:tav>
                                        <p:tav tm="100000">
                                          <p:val>
                                            <p:fltVal val="1"/>
                                          </p:val>
                                        </p:tav>
                                      </p:tavLst>
                                    </p:anim>
                                    <p:anim calcmode="lin" valueType="num">
                                      <p:cBhvr>
                                        <p:cTn id="29" dur="750" fill="hold"/>
                                        <p:tgtEl>
                                          <p:spTgt spid="23"/>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0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750"/>
                                        <p:tgtEl>
                                          <p:spTgt spid="24"/>
                                        </p:tgtEl>
                                      </p:cBhvr>
                                    </p:animEffect>
                                    <p:anim calcmode="lin" valueType="num">
                                      <p:cBhvr>
                                        <p:cTn id="33" dur="750" fill="hold"/>
                                        <p:tgtEl>
                                          <p:spTgt spid="24"/>
                                        </p:tgtEl>
                                        <p:attrNameLst>
                                          <p:attrName>ppt_w</p:attrName>
                                        </p:attrNameLst>
                                      </p:cBhvr>
                                      <p:tavLst>
                                        <p:tav tm="0" fmla="#ppt_w*sin(2.5*pi*$)">
                                          <p:val>
                                            <p:fltVal val="0"/>
                                          </p:val>
                                        </p:tav>
                                        <p:tav tm="100000">
                                          <p:val>
                                            <p:fltVal val="1"/>
                                          </p:val>
                                        </p:tav>
                                      </p:tavLst>
                                    </p:anim>
                                    <p:anim calcmode="lin" valueType="num">
                                      <p:cBhvr>
                                        <p:cTn id="34" dur="750" fill="hold"/>
                                        <p:tgtEl>
                                          <p:spTgt spid="24"/>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ppt_w</p:attrName>
                                        </p:attrNameLst>
                                      </p:cBhvr>
                                      <p:tavLst>
                                        <p:tav tm="0" fmla="#ppt_w*sin(2.5*pi*$)">
                                          <p:val>
                                            <p:fltVal val="0"/>
                                          </p:val>
                                        </p:tav>
                                        <p:tav tm="100000">
                                          <p:val>
                                            <p:fltVal val="1"/>
                                          </p:val>
                                        </p:tav>
                                      </p:tavLst>
                                    </p:anim>
                                    <p:anim calcmode="lin" valueType="num">
                                      <p:cBhvr>
                                        <p:cTn id="39" dur="75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7" grpId="0" animBg="1"/>
      <p:bldP spid="24" grpId="0" animBg="1"/>
      <p:bldP spid="23" grpId="0" animBg="1"/>
      <p:bldP spid="22" grpId="0" animBg="1"/>
      <p:bldP spid="21" grpId="0" animBg="1"/>
    </p:bldLst>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7_自定义版式">
    <p:spTree>
      <p:nvGrpSpPr>
        <p:cNvPr id="1" name=""/>
        <p:cNvGrpSpPr/>
        <p:nvPr/>
      </p:nvGrpSpPr>
      <p:grpSpPr>
        <a:xfrm>
          <a:off x="0" y="0"/>
          <a:ext cx="0" cy="0"/>
        </a:xfrm>
      </p:grpSpPr>
      <p:sp>
        <p:nvSpPr>
          <p:cNvPr id="25" name="图片占位符 24"/>
          <p:cNvSpPr>
            <a:spLocks noGrp="1"/>
          </p:cNvSpPr>
          <p:nvPr>
            <p:ph type="pic" sz="quarter" idx="15"/>
          </p:nvPr>
        </p:nvSpPr>
        <p:spPr>
          <a:xfrm>
            <a:off x="6935541" y="4600741"/>
            <a:ext cx="2080684" cy="2080684"/>
          </a:xfrm>
          <a:custGeom>
            <a:gdLst>
              <a:gd name="connsiteX0" fmla="*/ 1040342 w 2080684"/>
              <a:gd name="connsiteY0" fmla="*/ 0 h 2080684"/>
              <a:gd name="connsiteX1" fmla="*/ 2080684 w 2080684"/>
              <a:gd name="connsiteY1" fmla="*/ 1040342 h 2080684"/>
              <a:gd name="connsiteX2" fmla="*/ 1040342 w 2080684"/>
              <a:gd name="connsiteY2" fmla="*/ 2080684 h 2080684"/>
              <a:gd name="connsiteX3" fmla="*/ 0 w 2080684"/>
              <a:gd name="connsiteY3" fmla="*/ 1040342 h 2080684"/>
              <a:gd name="connsiteX4" fmla="*/ 1040342 w 2080684"/>
              <a:gd name="connsiteY4" fmla="*/ 0 h 20806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80684" h="2080684">
                <a:moveTo>
                  <a:pt x="1040342" y="0"/>
                </a:moveTo>
                <a:cubicBezTo>
                  <a:pt x="1614907" y="0"/>
                  <a:pt x="2080684" y="465777"/>
                  <a:pt x="2080684" y="1040342"/>
                </a:cubicBezTo>
                <a:cubicBezTo>
                  <a:pt x="2080684" y="1614907"/>
                  <a:pt x="1614907" y="2080684"/>
                  <a:pt x="1040342" y="2080684"/>
                </a:cubicBezTo>
                <a:cubicBezTo>
                  <a:pt x="465777" y="2080684"/>
                  <a:pt x="0" y="1614907"/>
                  <a:pt x="0" y="1040342"/>
                </a:cubicBezTo>
                <a:cubicBezTo>
                  <a:pt x="0" y="465777"/>
                  <a:pt x="465777" y="0"/>
                  <a:pt x="1040342"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4" name="图片占位符 23"/>
          <p:cNvSpPr>
            <a:spLocks noGrp="1"/>
          </p:cNvSpPr>
          <p:nvPr>
            <p:ph type="pic" sz="quarter" idx="10"/>
          </p:nvPr>
        </p:nvSpPr>
        <p:spPr>
          <a:xfrm>
            <a:off x="9250229" y="3144075"/>
            <a:ext cx="2012748" cy="2012748"/>
          </a:xfrm>
          <a:custGeom>
            <a:gdLst>
              <a:gd name="connsiteX0" fmla="*/ 1006374 w 2012748"/>
              <a:gd name="connsiteY0" fmla="*/ 0 h 2012748"/>
              <a:gd name="connsiteX1" fmla="*/ 2012748 w 2012748"/>
              <a:gd name="connsiteY1" fmla="*/ 1006374 h 2012748"/>
              <a:gd name="connsiteX2" fmla="*/ 1006374 w 2012748"/>
              <a:gd name="connsiteY2" fmla="*/ 2012748 h 2012748"/>
              <a:gd name="connsiteX3" fmla="*/ 0 w 2012748"/>
              <a:gd name="connsiteY3" fmla="*/ 1006374 h 2012748"/>
              <a:gd name="connsiteX4" fmla="*/ 1006374 w 2012748"/>
              <a:gd name="connsiteY4" fmla="*/ 0 h 201274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12748" h="2012748">
                <a:moveTo>
                  <a:pt x="1006374" y="0"/>
                </a:moveTo>
                <a:cubicBezTo>
                  <a:pt x="1562179" y="0"/>
                  <a:pt x="2012748" y="450569"/>
                  <a:pt x="2012748" y="1006374"/>
                </a:cubicBezTo>
                <a:cubicBezTo>
                  <a:pt x="2012748" y="1562179"/>
                  <a:pt x="1562179" y="2012748"/>
                  <a:pt x="1006374" y="2012748"/>
                </a:cubicBezTo>
                <a:cubicBezTo>
                  <a:pt x="450569" y="2012748"/>
                  <a:pt x="0" y="1562179"/>
                  <a:pt x="0" y="1006374"/>
                </a:cubicBezTo>
                <a:cubicBezTo>
                  <a:pt x="0" y="450569"/>
                  <a:pt x="450569" y="0"/>
                  <a:pt x="1006374"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1"/>
          </p:nvPr>
        </p:nvSpPr>
        <p:spPr>
          <a:xfrm>
            <a:off x="7484214" y="2728678"/>
            <a:ext cx="1654990" cy="1654990"/>
          </a:xfrm>
          <a:custGeom>
            <a:gdLst>
              <a:gd name="connsiteX0" fmla="*/ 827495 w 1654990"/>
              <a:gd name="connsiteY0" fmla="*/ 0 h 1654990"/>
              <a:gd name="connsiteX1" fmla="*/ 1654990 w 1654990"/>
              <a:gd name="connsiteY1" fmla="*/ 827495 h 1654990"/>
              <a:gd name="connsiteX2" fmla="*/ 827495 w 1654990"/>
              <a:gd name="connsiteY2" fmla="*/ 1654990 h 1654990"/>
              <a:gd name="connsiteX3" fmla="*/ 0 w 1654990"/>
              <a:gd name="connsiteY3" fmla="*/ 827495 h 1654990"/>
              <a:gd name="connsiteX4" fmla="*/ 827495 w 1654990"/>
              <a:gd name="connsiteY4" fmla="*/ 0 h 16549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4990" h="1654990">
                <a:moveTo>
                  <a:pt x="827495" y="0"/>
                </a:moveTo>
                <a:cubicBezTo>
                  <a:pt x="1284508" y="0"/>
                  <a:pt x="1654990" y="370482"/>
                  <a:pt x="1654990" y="827495"/>
                </a:cubicBezTo>
                <a:cubicBezTo>
                  <a:pt x="1654990" y="1284508"/>
                  <a:pt x="1284508" y="1654990"/>
                  <a:pt x="827495" y="1654990"/>
                </a:cubicBezTo>
                <a:cubicBezTo>
                  <a:pt x="370482" y="1654990"/>
                  <a:pt x="0" y="1284508"/>
                  <a:pt x="0" y="827495"/>
                </a:cubicBezTo>
                <a:cubicBezTo>
                  <a:pt x="0" y="370482"/>
                  <a:pt x="370482" y="0"/>
                  <a:pt x="827495"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2"/>
          </p:nvPr>
        </p:nvSpPr>
        <p:spPr>
          <a:xfrm>
            <a:off x="6617388" y="742253"/>
            <a:ext cx="1891524" cy="1891524"/>
          </a:xfrm>
          <a:custGeom>
            <a:gdLst>
              <a:gd name="connsiteX0" fmla="*/ 945762 w 1891524"/>
              <a:gd name="connsiteY0" fmla="*/ 0 h 1891524"/>
              <a:gd name="connsiteX1" fmla="*/ 1891524 w 1891524"/>
              <a:gd name="connsiteY1" fmla="*/ 945762 h 1891524"/>
              <a:gd name="connsiteX2" fmla="*/ 945762 w 1891524"/>
              <a:gd name="connsiteY2" fmla="*/ 1891524 h 1891524"/>
              <a:gd name="connsiteX3" fmla="*/ 0 w 1891524"/>
              <a:gd name="connsiteY3" fmla="*/ 945762 h 1891524"/>
              <a:gd name="connsiteX4" fmla="*/ 945762 w 1891524"/>
              <a:gd name="connsiteY4" fmla="*/ 0 h 189152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91523" h="1891523">
                <a:moveTo>
                  <a:pt x="945762" y="0"/>
                </a:moveTo>
                <a:cubicBezTo>
                  <a:pt x="1468092" y="0"/>
                  <a:pt x="1891524" y="423432"/>
                  <a:pt x="1891524" y="945762"/>
                </a:cubicBezTo>
                <a:cubicBezTo>
                  <a:pt x="1891524" y="1468092"/>
                  <a:pt x="1468092" y="1891524"/>
                  <a:pt x="945762" y="1891524"/>
                </a:cubicBezTo>
                <a:cubicBezTo>
                  <a:pt x="423432" y="1891524"/>
                  <a:pt x="0" y="1468092"/>
                  <a:pt x="0" y="945762"/>
                </a:cubicBezTo>
                <a:cubicBezTo>
                  <a:pt x="0" y="423432"/>
                  <a:pt x="423432" y="0"/>
                  <a:pt x="945762"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3"/>
          </p:nvPr>
        </p:nvSpPr>
        <p:spPr>
          <a:xfrm>
            <a:off x="3259747" y="1703466"/>
            <a:ext cx="4088280" cy="4088280"/>
          </a:xfrm>
          <a:custGeom>
            <a:gdLst>
              <a:gd name="connsiteX0" fmla="*/ 2044140 w 4088280"/>
              <a:gd name="connsiteY0" fmla="*/ 0 h 4088280"/>
              <a:gd name="connsiteX1" fmla="*/ 4088280 w 4088280"/>
              <a:gd name="connsiteY1" fmla="*/ 2044140 h 4088280"/>
              <a:gd name="connsiteX2" fmla="*/ 2044140 w 4088280"/>
              <a:gd name="connsiteY2" fmla="*/ 4088280 h 4088280"/>
              <a:gd name="connsiteX3" fmla="*/ 0 w 4088280"/>
              <a:gd name="connsiteY3" fmla="*/ 2044140 h 4088280"/>
              <a:gd name="connsiteX4" fmla="*/ 2044140 w 4088280"/>
              <a:gd name="connsiteY4" fmla="*/ 0 h 408828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8279" h="4088279">
                <a:moveTo>
                  <a:pt x="2044140" y="0"/>
                </a:moveTo>
                <a:cubicBezTo>
                  <a:pt x="3173087" y="0"/>
                  <a:pt x="4088280" y="915193"/>
                  <a:pt x="4088280" y="2044140"/>
                </a:cubicBezTo>
                <a:cubicBezTo>
                  <a:pt x="4088280" y="3173087"/>
                  <a:pt x="3173087" y="4088280"/>
                  <a:pt x="2044140" y="4088280"/>
                </a:cubicBezTo>
                <a:cubicBezTo>
                  <a:pt x="915193" y="4088280"/>
                  <a:pt x="0" y="3173087"/>
                  <a:pt x="0" y="2044140"/>
                </a:cubicBezTo>
                <a:cubicBezTo>
                  <a:pt x="0" y="915193"/>
                  <a:pt x="915193" y="0"/>
                  <a:pt x="2044140"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4"/>
          </p:nvPr>
        </p:nvSpPr>
        <p:spPr>
          <a:xfrm>
            <a:off x="764636" y="3331468"/>
            <a:ext cx="2781972" cy="2781972"/>
          </a:xfrm>
          <a:custGeom>
            <a:gdLst>
              <a:gd name="connsiteX0" fmla="*/ 1390986 w 2781972"/>
              <a:gd name="connsiteY0" fmla="*/ 0 h 2781972"/>
              <a:gd name="connsiteX1" fmla="*/ 2781972 w 2781972"/>
              <a:gd name="connsiteY1" fmla="*/ 1390986 h 2781972"/>
              <a:gd name="connsiteX2" fmla="*/ 1390986 w 2781972"/>
              <a:gd name="connsiteY2" fmla="*/ 2781972 h 2781972"/>
              <a:gd name="connsiteX3" fmla="*/ 0 w 2781972"/>
              <a:gd name="connsiteY3" fmla="*/ 1390986 h 2781972"/>
              <a:gd name="connsiteX4" fmla="*/ 1390986 w 2781972"/>
              <a:gd name="connsiteY4" fmla="*/ 0 h 2781972"/>
            </a:gdLst>
            <a:cxnLst>
              <a:cxn ang="0">
                <a:pos x="connsiteX0" y="connsiteY0"/>
              </a:cxn>
              <a:cxn ang="0">
                <a:pos x="connsiteX1" y="connsiteY1"/>
              </a:cxn>
              <a:cxn ang="0">
                <a:pos x="connsiteX2" y="connsiteY2"/>
              </a:cxn>
              <a:cxn ang="0">
                <a:pos x="connsiteX3" y="connsiteY3"/>
              </a:cxn>
              <a:cxn ang="0">
                <a:pos x="connsiteX4" y="connsiteY4"/>
              </a:cxn>
            </a:cxnLst>
            <a:rect l="l" t="t" r="r" b="b"/>
            <a:pathLst>
              <a:path w="2781972" h="2781972">
                <a:moveTo>
                  <a:pt x="1390986" y="0"/>
                </a:moveTo>
                <a:cubicBezTo>
                  <a:pt x="2159206" y="0"/>
                  <a:pt x="2781972" y="622766"/>
                  <a:pt x="2781972" y="1390986"/>
                </a:cubicBezTo>
                <a:cubicBezTo>
                  <a:pt x="2781972" y="2159206"/>
                  <a:pt x="2159206" y="2781972"/>
                  <a:pt x="1390986" y="2781972"/>
                </a:cubicBezTo>
                <a:cubicBezTo>
                  <a:pt x="622766" y="2781972"/>
                  <a:pt x="0" y="2159206"/>
                  <a:pt x="0" y="1390986"/>
                </a:cubicBezTo>
                <a:cubicBezTo>
                  <a:pt x="0" y="622766"/>
                  <a:pt x="622766" y="0"/>
                  <a:pt x="1390986"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40217911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7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2" grpId="0" animBg="1"/>
      <p:bldP spid="21" grpId="0" animBg="1"/>
      <p:bldP spid="20" grpId="0" animBg="1"/>
      <p:bldP spid="19" grpId="0" animBg="1"/>
    </p:bldLst>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8_自定义版式">
    <p:spTree>
      <p:nvGrpSpPr>
        <p:cNvPr id="1" name=""/>
        <p:cNvGrpSpPr/>
        <p:nvPr/>
      </p:nvGrpSpPr>
      <p:grpSpPr>
        <a:xfrm>
          <a:off x="0" y="0"/>
          <a:ext cx="0" cy="0"/>
        </a:xfrm>
      </p:grpSpPr>
      <p:sp>
        <p:nvSpPr>
          <p:cNvPr id="37" name="图片占位符 36"/>
          <p:cNvSpPr>
            <a:spLocks noGrp="1"/>
          </p:cNvSpPr>
          <p:nvPr>
            <p:ph type="pic" sz="quarter" idx="10"/>
          </p:nvPr>
        </p:nvSpPr>
        <p:spPr>
          <a:xfrm>
            <a:off x="8183688" y="764256"/>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6" name="图片占位符 35"/>
          <p:cNvSpPr>
            <a:spLocks noGrp="1"/>
          </p:cNvSpPr>
          <p:nvPr>
            <p:ph type="pic" sz="quarter" idx="11"/>
          </p:nvPr>
        </p:nvSpPr>
        <p:spPr>
          <a:xfrm>
            <a:off x="6147392" y="764256"/>
            <a:ext cx="1959107" cy="1576783"/>
          </a:xfrm>
          <a:custGeom>
            <a:gdLst>
              <a:gd name="connsiteX0" fmla="*/ 0 w 1959107"/>
              <a:gd name="connsiteY0" fmla="*/ 0 h 1576783"/>
              <a:gd name="connsiteX1" fmla="*/ 1959107 w 1959107"/>
              <a:gd name="connsiteY1" fmla="*/ 0 h 1576783"/>
              <a:gd name="connsiteX2" fmla="*/ 1959107 w 1959107"/>
              <a:gd name="connsiteY2" fmla="*/ 1576783 h 1576783"/>
              <a:gd name="connsiteX3" fmla="*/ 0 w 1959107"/>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7" h="1576783">
                <a:moveTo>
                  <a:pt x="0" y="0"/>
                </a:moveTo>
                <a:lnTo>
                  <a:pt x="1959107" y="0"/>
                </a:lnTo>
                <a:lnTo>
                  <a:pt x="1959107"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5" name="图片占位符 34"/>
          <p:cNvSpPr>
            <a:spLocks noGrp="1"/>
          </p:cNvSpPr>
          <p:nvPr>
            <p:ph type="pic" sz="quarter" idx="12"/>
          </p:nvPr>
        </p:nvSpPr>
        <p:spPr>
          <a:xfrm>
            <a:off x="4085498" y="740703"/>
            <a:ext cx="1959109" cy="1576783"/>
          </a:xfrm>
          <a:custGeom>
            <a:gdLst>
              <a:gd name="connsiteX0" fmla="*/ 0 w 1959109"/>
              <a:gd name="connsiteY0" fmla="*/ 0 h 1576783"/>
              <a:gd name="connsiteX1" fmla="*/ 1959109 w 1959109"/>
              <a:gd name="connsiteY1" fmla="*/ 0 h 1576783"/>
              <a:gd name="connsiteX2" fmla="*/ 1959109 w 1959109"/>
              <a:gd name="connsiteY2" fmla="*/ 1576783 h 1576783"/>
              <a:gd name="connsiteX3" fmla="*/ 0 w 1959109"/>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9" h="1576783">
                <a:moveTo>
                  <a:pt x="0" y="0"/>
                </a:moveTo>
                <a:lnTo>
                  <a:pt x="1959109" y="0"/>
                </a:lnTo>
                <a:lnTo>
                  <a:pt x="1959109"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4" name="图片占位符 33"/>
          <p:cNvSpPr>
            <a:spLocks noGrp="1"/>
          </p:cNvSpPr>
          <p:nvPr>
            <p:ph type="pic" sz="quarter" idx="13"/>
          </p:nvPr>
        </p:nvSpPr>
        <p:spPr>
          <a:xfrm>
            <a:off x="2049201" y="740703"/>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3" name="图片占位符 32"/>
          <p:cNvSpPr>
            <a:spLocks noGrp="1"/>
          </p:cNvSpPr>
          <p:nvPr>
            <p:ph type="pic" sz="quarter" idx="14"/>
          </p:nvPr>
        </p:nvSpPr>
        <p:spPr>
          <a:xfrm>
            <a:off x="0" y="731604"/>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8" name="图片占位符 37"/>
          <p:cNvSpPr>
            <a:spLocks noGrp="1"/>
          </p:cNvSpPr>
          <p:nvPr>
            <p:ph type="pic" sz="quarter" idx="15"/>
          </p:nvPr>
        </p:nvSpPr>
        <p:spPr>
          <a:xfrm>
            <a:off x="10245582" y="764256"/>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39" name="图片占位符 38"/>
          <p:cNvSpPr>
            <a:spLocks noGrp="1"/>
          </p:cNvSpPr>
          <p:nvPr>
            <p:ph type="pic" sz="quarter" idx="16"/>
          </p:nvPr>
        </p:nvSpPr>
        <p:spPr>
          <a:xfrm>
            <a:off x="8183688" y="2424518"/>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0" name="图片占位符 39"/>
          <p:cNvSpPr>
            <a:spLocks noGrp="1"/>
          </p:cNvSpPr>
          <p:nvPr>
            <p:ph type="pic" sz="quarter" idx="17"/>
          </p:nvPr>
        </p:nvSpPr>
        <p:spPr>
          <a:xfrm>
            <a:off x="6147392" y="2424518"/>
            <a:ext cx="1959107" cy="1576783"/>
          </a:xfrm>
          <a:custGeom>
            <a:gdLst>
              <a:gd name="connsiteX0" fmla="*/ 0 w 1959107"/>
              <a:gd name="connsiteY0" fmla="*/ 0 h 1576783"/>
              <a:gd name="connsiteX1" fmla="*/ 1959107 w 1959107"/>
              <a:gd name="connsiteY1" fmla="*/ 0 h 1576783"/>
              <a:gd name="connsiteX2" fmla="*/ 1959107 w 1959107"/>
              <a:gd name="connsiteY2" fmla="*/ 1576783 h 1576783"/>
              <a:gd name="connsiteX3" fmla="*/ 0 w 1959107"/>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7" h="1576783">
                <a:moveTo>
                  <a:pt x="0" y="0"/>
                </a:moveTo>
                <a:lnTo>
                  <a:pt x="1959107" y="0"/>
                </a:lnTo>
                <a:lnTo>
                  <a:pt x="1959107"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1" name="图片占位符 40"/>
          <p:cNvSpPr>
            <a:spLocks noGrp="1"/>
          </p:cNvSpPr>
          <p:nvPr>
            <p:ph type="pic" sz="quarter" idx="18"/>
          </p:nvPr>
        </p:nvSpPr>
        <p:spPr>
          <a:xfrm>
            <a:off x="4085498" y="2400965"/>
            <a:ext cx="1959109" cy="1576783"/>
          </a:xfrm>
          <a:custGeom>
            <a:gdLst>
              <a:gd name="connsiteX0" fmla="*/ 0 w 1959109"/>
              <a:gd name="connsiteY0" fmla="*/ 0 h 1576783"/>
              <a:gd name="connsiteX1" fmla="*/ 1959109 w 1959109"/>
              <a:gd name="connsiteY1" fmla="*/ 0 h 1576783"/>
              <a:gd name="connsiteX2" fmla="*/ 1959109 w 1959109"/>
              <a:gd name="connsiteY2" fmla="*/ 1576783 h 1576783"/>
              <a:gd name="connsiteX3" fmla="*/ 0 w 1959109"/>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9" h="1576783">
                <a:moveTo>
                  <a:pt x="0" y="0"/>
                </a:moveTo>
                <a:lnTo>
                  <a:pt x="1959109" y="0"/>
                </a:lnTo>
                <a:lnTo>
                  <a:pt x="1959109"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2" name="图片占位符 41"/>
          <p:cNvSpPr>
            <a:spLocks noGrp="1"/>
          </p:cNvSpPr>
          <p:nvPr>
            <p:ph type="pic" sz="quarter" idx="19"/>
          </p:nvPr>
        </p:nvSpPr>
        <p:spPr>
          <a:xfrm>
            <a:off x="2049201" y="2400965"/>
            <a:ext cx="1959108" cy="1576783"/>
          </a:xfrm>
          <a:custGeom>
            <a:gdLst>
              <a:gd name="connsiteX0" fmla="*/ 0 w 1959108"/>
              <a:gd name="connsiteY0" fmla="*/ 0 h 1576783"/>
              <a:gd name="connsiteX1" fmla="*/ 1959108 w 1959108"/>
              <a:gd name="connsiteY1" fmla="*/ 0 h 1576783"/>
              <a:gd name="connsiteX2" fmla="*/ 1959108 w 1959108"/>
              <a:gd name="connsiteY2" fmla="*/ 1576783 h 1576783"/>
              <a:gd name="connsiteX3" fmla="*/ 0 w 1959108"/>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8" h="1576783">
                <a:moveTo>
                  <a:pt x="0" y="0"/>
                </a:moveTo>
                <a:lnTo>
                  <a:pt x="1959108" y="0"/>
                </a:lnTo>
                <a:lnTo>
                  <a:pt x="1959108"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4" name="图片占位符 43"/>
          <p:cNvSpPr>
            <a:spLocks noGrp="1"/>
          </p:cNvSpPr>
          <p:nvPr>
            <p:ph type="pic" sz="quarter" idx="21"/>
          </p:nvPr>
        </p:nvSpPr>
        <p:spPr>
          <a:xfrm>
            <a:off x="6147392" y="4094478"/>
            <a:ext cx="1959107" cy="1576783"/>
          </a:xfrm>
          <a:custGeom>
            <a:gdLst>
              <a:gd name="connsiteX0" fmla="*/ 0 w 1959107"/>
              <a:gd name="connsiteY0" fmla="*/ 0 h 1576783"/>
              <a:gd name="connsiteX1" fmla="*/ 1959107 w 1959107"/>
              <a:gd name="connsiteY1" fmla="*/ 0 h 1576783"/>
              <a:gd name="connsiteX2" fmla="*/ 1959107 w 1959107"/>
              <a:gd name="connsiteY2" fmla="*/ 1576783 h 1576783"/>
              <a:gd name="connsiteX3" fmla="*/ 0 w 1959107"/>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7" h="1576783">
                <a:moveTo>
                  <a:pt x="0" y="0"/>
                </a:moveTo>
                <a:lnTo>
                  <a:pt x="1959107" y="0"/>
                </a:lnTo>
                <a:lnTo>
                  <a:pt x="1959107"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45" name="图片占位符 44"/>
          <p:cNvSpPr>
            <a:spLocks noGrp="1"/>
          </p:cNvSpPr>
          <p:nvPr>
            <p:ph type="pic" sz="quarter" idx="22"/>
          </p:nvPr>
        </p:nvSpPr>
        <p:spPr>
          <a:xfrm>
            <a:off x="4085498" y="4070925"/>
            <a:ext cx="1959109" cy="1576783"/>
          </a:xfrm>
          <a:custGeom>
            <a:gdLst>
              <a:gd name="connsiteX0" fmla="*/ 0 w 1959109"/>
              <a:gd name="connsiteY0" fmla="*/ 0 h 1576783"/>
              <a:gd name="connsiteX1" fmla="*/ 1959109 w 1959109"/>
              <a:gd name="connsiteY1" fmla="*/ 0 h 1576783"/>
              <a:gd name="connsiteX2" fmla="*/ 1959109 w 1959109"/>
              <a:gd name="connsiteY2" fmla="*/ 1576783 h 1576783"/>
              <a:gd name="connsiteX3" fmla="*/ 0 w 1959109"/>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9" h="1576783">
                <a:moveTo>
                  <a:pt x="0" y="0"/>
                </a:moveTo>
                <a:lnTo>
                  <a:pt x="1959109" y="0"/>
                </a:lnTo>
                <a:lnTo>
                  <a:pt x="1959109"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51" name="图片占位符 50"/>
          <p:cNvSpPr>
            <a:spLocks noGrp="1"/>
          </p:cNvSpPr>
          <p:nvPr>
            <p:ph type="pic" sz="quarter" idx="23"/>
          </p:nvPr>
        </p:nvSpPr>
        <p:spPr>
          <a:xfrm>
            <a:off x="5065053" y="5764438"/>
            <a:ext cx="1959107" cy="1065473"/>
          </a:xfrm>
          <a:custGeom>
            <a:gdLst>
              <a:gd name="connsiteX0" fmla="*/ 0 w 1959107"/>
              <a:gd name="connsiteY0" fmla="*/ 0 h 1576783"/>
              <a:gd name="connsiteX1" fmla="*/ 1959107 w 1959107"/>
              <a:gd name="connsiteY1" fmla="*/ 0 h 1576783"/>
              <a:gd name="connsiteX2" fmla="*/ 1959107 w 1959107"/>
              <a:gd name="connsiteY2" fmla="*/ 1576783 h 1576783"/>
              <a:gd name="connsiteX3" fmla="*/ 0 w 1959107"/>
              <a:gd name="connsiteY3" fmla="*/ 1576783 h 1576783"/>
            </a:gdLst>
            <a:cxnLst>
              <a:cxn ang="0">
                <a:pos x="connsiteX0" y="connsiteY0"/>
              </a:cxn>
              <a:cxn ang="0">
                <a:pos x="connsiteX1" y="connsiteY1"/>
              </a:cxn>
              <a:cxn ang="0">
                <a:pos x="connsiteX2" y="connsiteY2"/>
              </a:cxn>
              <a:cxn ang="0">
                <a:pos x="connsiteX3" y="connsiteY3"/>
              </a:cxn>
            </a:cxnLst>
            <a:rect l="l" t="t" r="r" b="b"/>
            <a:pathLst>
              <a:path w="1959107" h="1576783">
                <a:moveTo>
                  <a:pt x="0" y="0"/>
                </a:moveTo>
                <a:lnTo>
                  <a:pt x="1959107" y="0"/>
                </a:lnTo>
                <a:lnTo>
                  <a:pt x="1959107" y="1576783"/>
                </a:lnTo>
                <a:lnTo>
                  <a:pt x="0" y="1576783"/>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5887935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191"/>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47"/>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65"/>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2"/>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96"/>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43"/>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14"/>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7"/>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55"/>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34"/>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34"/>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81"/>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ppt_x"/>
                                          </p:val>
                                        </p:tav>
                                        <p:tav tm="100000">
                                          <p:val>
                                            <p:strVal val="#ppt_x"/>
                                          </p:val>
                                        </p:tav>
                                      </p:tavLst>
                                    </p:anim>
                                    <p:anim calcmode="lin" valueType="num">
                                      <p:cBhvr additive="base">
                                        <p:cTn id="52" dur="500" fill="hold"/>
                                        <p:tgtEl>
                                          <p:spTgt spid="4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52"/>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ppt_x"/>
                                          </p:val>
                                        </p:tav>
                                        <p:tav tm="100000">
                                          <p:val>
                                            <p:strVal val="#ppt_x"/>
                                          </p:val>
                                        </p:tav>
                                      </p:tavLst>
                                    </p:anim>
                                    <p:anim calcmode="lin" valueType="num">
                                      <p:cBhvr additive="base">
                                        <p:cTn id="5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35" grpId="0" animBg="1"/>
      <p:bldP spid="34" grpId="0" animBg="1"/>
      <p:bldP spid="33" grpId="0" animBg="1"/>
      <p:bldP spid="38" grpId="0" animBg="1"/>
      <p:bldP spid="39" grpId="0" animBg="1"/>
      <p:bldP spid="40" grpId="0" animBg="1"/>
      <p:bldP spid="41" grpId="0" animBg="1"/>
      <p:bldP spid="42" grpId="0" animBg="1"/>
      <p:bldP spid="44" grpId="0" animBg="1"/>
      <p:bldP spid="45" grpId="0" animBg="1"/>
      <p:bldP spid="51" grpId="0" animBg="1"/>
    </p:bldLst>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9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9124118" y="1328863"/>
            <a:ext cx="3067883" cy="4120673"/>
          </a:xfrm>
          <a:custGeom>
            <a:gdLst>
              <a:gd name="connsiteX0" fmla="*/ 3067883 w 3067883"/>
              <a:gd name="connsiteY0" fmla="*/ 0 h 4120673"/>
              <a:gd name="connsiteX1" fmla="*/ 3063620 w 3067883"/>
              <a:gd name="connsiteY1" fmla="*/ 4120673 h 4120673"/>
              <a:gd name="connsiteX2" fmla="*/ 0 w 3067883"/>
              <a:gd name="connsiteY2" fmla="*/ 3651731 h 4120673"/>
              <a:gd name="connsiteX3" fmla="*/ 16041 w 3067883"/>
              <a:gd name="connsiteY3" fmla="*/ 503123 h 4120673"/>
            </a:gdLst>
            <a:cxnLst>
              <a:cxn ang="0">
                <a:pos x="connsiteX0" y="connsiteY0"/>
              </a:cxn>
              <a:cxn ang="0">
                <a:pos x="connsiteX1" y="connsiteY1"/>
              </a:cxn>
              <a:cxn ang="0">
                <a:pos x="connsiteX2" y="connsiteY2"/>
              </a:cxn>
              <a:cxn ang="0">
                <a:pos x="connsiteX3" y="connsiteY3"/>
              </a:cxn>
            </a:cxnLst>
            <a:rect l="l" t="t" r="r" b="b"/>
            <a:pathLst>
              <a:path w="3067883" h="4120673">
                <a:moveTo>
                  <a:pt x="3067883" y="0"/>
                </a:moveTo>
                <a:cubicBezTo>
                  <a:pt x="3066461" y="1373558"/>
                  <a:pt x="3065041" y="2747115"/>
                  <a:pt x="3063620" y="4120673"/>
                </a:cubicBezTo>
                <a:lnTo>
                  <a:pt x="0" y="3651731"/>
                </a:lnTo>
                <a:cubicBezTo>
                  <a:pt x="5346" y="2602195"/>
                  <a:pt x="10694" y="1552660"/>
                  <a:pt x="16041" y="503123"/>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070021" y="1316770"/>
            <a:ext cx="3098205" cy="4132767"/>
          </a:xfrm>
          <a:custGeom>
            <a:gdLst>
              <a:gd name="connsiteX0" fmla="*/ 0 w 3098205"/>
              <a:gd name="connsiteY0" fmla="*/ 0 h 4132767"/>
              <a:gd name="connsiteX1" fmla="*/ 3082164 w 3098205"/>
              <a:gd name="connsiteY1" fmla="*/ 515217 h 4132767"/>
              <a:gd name="connsiteX2" fmla="*/ 3098205 w 3098205"/>
              <a:gd name="connsiteY2" fmla="*/ 3663825 h 4132767"/>
              <a:gd name="connsiteX3" fmla="*/ 34587 w 3098205"/>
              <a:gd name="connsiteY3" fmla="*/ 4132767 h 4132767"/>
            </a:gdLst>
            <a:cxnLst>
              <a:cxn ang="0">
                <a:pos x="connsiteX0" y="connsiteY0"/>
              </a:cxn>
              <a:cxn ang="0">
                <a:pos x="connsiteX1" y="connsiteY1"/>
              </a:cxn>
              <a:cxn ang="0">
                <a:pos x="connsiteX2" y="connsiteY2"/>
              </a:cxn>
              <a:cxn ang="0">
                <a:pos x="connsiteX3" y="connsiteY3"/>
              </a:cxn>
            </a:cxnLst>
            <a:rect l="l" t="t" r="r" b="b"/>
            <a:pathLst>
              <a:path w="3098205" h="4132767">
                <a:moveTo>
                  <a:pt x="0" y="0"/>
                </a:moveTo>
                <a:lnTo>
                  <a:pt x="3082164" y="515217"/>
                </a:lnTo>
                <a:lnTo>
                  <a:pt x="3098205" y="3663825"/>
                </a:lnTo>
                <a:lnTo>
                  <a:pt x="34587" y="413276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024949" y="1316767"/>
            <a:ext cx="3088932" cy="4132767"/>
          </a:xfrm>
          <a:custGeom>
            <a:gdLst>
              <a:gd name="connsiteX0" fmla="*/ 3064456 w 3088932"/>
              <a:gd name="connsiteY0" fmla="*/ 0 h 4132767"/>
              <a:gd name="connsiteX1" fmla="*/ 3088932 w 3088932"/>
              <a:gd name="connsiteY1" fmla="*/ 4132767 h 4132767"/>
              <a:gd name="connsiteX2" fmla="*/ 0 w 3088932"/>
              <a:gd name="connsiteY2" fmla="*/ 3663825 h 4132767"/>
              <a:gd name="connsiteX3" fmla="*/ 16041 w 3088932"/>
              <a:gd name="connsiteY3" fmla="*/ 515217 h 4132767"/>
            </a:gdLst>
            <a:cxnLst>
              <a:cxn ang="0">
                <a:pos x="connsiteX0" y="connsiteY0"/>
              </a:cxn>
              <a:cxn ang="0">
                <a:pos x="connsiteX1" y="connsiteY1"/>
              </a:cxn>
              <a:cxn ang="0">
                <a:pos x="connsiteX2" y="connsiteY2"/>
              </a:cxn>
              <a:cxn ang="0">
                <a:pos x="connsiteX3" y="connsiteY3"/>
              </a:cxn>
            </a:cxnLst>
            <a:rect l="l" t="t" r="r" b="b"/>
            <a:pathLst>
              <a:path w="3088932" h="4132767">
                <a:moveTo>
                  <a:pt x="3064456" y="0"/>
                </a:moveTo>
                <a:lnTo>
                  <a:pt x="3088932" y="4132767"/>
                </a:lnTo>
                <a:lnTo>
                  <a:pt x="0" y="3663825"/>
                </a:lnTo>
                <a:lnTo>
                  <a:pt x="16041" y="515217"/>
                </a:ln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3" y="1321173"/>
            <a:ext cx="3069057" cy="4128363"/>
          </a:xfrm>
          <a:custGeom>
            <a:gdLst>
              <a:gd name="connsiteX0" fmla="*/ 1174 w 3069057"/>
              <a:gd name="connsiteY0" fmla="*/ 0 h 4128363"/>
              <a:gd name="connsiteX1" fmla="*/ 3053015 w 3069057"/>
              <a:gd name="connsiteY1" fmla="*/ 510811 h 4128363"/>
              <a:gd name="connsiteX2" fmla="*/ 3069057 w 3069057"/>
              <a:gd name="connsiteY2" fmla="*/ 3659421 h 4128363"/>
              <a:gd name="connsiteX3" fmla="*/ 5439 w 3069057"/>
              <a:gd name="connsiteY3" fmla="*/ 4128363 h 4128363"/>
              <a:gd name="connsiteX4" fmla="*/ 1174 w 3069057"/>
              <a:gd name="connsiteY4" fmla="*/ 0 h 4128363"/>
            </a:gdLst>
            <a:cxnLst>
              <a:cxn ang="0">
                <a:pos x="connsiteX0" y="connsiteY0"/>
              </a:cxn>
              <a:cxn ang="0">
                <a:pos x="connsiteX1" y="connsiteY1"/>
              </a:cxn>
              <a:cxn ang="0">
                <a:pos x="connsiteX2" y="connsiteY2"/>
              </a:cxn>
              <a:cxn ang="0">
                <a:pos x="connsiteX3" y="connsiteY3"/>
              </a:cxn>
              <a:cxn ang="0">
                <a:pos x="connsiteX4" y="connsiteY4"/>
              </a:cxn>
            </a:cxnLst>
            <a:rect l="l" t="t" r="r" b="b"/>
            <a:pathLst>
              <a:path w="3069057" h="4128363">
                <a:moveTo>
                  <a:pt x="1174" y="0"/>
                </a:moveTo>
                <a:lnTo>
                  <a:pt x="3053015" y="510811"/>
                </a:lnTo>
                <a:cubicBezTo>
                  <a:pt x="3058363" y="1560348"/>
                  <a:pt x="3063709" y="2609884"/>
                  <a:pt x="3069057" y="3659421"/>
                </a:cubicBezTo>
                <a:lnTo>
                  <a:pt x="5439" y="4128363"/>
                </a:lnTo>
                <a:cubicBezTo>
                  <a:pt x="10785" y="2752242"/>
                  <a:pt x="-4172" y="1376121"/>
                  <a:pt x="1174"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8211139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1000"/>
                                        <p:tgtEl>
                                          <p:spTgt spid="17"/>
                                        </p:tgtEl>
                                      </p:cBhvr>
                                    </p:animEffect>
                                  </p:childTnLst>
                                </p:cTn>
                              </p:par>
                              <p:par>
                                <p:cTn id="14" presetID="22" presetClass="entr" presetSubtype="8" fill="hold" grpId="0" nodeType="withEffect">
                                  <p:stCondLst>
                                    <p:cond delay="30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Tree>
    <p:extLst>
      <p:ext uri="{BB962C8B-B14F-4D97-AF65-F5344CB8AC3E}">
        <p14:creationId val="1302937093"/>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空白">
    <p:spTree>
      <p:nvGrpSpPr>
        <p:cNvPr id="1" name=""/>
        <p:cNvGrpSpPr/>
        <p:nvPr/>
      </p:nvGrpSpPr>
      <p:grpSpPr>
        <a:xfrm>
          <a:off x="0" y="0"/>
          <a:ext cx="0" cy="0"/>
        </a:xfrm>
      </p:grpSpPr>
      <p:pic>
        <p:nvPicPr>
          <p:cNvPr id="3"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4236162" y="1873525"/>
            <a:ext cx="3974882" cy="49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图片占位符 8"/>
          <p:cNvSpPr>
            <a:spLocks noGrp="1"/>
          </p:cNvSpPr>
          <p:nvPr>
            <p:ph type="pic" sz="quarter" idx="13"/>
          </p:nvPr>
        </p:nvSpPr>
        <p:spPr>
          <a:xfrm>
            <a:off x="4756835" y="2286253"/>
            <a:ext cx="2529277" cy="3354733"/>
          </a:xfrm>
          <a:custGeom>
            <a:gdLst>
              <a:gd name="connsiteX0" fmla="*/ 0 w 2529277"/>
              <a:gd name="connsiteY0" fmla="*/ 0 h 3354733"/>
              <a:gd name="connsiteX1" fmla="*/ 2529277 w 2529277"/>
              <a:gd name="connsiteY1" fmla="*/ 0 h 3354733"/>
              <a:gd name="connsiteX2" fmla="*/ 2529277 w 2529277"/>
              <a:gd name="connsiteY2" fmla="*/ 3354733 h 3354733"/>
              <a:gd name="connsiteX3" fmla="*/ 0 w 2529277"/>
              <a:gd name="connsiteY3" fmla="*/ 3354733 h 3354733"/>
            </a:gdLst>
            <a:cxnLst>
              <a:cxn ang="0">
                <a:pos x="connsiteX0" y="connsiteY0"/>
              </a:cxn>
              <a:cxn ang="0">
                <a:pos x="connsiteX1" y="connsiteY1"/>
              </a:cxn>
              <a:cxn ang="0">
                <a:pos x="connsiteX2" y="connsiteY2"/>
              </a:cxn>
              <a:cxn ang="0">
                <a:pos x="connsiteX3" y="connsiteY3"/>
              </a:cxn>
            </a:cxnLst>
            <a:rect l="l" t="t" r="r" b="b"/>
            <a:pathLst>
              <a:path w="2529277" h="3354733">
                <a:moveTo>
                  <a:pt x="0" y="0"/>
                </a:moveTo>
                <a:lnTo>
                  <a:pt x="2529277" y="0"/>
                </a:lnTo>
                <a:lnTo>
                  <a:pt x="2529277" y="3354733"/>
                </a:lnTo>
                <a:lnTo>
                  <a:pt x="0" y="3354733"/>
                </a:lnTo>
                <a:close/>
              </a:path>
            </a:pathLst>
          </a:custGeom>
          <a:blipFill dpi="0" rotWithShape="1">
            <a:blip r:embed="rId2"/>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346943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0_自定义版式">
    <p:spTree>
      <p:nvGrpSpPr>
        <p:cNvPr id="1" name=""/>
        <p:cNvGrpSpPr/>
        <p:nvPr/>
      </p:nvGrpSpPr>
      <p:grpSpPr>
        <a:xfrm>
          <a:off x="0" y="0"/>
          <a:ext cx="0" cy="0"/>
        </a:xfrm>
      </p:grpSpPr>
      <p:sp>
        <p:nvSpPr>
          <p:cNvPr id="24" name="图片占位符 23"/>
          <p:cNvSpPr>
            <a:spLocks noGrp="1"/>
          </p:cNvSpPr>
          <p:nvPr>
            <p:ph type="pic" sz="quarter" idx="10"/>
          </p:nvPr>
        </p:nvSpPr>
        <p:spPr>
          <a:xfrm>
            <a:off x="3537916" y="3014644"/>
            <a:ext cx="2970853" cy="2973592"/>
          </a:xfrm>
          <a:custGeom>
            <a:gdLst>
              <a:gd name="connsiteX0" fmla="*/ 1485427 w 2970853"/>
              <a:gd name="connsiteY0" fmla="*/ 0 h 2973592"/>
              <a:gd name="connsiteX1" fmla="*/ 2970853 w 2970853"/>
              <a:gd name="connsiteY1" fmla="*/ 1486796 h 2973592"/>
              <a:gd name="connsiteX2" fmla="*/ 1485427 w 2970853"/>
              <a:gd name="connsiteY2" fmla="*/ 2973592 h 2973592"/>
              <a:gd name="connsiteX3" fmla="*/ 0 w 2970853"/>
              <a:gd name="connsiteY3" fmla="*/ 1486796 h 2973592"/>
            </a:gdLst>
            <a:cxnLst>
              <a:cxn ang="0">
                <a:pos x="connsiteX0" y="connsiteY0"/>
              </a:cxn>
              <a:cxn ang="0">
                <a:pos x="connsiteX1" y="connsiteY1"/>
              </a:cxn>
              <a:cxn ang="0">
                <a:pos x="connsiteX2" y="connsiteY2"/>
              </a:cxn>
              <a:cxn ang="0">
                <a:pos x="connsiteX3" y="connsiteY3"/>
              </a:cxn>
            </a:cxnLst>
            <a:rect l="l" t="t" r="r" b="b"/>
            <a:pathLst>
              <a:path w="2970853" h="2973592">
                <a:moveTo>
                  <a:pt x="1485427" y="0"/>
                </a:moveTo>
                <a:lnTo>
                  <a:pt x="2970853" y="1486796"/>
                </a:lnTo>
                <a:lnTo>
                  <a:pt x="1485427" y="2973592"/>
                </a:lnTo>
                <a:lnTo>
                  <a:pt x="0" y="1486796"/>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
        <p:nvSpPr>
          <p:cNvPr id="22" name="图片占位符 21"/>
          <p:cNvSpPr>
            <a:spLocks noGrp="1"/>
          </p:cNvSpPr>
          <p:nvPr>
            <p:ph type="pic" sz="quarter" idx="11"/>
          </p:nvPr>
        </p:nvSpPr>
        <p:spPr>
          <a:xfrm>
            <a:off x="5690075" y="2510833"/>
            <a:ext cx="2341087" cy="2341087"/>
          </a:xfrm>
          <a:custGeom>
            <a:gdLst>
              <a:gd name="connsiteX0" fmla="*/ 1170544 w 2341087"/>
              <a:gd name="connsiteY0" fmla="*/ 0 h 2341087"/>
              <a:gd name="connsiteX1" fmla="*/ 2341087 w 2341087"/>
              <a:gd name="connsiteY1" fmla="*/ 1170544 h 2341087"/>
              <a:gd name="connsiteX2" fmla="*/ 1170544 w 2341087"/>
              <a:gd name="connsiteY2" fmla="*/ 2341087 h 2341087"/>
              <a:gd name="connsiteX3" fmla="*/ 0 w 2341087"/>
              <a:gd name="connsiteY3" fmla="*/ 1170544 h 2341087"/>
            </a:gdLst>
            <a:cxnLst>
              <a:cxn ang="0">
                <a:pos x="connsiteX0" y="connsiteY0"/>
              </a:cxn>
              <a:cxn ang="0">
                <a:pos x="connsiteX1" y="connsiteY1"/>
              </a:cxn>
              <a:cxn ang="0">
                <a:pos x="connsiteX2" y="connsiteY2"/>
              </a:cxn>
              <a:cxn ang="0">
                <a:pos x="connsiteX3" y="connsiteY3"/>
              </a:cxn>
            </a:cxnLst>
            <a:rect l="l" t="t" r="r" b="b"/>
            <a:pathLst>
              <a:path w="2341087" h="2341087">
                <a:moveTo>
                  <a:pt x="1170544" y="0"/>
                </a:moveTo>
                <a:lnTo>
                  <a:pt x="2341087" y="1170544"/>
                </a:lnTo>
                <a:lnTo>
                  <a:pt x="1170544" y="2341087"/>
                </a:lnTo>
                <a:lnTo>
                  <a:pt x="0" y="1170544"/>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
        <p:nvSpPr>
          <p:cNvPr id="21" name="图片占位符 20"/>
          <p:cNvSpPr>
            <a:spLocks noGrp="1"/>
          </p:cNvSpPr>
          <p:nvPr>
            <p:ph type="pic" sz="quarter" idx="12"/>
          </p:nvPr>
        </p:nvSpPr>
        <p:spPr>
          <a:xfrm>
            <a:off x="6853772" y="2858572"/>
            <a:ext cx="3981219" cy="3981219"/>
          </a:xfrm>
          <a:custGeom>
            <a:gdLst>
              <a:gd name="connsiteX0" fmla="*/ 1990610 w 3981219"/>
              <a:gd name="connsiteY0" fmla="*/ 0 h 3981219"/>
              <a:gd name="connsiteX1" fmla="*/ 3981219 w 3981219"/>
              <a:gd name="connsiteY1" fmla="*/ 1990610 h 3981219"/>
              <a:gd name="connsiteX2" fmla="*/ 1990610 w 3981219"/>
              <a:gd name="connsiteY2" fmla="*/ 3981219 h 3981219"/>
              <a:gd name="connsiteX3" fmla="*/ 0 w 3981219"/>
              <a:gd name="connsiteY3" fmla="*/ 1990610 h 3981219"/>
            </a:gdLst>
            <a:cxnLst>
              <a:cxn ang="0">
                <a:pos x="connsiteX0" y="connsiteY0"/>
              </a:cxn>
              <a:cxn ang="0">
                <a:pos x="connsiteX1" y="connsiteY1"/>
              </a:cxn>
              <a:cxn ang="0">
                <a:pos x="connsiteX2" y="connsiteY2"/>
              </a:cxn>
              <a:cxn ang="0">
                <a:pos x="connsiteX3" y="connsiteY3"/>
              </a:cxn>
            </a:cxnLst>
            <a:rect l="l" t="t" r="r" b="b"/>
            <a:pathLst>
              <a:path w="3981219" h="3981219">
                <a:moveTo>
                  <a:pt x="1990610" y="0"/>
                </a:moveTo>
                <a:lnTo>
                  <a:pt x="3981219" y="1990610"/>
                </a:lnTo>
                <a:lnTo>
                  <a:pt x="1990610" y="3981219"/>
                </a:lnTo>
                <a:lnTo>
                  <a:pt x="0" y="1990610"/>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
        <p:nvSpPr>
          <p:cNvPr id="20" name="图片占位符 19"/>
          <p:cNvSpPr>
            <a:spLocks noGrp="1"/>
          </p:cNvSpPr>
          <p:nvPr>
            <p:ph type="pic" sz="quarter" idx="13"/>
          </p:nvPr>
        </p:nvSpPr>
        <p:spPr>
          <a:xfrm>
            <a:off x="2930055" y="1278680"/>
            <a:ext cx="2562875" cy="2562876"/>
          </a:xfrm>
          <a:custGeom>
            <a:gdLst>
              <a:gd name="connsiteX0" fmla="*/ 1281438 w 2562875"/>
              <a:gd name="connsiteY0" fmla="*/ 0 h 2562876"/>
              <a:gd name="connsiteX1" fmla="*/ 2562875 w 2562875"/>
              <a:gd name="connsiteY1" fmla="*/ 1281438 h 2562876"/>
              <a:gd name="connsiteX2" fmla="*/ 1281438 w 2562875"/>
              <a:gd name="connsiteY2" fmla="*/ 2562876 h 2562876"/>
              <a:gd name="connsiteX3" fmla="*/ 0 w 2562875"/>
              <a:gd name="connsiteY3" fmla="*/ 1281438 h 2562876"/>
            </a:gdLst>
            <a:cxnLst>
              <a:cxn ang="0">
                <a:pos x="connsiteX0" y="connsiteY0"/>
              </a:cxn>
              <a:cxn ang="0">
                <a:pos x="connsiteX1" y="connsiteY1"/>
              </a:cxn>
              <a:cxn ang="0">
                <a:pos x="connsiteX2" y="connsiteY2"/>
              </a:cxn>
              <a:cxn ang="0">
                <a:pos x="connsiteX3" y="connsiteY3"/>
              </a:cxn>
            </a:cxnLst>
            <a:rect l="l" t="t" r="r" b="b"/>
            <a:pathLst>
              <a:path w="2562875" h="2562876">
                <a:moveTo>
                  <a:pt x="1281438" y="0"/>
                </a:moveTo>
                <a:lnTo>
                  <a:pt x="2562875" y="1281438"/>
                </a:lnTo>
                <a:lnTo>
                  <a:pt x="1281438" y="2562876"/>
                </a:lnTo>
                <a:lnTo>
                  <a:pt x="0" y="1281438"/>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
        <p:nvSpPr>
          <p:cNvPr id="19" name="图片占位符 18"/>
          <p:cNvSpPr>
            <a:spLocks noGrp="1"/>
          </p:cNvSpPr>
          <p:nvPr>
            <p:ph type="pic" sz="quarter" idx="14"/>
          </p:nvPr>
        </p:nvSpPr>
        <p:spPr>
          <a:xfrm>
            <a:off x="-5206" y="887130"/>
            <a:ext cx="4213960" cy="5892423"/>
          </a:xfrm>
          <a:custGeom>
            <a:gdLst>
              <a:gd name="connsiteX0" fmla="*/ 1271571 w 4213960"/>
              <a:gd name="connsiteY0" fmla="*/ 0 h 5892423"/>
              <a:gd name="connsiteX1" fmla="*/ 4213960 w 4213960"/>
              <a:gd name="connsiteY1" fmla="*/ 2946212 h 5892423"/>
              <a:gd name="connsiteX2" fmla="*/ 1271571 w 4213960"/>
              <a:gd name="connsiteY2" fmla="*/ 5892423 h 5892423"/>
              <a:gd name="connsiteX3" fmla="*/ 0 w 4213960"/>
              <a:gd name="connsiteY3" fmla="*/ 4619201 h 5892423"/>
              <a:gd name="connsiteX4" fmla="*/ 0 w 4213960"/>
              <a:gd name="connsiteY4" fmla="*/ 1273223 h 5892423"/>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3960" h="5892423">
                <a:moveTo>
                  <a:pt x="1271571" y="0"/>
                </a:moveTo>
                <a:lnTo>
                  <a:pt x="4213960" y="2946212"/>
                </a:lnTo>
                <a:lnTo>
                  <a:pt x="1271571" y="5892423"/>
                </a:lnTo>
                <a:lnTo>
                  <a:pt x="0" y="4619201"/>
                </a:lnTo>
                <a:lnTo>
                  <a:pt x="0" y="1273223"/>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
        <p:nvSpPr>
          <p:cNvPr id="25" name="图片占位符 24"/>
          <p:cNvSpPr>
            <a:spLocks noGrp="1"/>
          </p:cNvSpPr>
          <p:nvPr>
            <p:ph type="pic" sz="quarter" idx="15"/>
          </p:nvPr>
        </p:nvSpPr>
        <p:spPr>
          <a:xfrm>
            <a:off x="2470053" y="4498705"/>
            <a:ext cx="2135729" cy="2135729"/>
          </a:xfrm>
          <a:custGeom>
            <a:gdLst>
              <a:gd name="connsiteX0" fmla="*/ 1067865 w 2135729"/>
              <a:gd name="connsiteY0" fmla="*/ 0 h 2135729"/>
              <a:gd name="connsiteX1" fmla="*/ 2135729 w 2135729"/>
              <a:gd name="connsiteY1" fmla="*/ 1067865 h 2135729"/>
              <a:gd name="connsiteX2" fmla="*/ 1067865 w 2135729"/>
              <a:gd name="connsiteY2" fmla="*/ 2135729 h 2135729"/>
              <a:gd name="connsiteX3" fmla="*/ 0 w 2135729"/>
              <a:gd name="connsiteY3" fmla="*/ 1067865 h 2135729"/>
            </a:gdLst>
            <a:cxnLst>
              <a:cxn ang="0">
                <a:pos x="connsiteX0" y="connsiteY0"/>
              </a:cxn>
              <a:cxn ang="0">
                <a:pos x="connsiteX1" y="connsiteY1"/>
              </a:cxn>
              <a:cxn ang="0">
                <a:pos x="connsiteX2" y="connsiteY2"/>
              </a:cxn>
              <a:cxn ang="0">
                <a:pos x="connsiteX3" y="connsiteY3"/>
              </a:cxn>
            </a:cxnLst>
            <a:rect l="l" t="t" r="r" b="b"/>
            <a:pathLst>
              <a:path w="2135729" h="2135729">
                <a:moveTo>
                  <a:pt x="1067865" y="0"/>
                </a:moveTo>
                <a:lnTo>
                  <a:pt x="2135729" y="1067865"/>
                </a:lnTo>
                <a:lnTo>
                  <a:pt x="1067865" y="2135729"/>
                </a:lnTo>
                <a:lnTo>
                  <a:pt x="0" y="1067865"/>
                </a:lnTo>
                <a:close/>
              </a:path>
            </a:pathLst>
          </a:custGeom>
          <a:blipFill>
            <a:blip r:embed="rId1"/>
            <a:tile tx="0" ty="0" sx="100000" sy="100000" flip="none" algn="tl"/>
          </a:blipFill>
          <a:ln w="19050">
            <a:solidFill>
              <a:schemeClr val="bg1"/>
            </a:solidFill>
          </a:ln>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4543106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ppt_w</p:attrName>
                                        </p:attrNameLst>
                                      </p:cBhvr>
                                      <p:tavLst>
                                        <p:tav tm="0">
                                          <p:val>
                                            <p:fltVal val="0"/>
                                          </p:val>
                                        </p:tav>
                                        <p:tav tm="100000">
                                          <p:val>
                                            <p:strVal val="#ppt_w"/>
                                          </p:val>
                                        </p:tav>
                                      </p:tavLst>
                                    </p:anim>
                                    <p:anim calcmode="lin" valueType="num">
                                      <p:cBhvr>
                                        <p:cTn id="8" dur="250" fill="hold"/>
                                        <p:tgtEl>
                                          <p:spTgt spid="19"/>
                                        </p:tgtEl>
                                        <p:attrNameLst>
                                          <p:attrName>ppt_h</p:attrName>
                                        </p:attrNameLst>
                                      </p:cBhvr>
                                      <p:tavLst>
                                        <p:tav tm="0">
                                          <p:val>
                                            <p:fltVal val="0"/>
                                          </p:val>
                                        </p:tav>
                                        <p:tav tm="100000">
                                          <p:val>
                                            <p:strVal val="#ppt_h"/>
                                          </p:val>
                                        </p:tav>
                                      </p:tavLst>
                                    </p:anim>
                                    <p:animEffect transition="in" filter="fade">
                                      <p:cBhvr>
                                        <p:cTn id="9" dur="250"/>
                                        <p:tgtEl>
                                          <p:spTgt spid="19"/>
                                        </p:tgtEl>
                                      </p:cBhvr>
                                    </p:animEffect>
                                  </p:childTnLst>
                                </p:cTn>
                              </p:par>
                              <p:par>
                                <p:cTn id="10" presetID="26" presetClass="emph" presetSubtype="0" fill="hold" grpId="1" nodeType="withEffect">
                                  <p:stCondLst>
                                    <p:cond delay="20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53" presetClass="entr" presetSubtype="16"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fltVal val="0"/>
                                          </p:val>
                                        </p:tav>
                                        <p:tav tm="100000">
                                          <p:val>
                                            <p:strVal val="#ppt_w"/>
                                          </p:val>
                                        </p:tav>
                                      </p:tavLst>
                                    </p:anim>
                                    <p:anim calcmode="lin" valueType="num">
                                      <p:cBhvr>
                                        <p:cTn id="16" dur="250" fill="hold"/>
                                        <p:tgtEl>
                                          <p:spTgt spid="20"/>
                                        </p:tgtEl>
                                        <p:attrNameLst>
                                          <p:attrName>ppt_h</p:attrName>
                                        </p:attrNameLst>
                                      </p:cBhvr>
                                      <p:tavLst>
                                        <p:tav tm="0">
                                          <p:val>
                                            <p:fltVal val="0"/>
                                          </p:val>
                                        </p:tav>
                                        <p:tav tm="100000">
                                          <p:val>
                                            <p:strVal val="#ppt_h"/>
                                          </p:val>
                                        </p:tav>
                                      </p:tavLst>
                                    </p:anim>
                                    <p:animEffect transition="in" filter="fade">
                                      <p:cBhvr>
                                        <p:cTn id="17" dur="250"/>
                                        <p:tgtEl>
                                          <p:spTgt spid="20"/>
                                        </p:tgtEl>
                                      </p:cBhvr>
                                    </p:animEffect>
                                  </p:childTnLst>
                                </p:cTn>
                              </p:par>
                              <p:par>
                                <p:cTn id="18" presetID="26" presetClass="emph" presetSubtype="0" fill="hold" grpId="1" nodeType="withEffect">
                                  <p:stCondLst>
                                    <p:cond delay="2500"/>
                                  </p:stCondLst>
                                  <p:childTnLst>
                                    <p:animEffect transition="out" filter="fade">
                                      <p:cBhvr>
                                        <p:cTn id="19" dur="500" tmFilter="0, 0; .2, .5; .8, .5; 1, 0"/>
                                        <p:tgtEl>
                                          <p:spTgt spid="20"/>
                                        </p:tgtEl>
                                      </p:cBhvr>
                                    </p:animEffect>
                                    <p:animScale>
                                      <p:cBhvr>
                                        <p:cTn id="20" dur="250" autoRev="1" fill="hold"/>
                                        <p:tgtEl>
                                          <p:spTgt spid="20"/>
                                        </p:tgtEl>
                                      </p:cBhvr>
                                      <p:by x="105000" y="105000"/>
                                    </p:animScale>
                                  </p:childTnLst>
                                </p:cTn>
                              </p:par>
                              <p:par>
                                <p:cTn id="21" presetID="53" presetClass="entr" presetSubtype="16" fill="hold" grpId="0" nodeType="withEffect">
                                  <p:stCondLst>
                                    <p:cond delay="75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50" fill="hold"/>
                                        <p:tgtEl>
                                          <p:spTgt spid="24"/>
                                        </p:tgtEl>
                                        <p:attrNameLst>
                                          <p:attrName>ppt_w</p:attrName>
                                        </p:attrNameLst>
                                      </p:cBhvr>
                                      <p:tavLst>
                                        <p:tav tm="0">
                                          <p:val>
                                            <p:fltVal val="0"/>
                                          </p:val>
                                        </p:tav>
                                        <p:tav tm="100000">
                                          <p:val>
                                            <p:strVal val="#ppt_w"/>
                                          </p:val>
                                        </p:tav>
                                      </p:tavLst>
                                    </p:anim>
                                    <p:anim calcmode="lin" valueType="num">
                                      <p:cBhvr>
                                        <p:cTn id="24" dur="250" fill="hold"/>
                                        <p:tgtEl>
                                          <p:spTgt spid="24"/>
                                        </p:tgtEl>
                                        <p:attrNameLst>
                                          <p:attrName>ppt_h</p:attrName>
                                        </p:attrNameLst>
                                      </p:cBhvr>
                                      <p:tavLst>
                                        <p:tav tm="0">
                                          <p:val>
                                            <p:fltVal val="0"/>
                                          </p:val>
                                        </p:tav>
                                        <p:tav tm="100000">
                                          <p:val>
                                            <p:strVal val="#ppt_h"/>
                                          </p:val>
                                        </p:tav>
                                      </p:tavLst>
                                    </p:anim>
                                    <p:animEffect transition="in" filter="fade">
                                      <p:cBhvr>
                                        <p:cTn id="25" dur="250"/>
                                        <p:tgtEl>
                                          <p:spTgt spid="24"/>
                                        </p:tgtEl>
                                      </p:cBhvr>
                                    </p:animEffect>
                                  </p:childTnLst>
                                </p:cTn>
                              </p:par>
                              <p:par>
                                <p:cTn id="26" presetID="26" presetClass="emph" presetSubtype="0" fill="hold" grpId="1" nodeType="withEffect">
                                  <p:stCondLst>
                                    <p:cond delay="3000"/>
                                  </p:stCondLst>
                                  <p:childTnLst>
                                    <p:animEffect transition="out" filter="fade">
                                      <p:cBhvr>
                                        <p:cTn id="27" dur="500" tmFilter="0, 0; .2, .5; .8, .5; 1, 0"/>
                                        <p:tgtEl>
                                          <p:spTgt spid="24"/>
                                        </p:tgtEl>
                                      </p:cBhvr>
                                    </p:animEffect>
                                    <p:animScale>
                                      <p:cBhvr>
                                        <p:cTn id="28" dur="250" autoRev="1" fill="hold"/>
                                        <p:tgtEl>
                                          <p:spTgt spid="24"/>
                                        </p:tgtEl>
                                      </p:cBhvr>
                                      <p:by x="105000" y="105000"/>
                                    </p:animScale>
                                  </p:childTnLst>
                                </p:cTn>
                              </p:par>
                              <p:par>
                                <p:cTn id="29" presetID="53" presetClass="entr" presetSubtype="16" fill="hold" grpId="0" nodeType="withEffect">
                                  <p:stCondLst>
                                    <p:cond delay="5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250" fill="hold"/>
                                        <p:tgtEl>
                                          <p:spTgt spid="25"/>
                                        </p:tgtEl>
                                        <p:attrNameLst>
                                          <p:attrName>ppt_w</p:attrName>
                                        </p:attrNameLst>
                                      </p:cBhvr>
                                      <p:tavLst>
                                        <p:tav tm="0">
                                          <p:val>
                                            <p:fltVal val="0"/>
                                          </p:val>
                                        </p:tav>
                                        <p:tav tm="100000">
                                          <p:val>
                                            <p:strVal val="#ppt_w"/>
                                          </p:val>
                                        </p:tav>
                                      </p:tavLst>
                                    </p:anim>
                                    <p:anim calcmode="lin" valueType="num">
                                      <p:cBhvr>
                                        <p:cTn id="32" dur="250" fill="hold"/>
                                        <p:tgtEl>
                                          <p:spTgt spid="25"/>
                                        </p:tgtEl>
                                        <p:attrNameLst>
                                          <p:attrName>ppt_h</p:attrName>
                                        </p:attrNameLst>
                                      </p:cBhvr>
                                      <p:tavLst>
                                        <p:tav tm="0">
                                          <p:val>
                                            <p:fltVal val="0"/>
                                          </p:val>
                                        </p:tav>
                                        <p:tav tm="100000">
                                          <p:val>
                                            <p:strVal val="#ppt_h"/>
                                          </p:val>
                                        </p:tav>
                                      </p:tavLst>
                                    </p:anim>
                                    <p:animEffect transition="in" filter="fade">
                                      <p:cBhvr>
                                        <p:cTn id="33" dur="250"/>
                                        <p:tgtEl>
                                          <p:spTgt spid="25"/>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250" fill="hold"/>
                                        <p:tgtEl>
                                          <p:spTgt spid="22"/>
                                        </p:tgtEl>
                                        <p:attrNameLst>
                                          <p:attrName>ppt_w</p:attrName>
                                        </p:attrNameLst>
                                      </p:cBhvr>
                                      <p:tavLst>
                                        <p:tav tm="0">
                                          <p:val>
                                            <p:fltVal val="0"/>
                                          </p:val>
                                        </p:tav>
                                        <p:tav tm="100000">
                                          <p:val>
                                            <p:strVal val="#ppt_w"/>
                                          </p:val>
                                        </p:tav>
                                      </p:tavLst>
                                    </p:anim>
                                    <p:anim calcmode="lin" valueType="num">
                                      <p:cBhvr>
                                        <p:cTn id="37" dur="250" fill="hold"/>
                                        <p:tgtEl>
                                          <p:spTgt spid="22"/>
                                        </p:tgtEl>
                                        <p:attrNameLst>
                                          <p:attrName>ppt_h</p:attrName>
                                        </p:attrNameLst>
                                      </p:cBhvr>
                                      <p:tavLst>
                                        <p:tav tm="0">
                                          <p:val>
                                            <p:fltVal val="0"/>
                                          </p:val>
                                        </p:tav>
                                        <p:tav tm="100000">
                                          <p:val>
                                            <p:strVal val="#ppt_h"/>
                                          </p:val>
                                        </p:tav>
                                      </p:tavLst>
                                    </p:anim>
                                    <p:animEffect transition="in" filter="fade">
                                      <p:cBhvr>
                                        <p:cTn id="38" dur="250"/>
                                        <p:tgtEl>
                                          <p:spTgt spid="22"/>
                                        </p:tgtEl>
                                      </p:cBhvr>
                                    </p:animEffect>
                                  </p:childTnLst>
                                </p:cTn>
                              </p:par>
                              <p:par>
                                <p:cTn id="39" presetID="26" presetClass="emph" presetSubtype="0" fill="hold" grpId="1" nodeType="withEffect">
                                  <p:stCondLst>
                                    <p:cond delay="3500"/>
                                  </p:stCondLst>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par>
                                <p:cTn id="42" presetID="53" presetClass="entr" presetSubtype="16" fill="hold" grpId="0" nodeType="withEffect">
                                  <p:stCondLst>
                                    <p:cond delay="1750"/>
                                  </p:stCondLst>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ppt_w</p:attrName>
                                        </p:attrNameLst>
                                      </p:cBhvr>
                                      <p:tavLst>
                                        <p:tav tm="0">
                                          <p:val>
                                            <p:fltVal val="0"/>
                                          </p:val>
                                        </p:tav>
                                        <p:tav tm="100000">
                                          <p:val>
                                            <p:strVal val="#ppt_w"/>
                                          </p:val>
                                        </p:tav>
                                      </p:tavLst>
                                    </p:anim>
                                    <p:anim calcmode="lin" valueType="num">
                                      <p:cBhvr>
                                        <p:cTn id="45" dur="250" fill="hold"/>
                                        <p:tgtEl>
                                          <p:spTgt spid="21"/>
                                        </p:tgtEl>
                                        <p:attrNameLst>
                                          <p:attrName>ppt_h</p:attrName>
                                        </p:attrNameLst>
                                      </p:cBhvr>
                                      <p:tavLst>
                                        <p:tav tm="0">
                                          <p:val>
                                            <p:fltVal val="0"/>
                                          </p:val>
                                        </p:tav>
                                        <p:tav tm="100000">
                                          <p:val>
                                            <p:strVal val="#ppt_h"/>
                                          </p:val>
                                        </p:tav>
                                      </p:tavLst>
                                    </p:anim>
                                    <p:animEffect transition="in" filter="fade">
                                      <p:cBhvr>
                                        <p:cTn id="46" dur="250"/>
                                        <p:tgtEl>
                                          <p:spTgt spid="21"/>
                                        </p:tgtEl>
                                      </p:cBhvr>
                                    </p:animEffect>
                                  </p:childTnLst>
                                </p:cTn>
                              </p:par>
                              <p:par>
                                <p:cTn id="47" presetID="26" presetClass="emph" presetSubtype="0" fill="hold" grpId="1" nodeType="withEffect">
                                  <p:stCondLst>
                                    <p:cond delay="4000"/>
                                  </p:stCondLst>
                                  <p:childTnLst>
                                    <p:animEffect transition="out" filter="fade">
                                      <p:cBhvr>
                                        <p:cTn id="48" dur="500" tmFilter="0, 0; .2, .5; .8, .5; 1, 0"/>
                                        <p:tgtEl>
                                          <p:spTgt spid="21"/>
                                        </p:tgtEl>
                                      </p:cBhvr>
                                    </p:animEffect>
                                    <p:animScale>
                                      <p:cBhvr>
                                        <p:cTn id="49"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2" grpId="0" animBg="1"/>
      <p:bldP spid="22" grpId="1" animBg="1"/>
      <p:bldP spid="21" grpId="0" animBg="1"/>
      <p:bldP spid="21" grpId="1" animBg="1"/>
      <p:bldP spid="20" grpId="0" animBg="1"/>
      <p:bldP spid="20" grpId="1" animBg="1"/>
      <p:bldP spid="19" grpId="0" animBg="1"/>
      <p:bldP spid="19" grpId="1" animBg="1"/>
      <p:bldP spid="25" grpId="0" animBg="1"/>
    </p:bldLst>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4" name="图片占位符 14"/>
          <p:cNvSpPr>
            <a:spLocks noGrp="1"/>
          </p:cNvSpPr>
          <p:nvPr>
            <p:ph type="pic" sz="quarter" idx="12"/>
          </p:nvPr>
        </p:nvSpPr>
        <p:spPr>
          <a:xfrm>
            <a:off x="8920012" y="1680489"/>
            <a:ext cx="2688299" cy="3936437"/>
          </a:xfrm>
          <a:custGeom>
            <a:gdLst>
              <a:gd name="connsiteX0" fmla="*/ 0 w 2688299"/>
              <a:gd name="connsiteY0" fmla="*/ 0 h 3936437"/>
              <a:gd name="connsiteX1" fmla="*/ 2688299 w 2688299"/>
              <a:gd name="connsiteY1" fmla="*/ 0 h 3936437"/>
              <a:gd name="connsiteX2" fmla="*/ 2688299 w 2688299"/>
              <a:gd name="connsiteY2" fmla="*/ 3936437 h 3936437"/>
              <a:gd name="connsiteX3" fmla="*/ 0 w 2688299"/>
              <a:gd name="connsiteY3" fmla="*/ 3936437 h 3936437"/>
            </a:gdLst>
            <a:cxnLst>
              <a:cxn ang="0">
                <a:pos x="connsiteX0" y="connsiteY0"/>
              </a:cxn>
              <a:cxn ang="0">
                <a:pos x="connsiteX1" y="connsiteY1"/>
              </a:cxn>
              <a:cxn ang="0">
                <a:pos x="connsiteX2" y="connsiteY2"/>
              </a:cxn>
              <a:cxn ang="0">
                <a:pos x="connsiteX3" y="connsiteY3"/>
              </a:cxn>
            </a:cxnLst>
            <a:rect l="l" t="t" r="r" b="b"/>
            <a:pathLst>
              <a:path w="2688299" h="3936437">
                <a:moveTo>
                  <a:pt x="0" y="0"/>
                </a:moveTo>
                <a:lnTo>
                  <a:pt x="2688299" y="0"/>
                </a:lnTo>
                <a:lnTo>
                  <a:pt x="2688299" y="3936437"/>
                </a:lnTo>
                <a:lnTo>
                  <a:pt x="0" y="3936437"/>
                </a:lnTo>
                <a:close/>
              </a:path>
            </a:pathLst>
          </a:custGeom>
          <a:blipFill dpi="0" rotWithShape="1">
            <a:blip r:embed="rId1"/>
            <a:tile tx="0" ty="0" sx="100000" sy="100000" flip="none" algn="tl"/>
          </a:blipFill>
        </p:spPr>
        <p:txBody>
          <a:bodyPr wrap="square">
            <a:noAutofit/>
          </a:bodyPr>
          <a:lstStyle>
            <a:lvl1pPr>
              <a:defRPr sz="1000"/>
            </a:lvl1pPr>
          </a:lstStyle>
          <a:p>
            <a:endParaRPr lang="zh-CN" altLang="en-US"/>
          </a:p>
        </p:txBody>
      </p:sp>
      <p:sp>
        <p:nvSpPr>
          <p:cNvPr id="5" name="图片占位符 13"/>
          <p:cNvSpPr>
            <a:spLocks noGrp="1"/>
          </p:cNvSpPr>
          <p:nvPr>
            <p:ph type="pic" sz="quarter" idx="13"/>
          </p:nvPr>
        </p:nvSpPr>
        <p:spPr>
          <a:xfrm>
            <a:off x="6105692" y="1690649"/>
            <a:ext cx="2688299" cy="3936437"/>
          </a:xfrm>
          <a:custGeom>
            <a:gdLst>
              <a:gd name="connsiteX0" fmla="*/ 0 w 2688299"/>
              <a:gd name="connsiteY0" fmla="*/ 0 h 3936437"/>
              <a:gd name="connsiteX1" fmla="*/ 2688299 w 2688299"/>
              <a:gd name="connsiteY1" fmla="*/ 0 h 3936437"/>
              <a:gd name="connsiteX2" fmla="*/ 2688299 w 2688299"/>
              <a:gd name="connsiteY2" fmla="*/ 3936437 h 3936437"/>
              <a:gd name="connsiteX3" fmla="*/ 0 w 2688299"/>
              <a:gd name="connsiteY3" fmla="*/ 3936437 h 3936437"/>
            </a:gdLst>
            <a:cxnLst>
              <a:cxn ang="0">
                <a:pos x="connsiteX0" y="connsiteY0"/>
              </a:cxn>
              <a:cxn ang="0">
                <a:pos x="connsiteX1" y="connsiteY1"/>
              </a:cxn>
              <a:cxn ang="0">
                <a:pos x="connsiteX2" y="connsiteY2"/>
              </a:cxn>
              <a:cxn ang="0">
                <a:pos x="connsiteX3" y="connsiteY3"/>
              </a:cxn>
            </a:cxnLst>
            <a:rect l="l" t="t" r="r" b="b"/>
            <a:pathLst>
              <a:path w="2688299" h="3936437">
                <a:moveTo>
                  <a:pt x="0" y="0"/>
                </a:moveTo>
                <a:lnTo>
                  <a:pt x="2688299" y="0"/>
                </a:lnTo>
                <a:lnTo>
                  <a:pt x="2688299" y="3936437"/>
                </a:lnTo>
                <a:lnTo>
                  <a:pt x="0" y="3936437"/>
                </a:lnTo>
                <a:close/>
              </a:path>
            </a:pathLst>
          </a:custGeom>
          <a:blipFill dpi="0" rotWithShape="1">
            <a:blip r:embed="rId1"/>
            <a:tile tx="0" ty="0" sx="100000" sy="100000" flip="none" algn="tl"/>
          </a:blipFill>
        </p:spPr>
        <p:txBody>
          <a:bodyPr wrap="square">
            <a:noAutofit/>
          </a:bodyPr>
          <a:lstStyle>
            <a:lvl1pPr>
              <a:defRPr sz="1000"/>
            </a:lvl1pPr>
          </a:lstStyle>
          <a:p>
            <a:endParaRPr lang="zh-CN" altLang="en-US"/>
          </a:p>
        </p:txBody>
      </p:sp>
      <p:sp>
        <p:nvSpPr>
          <p:cNvPr id="6" name="图片占位符 12"/>
          <p:cNvSpPr>
            <a:spLocks noGrp="1"/>
          </p:cNvSpPr>
          <p:nvPr>
            <p:ph type="pic" sz="quarter" idx="14"/>
          </p:nvPr>
        </p:nvSpPr>
        <p:spPr>
          <a:xfrm>
            <a:off x="3311691" y="1700809"/>
            <a:ext cx="2688300" cy="3936437"/>
          </a:xfrm>
          <a:custGeom>
            <a:gdLst>
              <a:gd name="connsiteX0" fmla="*/ 0 w 2688300"/>
              <a:gd name="connsiteY0" fmla="*/ 0 h 3936437"/>
              <a:gd name="connsiteX1" fmla="*/ 2688300 w 2688300"/>
              <a:gd name="connsiteY1" fmla="*/ 0 h 3936437"/>
              <a:gd name="connsiteX2" fmla="*/ 2688300 w 2688300"/>
              <a:gd name="connsiteY2" fmla="*/ 3936437 h 3936437"/>
              <a:gd name="connsiteX3" fmla="*/ 0 w 2688300"/>
              <a:gd name="connsiteY3" fmla="*/ 3936437 h 3936437"/>
            </a:gdLst>
            <a:cxnLst>
              <a:cxn ang="0">
                <a:pos x="connsiteX0" y="connsiteY0"/>
              </a:cxn>
              <a:cxn ang="0">
                <a:pos x="connsiteX1" y="connsiteY1"/>
              </a:cxn>
              <a:cxn ang="0">
                <a:pos x="connsiteX2" y="connsiteY2"/>
              </a:cxn>
              <a:cxn ang="0">
                <a:pos x="connsiteX3" y="connsiteY3"/>
              </a:cxn>
            </a:cxnLst>
            <a:rect l="l" t="t" r="r" b="b"/>
            <a:pathLst>
              <a:path w="2688300" h="3936437">
                <a:moveTo>
                  <a:pt x="0" y="0"/>
                </a:moveTo>
                <a:lnTo>
                  <a:pt x="2688300" y="0"/>
                </a:lnTo>
                <a:lnTo>
                  <a:pt x="2688300" y="3936437"/>
                </a:lnTo>
                <a:lnTo>
                  <a:pt x="0" y="3936437"/>
                </a:lnTo>
                <a:close/>
              </a:path>
            </a:pathLst>
          </a:custGeom>
          <a:blipFill dpi="0" rotWithShape="1">
            <a:blip r:embed="rId1"/>
            <a:tile tx="0" ty="0" sx="100000" sy="100000" flip="none" algn="tl"/>
          </a:blipFill>
        </p:spPr>
        <p:txBody>
          <a:bodyPr wrap="square">
            <a:noAutofit/>
          </a:bodyPr>
          <a:lstStyle>
            <a:lvl1pPr>
              <a:defRPr sz="1000"/>
            </a:lvl1pPr>
          </a:lstStyle>
          <a:p>
            <a:endParaRPr lang="zh-CN" altLang="en-US"/>
          </a:p>
        </p:txBody>
      </p:sp>
    </p:spTree>
    <p:extLst>
      <p:ext uri="{BB962C8B-B14F-4D97-AF65-F5344CB8AC3E}">
        <p14:creationId val="37890433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5"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ppt_w</p:attrName>
                                        </p:attrNameLst>
                                      </p:cBhvr>
                                      <p:tavLst>
                                        <p:tav tm="0" fmla="#ppt_w*sin(2.5*pi*$)">
                                          <p:val>
                                            <p:fltVal val="0"/>
                                          </p:val>
                                        </p:tav>
                                        <p:tav tm="100000">
                                          <p:val>
                                            <p:fltVal val="1"/>
                                          </p:val>
                                        </p:tav>
                                      </p:tavLst>
                                    </p:anim>
                                    <p:anim calcmode="lin" valueType="num">
                                      <p:cBhvr>
                                        <p:cTn id="9" dur="1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ppt_w</p:attrName>
                                        </p:attrNameLst>
                                      </p:cBhvr>
                                      <p:tavLst>
                                        <p:tav tm="0" fmla="#ppt_w*sin(2.5*pi*$)">
                                          <p:val>
                                            <p:fltVal val="0"/>
                                          </p:val>
                                        </p:tav>
                                        <p:tav tm="100000">
                                          <p:val>
                                            <p:fltVal val="1"/>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3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ppt_w</p:attrName>
                                        </p:attrNameLst>
                                      </p:cBhvr>
                                      <p:tavLst>
                                        <p:tav tm="0" fmla="#ppt_w*sin(2.5*pi*$)">
                                          <p:val>
                                            <p:fltVal val="0"/>
                                          </p:val>
                                        </p:tav>
                                        <p:tav tm="100000">
                                          <p:val>
                                            <p:fltVal val="1"/>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3_自定义版式">
    <p:spTree>
      <p:nvGrpSpPr>
        <p:cNvPr id="1" name=""/>
        <p:cNvGrpSpPr/>
        <p:nvPr/>
      </p:nvGrpSpPr>
      <p:grpSpPr>
        <a:xfrm>
          <a:off x="0" y="0"/>
          <a:ext cx="0" cy="0"/>
        </a:xfrm>
      </p:grpSpPr>
      <p:sp>
        <p:nvSpPr>
          <p:cNvPr id="19" name="图片占位符 18"/>
          <p:cNvSpPr>
            <a:spLocks noGrp="1"/>
          </p:cNvSpPr>
          <p:nvPr>
            <p:ph type="pic" sz="quarter" idx="12"/>
          </p:nvPr>
        </p:nvSpPr>
        <p:spPr>
          <a:xfrm>
            <a:off x="2479626" y="2265320"/>
            <a:ext cx="2345301" cy="2308528"/>
          </a:xfrm>
          <a:custGeom>
            <a:gdLst>
              <a:gd name="connsiteX0" fmla="*/ 0 w 2345301"/>
              <a:gd name="connsiteY0" fmla="*/ 0 h 2308528"/>
              <a:gd name="connsiteX1" fmla="*/ 2345301 w 2345301"/>
              <a:gd name="connsiteY1" fmla="*/ 387081 h 2308528"/>
              <a:gd name="connsiteX2" fmla="*/ 2345301 w 2345301"/>
              <a:gd name="connsiteY2" fmla="*/ 1963822 h 2308528"/>
              <a:gd name="connsiteX3" fmla="*/ 0 w 2345301"/>
              <a:gd name="connsiteY3" fmla="*/ 2308528 h 2308528"/>
            </a:gdLst>
            <a:cxnLst>
              <a:cxn ang="0">
                <a:pos x="connsiteX0" y="connsiteY0"/>
              </a:cxn>
              <a:cxn ang="0">
                <a:pos x="connsiteX1" y="connsiteY1"/>
              </a:cxn>
              <a:cxn ang="0">
                <a:pos x="connsiteX2" y="connsiteY2"/>
              </a:cxn>
              <a:cxn ang="0">
                <a:pos x="connsiteX3" y="connsiteY3"/>
              </a:cxn>
            </a:cxnLst>
            <a:rect l="l" t="t" r="r" b="b"/>
            <a:pathLst>
              <a:path w="2345301" h="2308528">
                <a:moveTo>
                  <a:pt x="0" y="0"/>
                </a:moveTo>
                <a:cubicBezTo>
                  <a:pt x="712716" y="188554"/>
                  <a:pt x="1503564" y="322393"/>
                  <a:pt x="2345301" y="387081"/>
                </a:cubicBezTo>
                <a:lnTo>
                  <a:pt x="2345301" y="1963822"/>
                </a:lnTo>
                <a:cubicBezTo>
                  <a:pt x="1507979" y="2014516"/>
                  <a:pt x="717559" y="2134311"/>
                  <a:pt x="0" y="2308528"/>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0" name="图片占位符 19"/>
          <p:cNvSpPr>
            <a:spLocks noGrp="1"/>
          </p:cNvSpPr>
          <p:nvPr>
            <p:ph type="pic" sz="quarter" idx="13"/>
          </p:nvPr>
        </p:nvSpPr>
        <p:spPr>
          <a:xfrm>
            <a:off x="4867375" y="2692825"/>
            <a:ext cx="2851952" cy="1593497"/>
          </a:xfrm>
          <a:custGeom>
            <a:gdLst>
              <a:gd name="connsiteX0" fmla="*/ 2851952 w 2851952"/>
              <a:gd name="connsiteY0" fmla="*/ 0 h 1593497"/>
              <a:gd name="connsiteX1" fmla="*/ 2851952 w 2851952"/>
              <a:gd name="connsiteY1" fmla="*/ 1593497 h 1593497"/>
              <a:gd name="connsiteX2" fmla="*/ 1135234 w 2851952"/>
              <a:gd name="connsiteY2" fmla="*/ 1530238 h 1593497"/>
              <a:gd name="connsiteX3" fmla="*/ 0 w 2851952"/>
              <a:gd name="connsiteY3" fmla="*/ 1560598 h 1593497"/>
              <a:gd name="connsiteX4" fmla="*/ 0 w 2851952"/>
              <a:gd name="connsiteY4" fmla="*/ 971 h 1593497"/>
              <a:gd name="connsiteX5" fmla="*/ 1417395 w 2851952"/>
              <a:gd name="connsiteY5" fmla="*/ 47295 h 1593497"/>
              <a:gd name="connsiteX6" fmla="*/ 2851952 w 2851952"/>
              <a:gd name="connsiteY6" fmla="*/ 0 h 15934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952" h="1593497">
                <a:moveTo>
                  <a:pt x="2851952" y="0"/>
                </a:moveTo>
                <a:lnTo>
                  <a:pt x="2851952" y="1593497"/>
                </a:lnTo>
                <a:cubicBezTo>
                  <a:pt x="2296896" y="1551710"/>
                  <a:pt x="1722829" y="1530238"/>
                  <a:pt x="1135234" y="1530238"/>
                </a:cubicBezTo>
                <a:cubicBezTo>
                  <a:pt x="750444" y="1530238"/>
                  <a:pt x="371454" y="1539447"/>
                  <a:pt x="0" y="1560598"/>
                </a:cubicBezTo>
                <a:lnTo>
                  <a:pt x="0" y="971"/>
                </a:lnTo>
                <a:cubicBezTo>
                  <a:pt x="461119" y="32805"/>
                  <a:pt x="934693" y="47295"/>
                  <a:pt x="1417395" y="47295"/>
                </a:cubicBezTo>
                <a:cubicBezTo>
                  <a:pt x="1906084" y="47295"/>
                  <a:pt x="2385415" y="32444"/>
                  <a:pt x="2851952"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1" name="图片占位符 20"/>
          <p:cNvSpPr>
            <a:spLocks noGrp="1"/>
          </p:cNvSpPr>
          <p:nvPr>
            <p:ph type="pic" sz="quarter" idx="14"/>
          </p:nvPr>
        </p:nvSpPr>
        <p:spPr>
          <a:xfrm>
            <a:off x="7765768" y="2273485"/>
            <a:ext cx="2251326" cy="2433148"/>
          </a:xfrm>
          <a:custGeom>
            <a:gdLst>
              <a:gd name="connsiteX0" fmla="*/ 2251326 w 2251326"/>
              <a:gd name="connsiteY0" fmla="*/ 0 h 2433148"/>
              <a:gd name="connsiteX1" fmla="*/ 2251326 w 2251326"/>
              <a:gd name="connsiteY1" fmla="*/ 2433148 h 2433148"/>
              <a:gd name="connsiteX2" fmla="*/ 0 w 2251326"/>
              <a:gd name="connsiteY2" fmla="*/ 1999328 h 2433148"/>
              <a:gd name="connsiteX3" fmla="*/ 0 w 2251326"/>
              <a:gd name="connsiteY3" fmla="*/ 388933 h 2433148"/>
              <a:gd name="connsiteX4" fmla="*/ 2251326 w 2251326"/>
              <a:gd name="connsiteY4" fmla="*/ 0 h 243314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51326" h="2433148">
                <a:moveTo>
                  <a:pt x="2251326" y="0"/>
                </a:moveTo>
                <a:lnTo>
                  <a:pt x="2251326" y="2433148"/>
                </a:lnTo>
                <a:cubicBezTo>
                  <a:pt x="1572630" y="2228899"/>
                  <a:pt x="812932" y="2079830"/>
                  <a:pt x="0" y="1999328"/>
                </a:cubicBezTo>
                <a:lnTo>
                  <a:pt x="0" y="388933"/>
                </a:lnTo>
                <a:cubicBezTo>
                  <a:pt x="808271" y="323408"/>
                  <a:pt x="1567455" y="188989"/>
                  <a:pt x="2251326"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22" name="图片占位符 21"/>
          <p:cNvSpPr>
            <a:spLocks noGrp="1"/>
          </p:cNvSpPr>
          <p:nvPr>
            <p:ph type="pic" sz="quarter" idx="15"/>
          </p:nvPr>
        </p:nvSpPr>
        <p:spPr>
          <a:xfrm>
            <a:off x="10098747" y="1442875"/>
            <a:ext cx="2030688" cy="4106320"/>
          </a:xfrm>
          <a:custGeom>
            <a:gdLst>
              <a:gd name="connsiteX0" fmla="*/ 2030688 w 2030688"/>
              <a:gd name="connsiteY0" fmla="*/ 0 h 4106320"/>
              <a:gd name="connsiteX1" fmla="*/ 2030688 w 2030688"/>
              <a:gd name="connsiteY1" fmla="*/ 4106320 h 4106320"/>
              <a:gd name="connsiteX2" fmla="*/ 1178583 w 2030688"/>
              <a:gd name="connsiteY2" fmla="*/ 3653678 h 4106320"/>
              <a:gd name="connsiteX3" fmla="*/ 0 w 2030688"/>
              <a:gd name="connsiteY3" fmla="*/ 3268288 h 4106320"/>
              <a:gd name="connsiteX4" fmla="*/ 0 w 2030688"/>
              <a:gd name="connsiteY4" fmla="*/ 769753 h 4106320"/>
              <a:gd name="connsiteX5" fmla="*/ 315373 w 2030688"/>
              <a:gd name="connsiteY5" fmla="*/ 688014 h 4106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0688" h="4106320">
                <a:moveTo>
                  <a:pt x="2030688" y="0"/>
                </a:moveTo>
                <a:lnTo>
                  <a:pt x="2030688" y="4106320"/>
                </a:lnTo>
                <a:lnTo>
                  <a:pt x="1178583" y="3653678"/>
                </a:lnTo>
                <a:cubicBezTo>
                  <a:pt x="817542" y="3510218"/>
                  <a:pt x="422916" y="3381140"/>
                  <a:pt x="0" y="3268288"/>
                </a:cubicBezTo>
                <a:lnTo>
                  <a:pt x="0" y="769753"/>
                </a:lnTo>
                <a:cubicBezTo>
                  <a:pt x="106843" y="743648"/>
                  <a:pt x="211981" y="716351"/>
                  <a:pt x="315373" y="688014"/>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
        <p:nvSpPr>
          <p:cNvPr id="14" name="图片占位符 13"/>
          <p:cNvSpPr>
            <a:spLocks noGrp="1"/>
          </p:cNvSpPr>
          <p:nvPr>
            <p:ph type="pic" sz="quarter" idx="11"/>
          </p:nvPr>
        </p:nvSpPr>
        <p:spPr>
          <a:xfrm>
            <a:off x="0" y="1343951"/>
            <a:ext cx="2386161" cy="4151265"/>
          </a:xfrm>
          <a:custGeom>
            <a:gdLst>
              <a:gd name="connsiteX0" fmla="*/ 19492 w 2386161"/>
              <a:gd name="connsiteY0" fmla="*/ 0 h 4151265"/>
              <a:gd name="connsiteX1" fmla="*/ 2047125 w 2386161"/>
              <a:gd name="connsiteY1" fmla="*/ 845369 h 4151265"/>
              <a:gd name="connsiteX2" fmla="*/ 2386161 w 2386161"/>
              <a:gd name="connsiteY2" fmla="*/ 933113 h 4151265"/>
              <a:gd name="connsiteX3" fmla="*/ 2386161 w 2386161"/>
              <a:gd name="connsiteY3" fmla="*/ 3275774 h 4151265"/>
              <a:gd name="connsiteX4" fmla="*/ 675847 w 2386161"/>
              <a:gd name="connsiteY4" fmla="*/ 3791533 h 4151265"/>
              <a:gd name="connsiteX5" fmla="*/ 0 w 2386161"/>
              <a:gd name="connsiteY5" fmla="*/ 4151265 h 4151265"/>
              <a:gd name="connsiteX6" fmla="*/ 19492 w 2386161"/>
              <a:gd name="connsiteY6" fmla="*/ 0 h 41512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6161" h="4151265">
                <a:moveTo>
                  <a:pt x="19492" y="0"/>
                </a:moveTo>
                <a:cubicBezTo>
                  <a:pt x="656386" y="233826"/>
                  <a:pt x="1351756" y="611544"/>
                  <a:pt x="2047125" y="845369"/>
                </a:cubicBezTo>
                <a:cubicBezTo>
                  <a:pt x="2158146" y="875824"/>
                  <a:pt x="2271191" y="905085"/>
                  <a:pt x="2386161" y="933113"/>
                </a:cubicBezTo>
                <a:lnTo>
                  <a:pt x="2386161" y="3275774"/>
                </a:lnTo>
                <a:cubicBezTo>
                  <a:pt x="1759130" y="3415851"/>
                  <a:pt x="1184137" y="3589696"/>
                  <a:pt x="675847" y="3791533"/>
                </a:cubicBezTo>
                <a:lnTo>
                  <a:pt x="0" y="4151265"/>
                </a:lnTo>
                <a:cubicBezTo>
                  <a:pt x="6497" y="2767510"/>
                  <a:pt x="12995" y="1383756"/>
                  <a:pt x="19492" y="0"/>
                </a:cubicBezTo>
                <a:close/>
              </a:path>
            </a:pathLst>
          </a:custGeom>
          <a:blipFill>
            <a:blip r:embed="rId1"/>
            <a:tile tx="0" ty="0" sx="100000" sy="100000" flip="none" algn="tl"/>
          </a:blipFill>
        </p:spPr>
        <p:txBody>
          <a:bodyPr wrap="square">
            <a:noAutofit/>
          </a:bodyPr>
          <a:lstStyle>
            <a:lvl1pPr>
              <a:defRPr sz="800">
                <a:solidFill>
                  <a:srgbClr val="C00000"/>
                </a:solidFill>
              </a:defRPr>
            </a:lvl1pPr>
          </a:lstStyle>
          <a:p>
            <a:endParaRPr lang="zh-CN" altLang="en-US"/>
          </a:p>
        </p:txBody>
      </p:sp>
    </p:spTree>
    <p:extLst>
      <p:ext uri="{BB962C8B-B14F-4D97-AF65-F5344CB8AC3E}">
        <p14:creationId val="3680019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14" grpId="0" animBg="1"/>
    </p:bldLst>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1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6909250" y="1187151"/>
            <a:ext cx="3586000" cy="3586000"/>
          </a:xfrm>
          <a:custGeom>
            <a:gdLst>
              <a:gd name="connsiteX0" fmla="*/ 1793001 w 3586000"/>
              <a:gd name="connsiteY0" fmla="*/ 0 h 3586000"/>
              <a:gd name="connsiteX1" fmla="*/ 3586000 w 3586000"/>
              <a:gd name="connsiteY1" fmla="*/ 0 h 3586000"/>
              <a:gd name="connsiteX2" fmla="*/ 3586000 w 3586000"/>
              <a:gd name="connsiteY2" fmla="*/ 1793000 h 3586000"/>
              <a:gd name="connsiteX3" fmla="*/ 1793000 w 3586000"/>
              <a:gd name="connsiteY3" fmla="*/ 3586000 h 3586000"/>
              <a:gd name="connsiteX4" fmla="*/ 0 w 3586000"/>
              <a:gd name="connsiteY4" fmla="*/ 1793000 h 3586000"/>
              <a:gd name="connsiteX5" fmla="*/ 1 w 3586000"/>
              <a:gd name="connsiteY5" fmla="*/ 1793000 h 3586000"/>
              <a:gd name="connsiteX6" fmla="*/ 1793001 w 3586000"/>
              <a:gd name="connsiteY6" fmla="*/ 0 h 3586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5999" h="3585999">
                <a:moveTo>
                  <a:pt x="1793001" y="0"/>
                </a:moveTo>
                <a:lnTo>
                  <a:pt x="3586000" y="0"/>
                </a:lnTo>
                <a:lnTo>
                  <a:pt x="3586000" y="1793000"/>
                </a:lnTo>
                <a:cubicBezTo>
                  <a:pt x="3586000" y="2783247"/>
                  <a:pt x="2783247" y="3586000"/>
                  <a:pt x="1793000" y="3586000"/>
                </a:cubicBezTo>
                <a:cubicBezTo>
                  <a:pt x="802753" y="3586000"/>
                  <a:pt x="0" y="2783247"/>
                  <a:pt x="0" y="1793000"/>
                </a:cubicBezTo>
                <a:lnTo>
                  <a:pt x="1" y="1793000"/>
                </a:lnTo>
                <a:cubicBezTo>
                  <a:pt x="1" y="802753"/>
                  <a:pt x="802754" y="0"/>
                  <a:pt x="1793001"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4" name="图片占位符 13"/>
          <p:cNvSpPr>
            <a:spLocks noGrp="1"/>
          </p:cNvSpPr>
          <p:nvPr>
            <p:ph type="pic" sz="quarter" idx="13"/>
          </p:nvPr>
        </p:nvSpPr>
        <p:spPr>
          <a:xfrm>
            <a:off x="3887754" y="1187151"/>
            <a:ext cx="3760350" cy="3760350"/>
          </a:xfrm>
          <a:custGeom>
            <a:gdLst>
              <a:gd name="connsiteX0" fmla="*/ 1880176 w 3760350"/>
              <a:gd name="connsiteY0" fmla="*/ 0 h 3760350"/>
              <a:gd name="connsiteX1" fmla="*/ 3760350 w 3760350"/>
              <a:gd name="connsiteY1" fmla="*/ 0 h 3760350"/>
              <a:gd name="connsiteX2" fmla="*/ 3760350 w 3760350"/>
              <a:gd name="connsiteY2" fmla="*/ 1880175 h 3760350"/>
              <a:gd name="connsiteX3" fmla="*/ 1880175 w 3760350"/>
              <a:gd name="connsiteY3" fmla="*/ 3760350 h 3760350"/>
              <a:gd name="connsiteX4" fmla="*/ 0 w 3760350"/>
              <a:gd name="connsiteY4" fmla="*/ 1880175 h 3760350"/>
              <a:gd name="connsiteX5" fmla="*/ 1 w 3760350"/>
              <a:gd name="connsiteY5" fmla="*/ 1880175 h 3760350"/>
              <a:gd name="connsiteX6" fmla="*/ 1880176 w 3760350"/>
              <a:gd name="connsiteY6" fmla="*/ 0 h 37603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0349" h="3760349">
                <a:moveTo>
                  <a:pt x="1880176" y="0"/>
                </a:moveTo>
                <a:lnTo>
                  <a:pt x="3760350" y="0"/>
                </a:lnTo>
                <a:lnTo>
                  <a:pt x="3760350" y="1880175"/>
                </a:lnTo>
                <a:cubicBezTo>
                  <a:pt x="3760350" y="2918567"/>
                  <a:pt x="2918567" y="3760350"/>
                  <a:pt x="1880175" y="3760350"/>
                </a:cubicBezTo>
                <a:cubicBezTo>
                  <a:pt x="841783" y="3760350"/>
                  <a:pt x="0" y="2918567"/>
                  <a:pt x="0" y="1880175"/>
                </a:cubicBezTo>
                <a:lnTo>
                  <a:pt x="1" y="1880175"/>
                </a:lnTo>
                <a:cubicBezTo>
                  <a:pt x="1" y="841783"/>
                  <a:pt x="841784" y="0"/>
                  <a:pt x="1880176"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3" name="图片占位符 12"/>
          <p:cNvSpPr>
            <a:spLocks noGrp="1"/>
          </p:cNvSpPr>
          <p:nvPr>
            <p:ph type="pic" sz="quarter" idx="14"/>
          </p:nvPr>
        </p:nvSpPr>
        <p:spPr>
          <a:xfrm>
            <a:off x="355201" y="1187151"/>
            <a:ext cx="4224470" cy="4224470"/>
          </a:xfrm>
          <a:custGeom>
            <a:gdLst>
              <a:gd name="connsiteX0" fmla="*/ 2112236 w 4224470"/>
              <a:gd name="connsiteY0" fmla="*/ 0 h 4224470"/>
              <a:gd name="connsiteX1" fmla="*/ 4224470 w 4224470"/>
              <a:gd name="connsiteY1" fmla="*/ 0 h 4224470"/>
              <a:gd name="connsiteX2" fmla="*/ 4224470 w 4224470"/>
              <a:gd name="connsiteY2" fmla="*/ 2112235 h 4224470"/>
              <a:gd name="connsiteX3" fmla="*/ 2112235 w 4224470"/>
              <a:gd name="connsiteY3" fmla="*/ 4224470 h 4224470"/>
              <a:gd name="connsiteX4" fmla="*/ 0 w 4224470"/>
              <a:gd name="connsiteY4" fmla="*/ 2112235 h 4224470"/>
              <a:gd name="connsiteX5" fmla="*/ 1 w 4224470"/>
              <a:gd name="connsiteY5" fmla="*/ 2112235 h 4224470"/>
              <a:gd name="connsiteX6" fmla="*/ 2112236 w 4224470"/>
              <a:gd name="connsiteY6" fmla="*/ 0 h 42244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4470" h="4224470">
                <a:moveTo>
                  <a:pt x="2112236" y="0"/>
                </a:moveTo>
                <a:lnTo>
                  <a:pt x="4224470" y="0"/>
                </a:lnTo>
                <a:lnTo>
                  <a:pt x="4224470" y="2112235"/>
                </a:lnTo>
                <a:cubicBezTo>
                  <a:pt x="4224470" y="3278790"/>
                  <a:pt x="3278790" y="4224470"/>
                  <a:pt x="2112235" y="4224470"/>
                </a:cubicBezTo>
                <a:cubicBezTo>
                  <a:pt x="945680" y="4224470"/>
                  <a:pt x="0" y="3278790"/>
                  <a:pt x="0" y="2112235"/>
                </a:cubicBezTo>
                <a:lnTo>
                  <a:pt x="1" y="2112235"/>
                </a:lnTo>
                <a:cubicBezTo>
                  <a:pt x="1" y="945680"/>
                  <a:pt x="945681" y="0"/>
                  <a:pt x="2112236" y="0"/>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1851243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Lst>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2_自定义版式">
    <p:spTree>
      <p:nvGrpSpPr>
        <p:cNvPr id="1" name=""/>
        <p:cNvGrpSpPr/>
        <p:nvPr/>
      </p:nvGrpSpPr>
      <p:grpSpPr>
        <a:xfrm>
          <a:off x="0" y="0"/>
          <a:ext cx="0" cy="0"/>
        </a:xfrm>
      </p:grpSpPr>
      <p:sp>
        <p:nvSpPr>
          <p:cNvPr id="18" name="图片占位符 17"/>
          <p:cNvSpPr>
            <a:spLocks noGrp="1"/>
          </p:cNvSpPr>
          <p:nvPr>
            <p:ph type="pic" sz="quarter" idx="11"/>
          </p:nvPr>
        </p:nvSpPr>
        <p:spPr>
          <a:xfrm>
            <a:off x="8977235" y="885648"/>
            <a:ext cx="2671618" cy="3651379"/>
          </a:xfrm>
          <a:custGeom>
            <a:gdLst>
              <a:gd name="connsiteX0" fmla="*/ 0 w 2671618"/>
              <a:gd name="connsiteY0" fmla="*/ 0 h 3651379"/>
              <a:gd name="connsiteX1" fmla="*/ 2671618 w 2671618"/>
              <a:gd name="connsiteY1" fmla="*/ 0 h 3651379"/>
              <a:gd name="connsiteX2" fmla="*/ 2671618 w 2671618"/>
              <a:gd name="connsiteY2" fmla="*/ 3454006 h 3651379"/>
              <a:gd name="connsiteX3" fmla="*/ 0 w 2671618"/>
              <a:gd name="connsiteY3" fmla="*/ 2966007 h 3651379"/>
            </a:gdLst>
            <a:cxnLst>
              <a:cxn ang="0">
                <a:pos x="connsiteX0" y="connsiteY0"/>
              </a:cxn>
              <a:cxn ang="0">
                <a:pos x="connsiteX1" y="connsiteY1"/>
              </a:cxn>
              <a:cxn ang="0">
                <a:pos x="connsiteX2" y="connsiteY2"/>
              </a:cxn>
              <a:cxn ang="0">
                <a:pos x="connsiteX3" y="connsiteY3"/>
              </a:cxn>
            </a:cxnLst>
            <a:rect l="l" t="t" r="r" b="b"/>
            <a:pathLst>
              <a:path w="2671618" h="3651379">
                <a:moveTo>
                  <a:pt x="0" y="0"/>
                </a:moveTo>
                <a:lnTo>
                  <a:pt x="2671618" y="0"/>
                </a:lnTo>
                <a:lnTo>
                  <a:pt x="2671618" y="3454006"/>
                </a:lnTo>
                <a:cubicBezTo>
                  <a:pt x="1335809" y="4096110"/>
                  <a:pt x="1335809" y="2966007"/>
                  <a:pt x="0" y="2966007"/>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7" name="图片占位符 16"/>
          <p:cNvSpPr>
            <a:spLocks noGrp="1"/>
          </p:cNvSpPr>
          <p:nvPr>
            <p:ph type="pic" sz="quarter" idx="12"/>
          </p:nvPr>
        </p:nvSpPr>
        <p:spPr>
          <a:xfrm>
            <a:off x="6231960" y="885646"/>
            <a:ext cx="2671618" cy="3651380"/>
          </a:xfrm>
          <a:custGeom>
            <a:gdLst>
              <a:gd name="connsiteX0" fmla="*/ 0 w 2671618"/>
              <a:gd name="connsiteY0" fmla="*/ 0 h 3651380"/>
              <a:gd name="connsiteX1" fmla="*/ 2671618 w 2671618"/>
              <a:gd name="connsiteY1" fmla="*/ 0 h 3651380"/>
              <a:gd name="connsiteX2" fmla="*/ 2671618 w 2671618"/>
              <a:gd name="connsiteY2" fmla="*/ 2966008 h 3651380"/>
              <a:gd name="connsiteX3" fmla="*/ 0 w 2671618"/>
              <a:gd name="connsiteY3" fmla="*/ 3454007 h 3651380"/>
            </a:gd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2966008"/>
                </a:lnTo>
                <a:cubicBezTo>
                  <a:pt x="1335809" y="2966008"/>
                  <a:pt x="1335809" y="4096111"/>
                  <a:pt x="0" y="3454007"/>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6" name="图片占位符 15"/>
          <p:cNvSpPr>
            <a:spLocks noGrp="1"/>
          </p:cNvSpPr>
          <p:nvPr>
            <p:ph type="pic" sz="quarter" idx="13"/>
          </p:nvPr>
        </p:nvSpPr>
        <p:spPr>
          <a:xfrm>
            <a:off x="3486685" y="885646"/>
            <a:ext cx="2671618" cy="3651380"/>
          </a:xfrm>
          <a:custGeom>
            <a:gdLst>
              <a:gd name="connsiteX0" fmla="*/ 0 w 2671618"/>
              <a:gd name="connsiteY0" fmla="*/ 0 h 3651380"/>
              <a:gd name="connsiteX1" fmla="*/ 2671618 w 2671618"/>
              <a:gd name="connsiteY1" fmla="*/ 0 h 3651380"/>
              <a:gd name="connsiteX2" fmla="*/ 2671618 w 2671618"/>
              <a:gd name="connsiteY2" fmla="*/ 3454007 h 3651380"/>
              <a:gd name="connsiteX3" fmla="*/ 0 w 2671618"/>
              <a:gd name="connsiteY3" fmla="*/ 2966008 h 3651380"/>
            </a:gd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3454007"/>
                </a:lnTo>
                <a:cubicBezTo>
                  <a:pt x="1335809" y="4096111"/>
                  <a:pt x="1335809" y="2966008"/>
                  <a:pt x="0" y="2966008"/>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
        <p:nvSpPr>
          <p:cNvPr id="15" name="图片占位符 14"/>
          <p:cNvSpPr>
            <a:spLocks noGrp="1"/>
          </p:cNvSpPr>
          <p:nvPr>
            <p:ph type="pic" sz="quarter" idx="14"/>
          </p:nvPr>
        </p:nvSpPr>
        <p:spPr>
          <a:xfrm>
            <a:off x="735586" y="885645"/>
            <a:ext cx="2671618" cy="3651380"/>
          </a:xfrm>
          <a:custGeom>
            <a:gdLst>
              <a:gd name="connsiteX0" fmla="*/ 0 w 2671618"/>
              <a:gd name="connsiteY0" fmla="*/ 0 h 3651380"/>
              <a:gd name="connsiteX1" fmla="*/ 2671618 w 2671618"/>
              <a:gd name="connsiteY1" fmla="*/ 0 h 3651380"/>
              <a:gd name="connsiteX2" fmla="*/ 2671618 w 2671618"/>
              <a:gd name="connsiteY2" fmla="*/ 2966008 h 3651380"/>
              <a:gd name="connsiteX3" fmla="*/ 0 w 2671618"/>
              <a:gd name="connsiteY3" fmla="*/ 3454007 h 3651380"/>
            </a:gdLst>
            <a:cxnLst>
              <a:cxn ang="0">
                <a:pos x="connsiteX0" y="connsiteY0"/>
              </a:cxn>
              <a:cxn ang="0">
                <a:pos x="connsiteX1" y="connsiteY1"/>
              </a:cxn>
              <a:cxn ang="0">
                <a:pos x="connsiteX2" y="connsiteY2"/>
              </a:cxn>
              <a:cxn ang="0">
                <a:pos x="connsiteX3" y="connsiteY3"/>
              </a:cxn>
            </a:cxnLst>
            <a:rect l="l" t="t" r="r" b="b"/>
            <a:pathLst>
              <a:path w="2671618" h="3651380">
                <a:moveTo>
                  <a:pt x="0" y="0"/>
                </a:moveTo>
                <a:lnTo>
                  <a:pt x="2671618" y="0"/>
                </a:lnTo>
                <a:lnTo>
                  <a:pt x="2671618" y="2966008"/>
                </a:lnTo>
                <a:cubicBezTo>
                  <a:pt x="1335809" y="2966008"/>
                  <a:pt x="1335809" y="4096111"/>
                  <a:pt x="0" y="3454007"/>
                </a:cubicBezTo>
                <a:close/>
              </a:path>
            </a:pathLst>
          </a:custGeom>
          <a:blipFill>
            <a:blip r:embed="rId1"/>
            <a:tile tx="0" ty="0" sx="100000" sy="100000" flip="none" algn="tl"/>
          </a:blipFill>
        </p:spPr>
        <p:txBody>
          <a:bodyPr wrap="square">
            <a:noAutofit/>
          </a:bodyPr>
          <a:lstStyle>
            <a:lvl1pPr>
              <a:defRPr sz="1000">
                <a:solidFill>
                  <a:srgbClr val="C00000"/>
                </a:solidFill>
              </a:defRPr>
            </a:lvl1pPr>
          </a:lstStyle>
          <a:p>
            <a:endParaRPr lang="zh-CN" altLang="en-US"/>
          </a:p>
        </p:txBody>
      </p:sp>
    </p:spTree>
    <p:extLst>
      <p:ext uri="{BB962C8B-B14F-4D97-AF65-F5344CB8AC3E}">
        <p14:creationId val="31458237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Lst>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13" name="图片占位符 12"/>
          <p:cNvSpPr>
            <a:spLocks noGrp="1"/>
          </p:cNvSpPr>
          <p:nvPr>
            <p:ph type="pic" sz="quarter" idx="14"/>
          </p:nvPr>
        </p:nvSpPr>
        <p:spPr>
          <a:xfrm>
            <a:off x="6102053" y="1797809"/>
            <a:ext cx="1920213" cy="1209615"/>
          </a:xfrm>
          <a:custGeom>
            <a:gdLst>
              <a:gd name="connsiteX0" fmla="*/ 201607 w 1920213"/>
              <a:gd name="connsiteY0" fmla="*/ 0 h 1209615"/>
              <a:gd name="connsiteX1" fmla="*/ 1920213 w 1920213"/>
              <a:gd name="connsiteY1" fmla="*/ 0 h 1209615"/>
              <a:gd name="connsiteX2" fmla="*/ 1920213 w 1920213"/>
              <a:gd name="connsiteY2" fmla="*/ 1008008 h 1209615"/>
              <a:gd name="connsiteX3" fmla="*/ 1718606 w 1920213"/>
              <a:gd name="connsiteY3" fmla="*/ 1209615 h 1209615"/>
              <a:gd name="connsiteX4" fmla="*/ 0 w 1920213"/>
              <a:gd name="connsiteY4" fmla="*/ 1209615 h 1209615"/>
              <a:gd name="connsiteX5" fmla="*/ 0 w 1920213"/>
              <a:gd name="connsiteY5" fmla="*/ 201607 h 1209615"/>
              <a:gd name="connsiteX6" fmla="*/ 201607 w 1920213"/>
              <a:gd name="connsiteY6" fmla="*/ 0 h 12096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213" h="1209615">
                <a:moveTo>
                  <a:pt x="201607" y="0"/>
                </a:moveTo>
                <a:lnTo>
                  <a:pt x="1920213" y="0"/>
                </a:lnTo>
                <a:lnTo>
                  <a:pt x="1920213" y="1008008"/>
                </a:lnTo>
                <a:cubicBezTo>
                  <a:pt x="1920213" y="1119352"/>
                  <a:pt x="1829950" y="1209615"/>
                  <a:pt x="1718606" y="1209615"/>
                </a:cubicBezTo>
                <a:lnTo>
                  <a:pt x="0" y="1209615"/>
                </a:lnTo>
                <a:lnTo>
                  <a:pt x="0" y="201607"/>
                </a:lnTo>
                <a:cubicBezTo>
                  <a:pt x="0" y="90263"/>
                  <a:pt x="90263" y="0"/>
                  <a:pt x="201607" y="0"/>
                </a:cubicBezTo>
                <a:close/>
              </a:path>
            </a:pathLst>
          </a:custGeom>
          <a:blipFill dpi="0" rotWithShape="1">
            <a:blip r:embed="rId1"/>
            <a:tile tx="0" ty="0" sx="100000" sy="100000" flip="none" algn="tl"/>
          </a:blipFill>
          <a:ln w="19050" cap="flat" cmpd="sng" algn="ctr">
            <a:solidFill>
              <a:schemeClr val="accent1"/>
            </a:solidFill>
            <a:prstDash val="solid"/>
          </a:ln>
          <a:effectLst/>
        </p:spPr>
        <p:txBody>
          <a:bodyPr rtlCol="0" anchor="ctr"/>
          <a:lstStyle>
            <a:lvl1pPr>
              <a:defRPr lang="zh-CN" altLang="en-US" sz="800" kern="0">
                <a:solidFill>
                  <a:srgbClr val="FF0000"/>
                </a:solidFill>
                <a:latin typeface="Calibri"/>
                <a:ea typeface="宋体"/>
              </a:defRPr>
            </a:lvl1pPr>
          </a:lstStyle>
          <a:p>
            <a:pPr marL="0" lvl="0" algn="ctr"/>
            <a:endParaRPr lang="zh-CN" altLang="en-US"/>
          </a:p>
        </p:txBody>
      </p:sp>
      <p:sp>
        <p:nvSpPr>
          <p:cNvPr id="14" name="图片占位符 13"/>
          <p:cNvSpPr>
            <a:spLocks noGrp="1"/>
          </p:cNvSpPr>
          <p:nvPr>
            <p:ph type="pic" sz="quarter" idx="15"/>
          </p:nvPr>
        </p:nvSpPr>
        <p:spPr>
          <a:xfrm>
            <a:off x="8398008" y="1797809"/>
            <a:ext cx="1920213" cy="1209615"/>
          </a:xfrm>
          <a:custGeom>
            <a:gdLst>
              <a:gd name="connsiteX0" fmla="*/ 201607 w 1920213"/>
              <a:gd name="connsiteY0" fmla="*/ 0 h 1209615"/>
              <a:gd name="connsiteX1" fmla="*/ 1920213 w 1920213"/>
              <a:gd name="connsiteY1" fmla="*/ 0 h 1209615"/>
              <a:gd name="connsiteX2" fmla="*/ 1920213 w 1920213"/>
              <a:gd name="connsiteY2" fmla="*/ 1008008 h 1209615"/>
              <a:gd name="connsiteX3" fmla="*/ 1718606 w 1920213"/>
              <a:gd name="connsiteY3" fmla="*/ 1209615 h 1209615"/>
              <a:gd name="connsiteX4" fmla="*/ 0 w 1920213"/>
              <a:gd name="connsiteY4" fmla="*/ 1209615 h 1209615"/>
              <a:gd name="connsiteX5" fmla="*/ 0 w 1920213"/>
              <a:gd name="connsiteY5" fmla="*/ 201607 h 1209615"/>
              <a:gd name="connsiteX6" fmla="*/ 201607 w 1920213"/>
              <a:gd name="connsiteY6" fmla="*/ 0 h 12096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213" h="1209615">
                <a:moveTo>
                  <a:pt x="201607" y="0"/>
                </a:moveTo>
                <a:lnTo>
                  <a:pt x="1920213" y="0"/>
                </a:lnTo>
                <a:lnTo>
                  <a:pt x="1920213" y="1008008"/>
                </a:lnTo>
                <a:cubicBezTo>
                  <a:pt x="1920213" y="1119352"/>
                  <a:pt x="1829950" y="1209615"/>
                  <a:pt x="1718606" y="1209615"/>
                </a:cubicBezTo>
                <a:lnTo>
                  <a:pt x="0" y="1209615"/>
                </a:lnTo>
                <a:lnTo>
                  <a:pt x="0" y="201607"/>
                </a:lnTo>
                <a:cubicBezTo>
                  <a:pt x="0" y="90263"/>
                  <a:pt x="90263" y="0"/>
                  <a:pt x="201607" y="0"/>
                </a:cubicBezTo>
                <a:close/>
              </a:path>
            </a:pathLst>
          </a:custGeom>
          <a:blipFill dpi="0" rotWithShape="1">
            <a:blip r:embed="rId1"/>
            <a:tile tx="0" ty="0" sx="100000" sy="100000" flip="none" algn="tl"/>
          </a:blipFill>
          <a:ln w="19050" cap="flat" cmpd="sng" algn="ctr">
            <a:solidFill>
              <a:schemeClr val="accent1"/>
            </a:solidFill>
            <a:prstDash val="solid"/>
          </a:ln>
          <a:effectLst/>
        </p:spPr>
        <p:txBody>
          <a:bodyPr rtlCol="0" anchor="ctr"/>
          <a:lstStyle>
            <a:lvl1pPr>
              <a:defRPr lang="zh-CN" altLang="en-US" sz="800" kern="0">
                <a:solidFill>
                  <a:srgbClr val="FF0000"/>
                </a:solidFill>
                <a:latin typeface="Calibri"/>
                <a:ea typeface="宋体"/>
              </a:defRPr>
            </a:lvl1pPr>
          </a:lstStyle>
          <a:p>
            <a:pPr marL="0" lvl="0" algn="ctr"/>
            <a:endParaRPr lang="zh-CN" altLang="en-US"/>
          </a:p>
        </p:txBody>
      </p:sp>
    </p:spTree>
    <p:extLst>
      <p:ext uri="{BB962C8B-B14F-4D97-AF65-F5344CB8AC3E}">
        <p14:creationId val="147819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250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首页">
    <p:spTree>
      <p:nvGrpSpPr>
        <p:cNvPr id="1" name=""/>
        <p:cNvGrpSpPr/>
        <p:nvPr/>
      </p:nvGrpSpPr>
      <p:grpSpPr>
        <a:xfrm>
          <a:off x="0" y="0"/>
          <a:ext cx="0" cy="0"/>
        </a:xfrm>
      </p:grpSpPr>
    </p:spTree>
    <p:extLst>
      <p:ext uri="{BB962C8B-B14F-4D97-AF65-F5344CB8AC3E}">
        <p14:creationId val="2688043714"/>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页">
    <p:spTree>
      <p:nvGrpSpPr>
        <p:cNvPr id="1" name=""/>
        <p:cNvGrpSpPr/>
        <p:nvPr/>
      </p:nvGrpSpPr>
      <p:grpSpPr>
        <a:xfrm>
          <a:off x="0" y="0"/>
          <a:ext cx="0" cy="0"/>
        </a:xfrm>
      </p:grpSpPr>
    </p:spTree>
    <p:extLst>
      <p:ext uri="{BB962C8B-B14F-4D97-AF65-F5344CB8AC3E}">
        <p14:creationId val="2850861372"/>
      </p:ext>
    </p:extLst>
  </p:cSld>
  <p:clrMapOvr>
    <a:masterClrMapping/>
  </p:clrMapOvr>
  <mc:AlternateContent>
    <mc:Choice xmlns:p14="http://schemas.microsoft.com/office/powerpoint/2010/main" Requires="p14">
      <p:transition spd="slow" advClick="0" advTm="5000" p14:dur="1600">
        <p14:prism dir="u" isInverted="1"/>
      </p:transition>
    </mc:Choice>
    <mc:Fallback>
      <p:transition spd="slow" advClick="0" advTm="5000">
        <p:fade/>
      </p:transition>
    </mc:Fallback>
  </mc:AlternateContent>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过度页1">
    <p:spTree>
      <p:nvGrpSpPr>
        <p:cNvPr id="1" name=""/>
        <p:cNvGrpSpPr/>
        <p:nvPr/>
      </p:nvGrpSpPr>
      <p:grpSpPr>
        <a:xfrm>
          <a:off x="0" y="0"/>
          <a:ext cx="0" cy="0"/>
        </a:xfrm>
      </p:grpSpPr>
    </p:spTree>
    <p:extLst>
      <p:ext uri="{BB962C8B-B14F-4D97-AF65-F5344CB8AC3E}">
        <p14:creationId val="241664301"/>
      </p:ext>
    </p:extLst>
  </p:cSld>
  <p:clrMapOvr>
    <a:masterClrMapping/>
  </p:clrMapOvr>
  <mc:AlternateContent>
    <mc:Choice xmlns:p15="http://schemas.microsoft.com/office/powerpoint/2012/main" Requires="p15">
      <p:transition spd="slow" advClick="0" advTm="5000" p14:dur="2000">
        <p15:prstTrans prst="prestige"/>
      </p:transition>
    </mc:Choice>
    <mc:Fallback>
      <p:transition spd="slow" advClick="0" advTm="5000">
        <p:fade/>
      </p:transition>
    </mc:Fallback>
  </mc:AlternateContent>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1">
    <p:spTree>
      <p:nvGrpSpPr>
        <p:cNvPr id="1" name=""/>
        <p:cNvGrpSpPr/>
        <p:nvPr/>
      </p:nvGrpSpPr>
      <p:grpSpPr>
        <a:xfrm>
          <a:off x="0" y="0"/>
          <a:ext cx="0" cy="0"/>
        </a:xfrm>
      </p:grpSpPr>
    </p:spTree>
    <p:extLst>
      <p:ext uri="{BB962C8B-B14F-4D97-AF65-F5344CB8AC3E}">
        <p14:creationId val="1603392215"/>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空白">
    <p:spTree>
      <p:nvGrpSpPr>
        <p:cNvPr id="1" name=""/>
        <p:cNvGrpSpPr/>
        <p:nvPr/>
      </p:nvGrpSpPr>
      <p:grpSpPr>
        <a:xfrm>
          <a:off x="0" y="0"/>
          <a:ext cx="0" cy="0"/>
        </a:xfrm>
      </p:grpSpPr>
      <p:sp>
        <p:nvSpPr>
          <p:cNvPr id="11" name="图片占位符 10"/>
          <p:cNvSpPr>
            <a:spLocks noGrp="1"/>
          </p:cNvSpPr>
          <p:nvPr>
            <p:ph type="pic" sz="quarter" idx="13"/>
          </p:nvPr>
        </p:nvSpPr>
        <p:spPr>
          <a:xfrm>
            <a:off x="3614948" y="2093629"/>
            <a:ext cx="1238290" cy="1430775"/>
          </a:xfrm>
          <a:custGeom>
            <a:gdLst>
              <a:gd name="connsiteX0" fmla="*/ 619660 w 1238290"/>
              <a:gd name="connsiteY0" fmla="*/ 0 h 1430775"/>
              <a:gd name="connsiteX1" fmla="*/ 1238290 w 1238290"/>
              <a:gd name="connsiteY1" fmla="*/ 358209 h 1430775"/>
              <a:gd name="connsiteX2" fmla="*/ 1238290 w 1238290"/>
              <a:gd name="connsiteY2" fmla="*/ 1071537 h 1430775"/>
              <a:gd name="connsiteX3" fmla="*/ 619660 w 1238290"/>
              <a:gd name="connsiteY3" fmla="*/ 1430775 h 1430775"/>
              <a:gd name="connsiteX4" fmla="*/ 0 w 1238290"/>
              <a:gd name="connsiteY4" fmla="*/ 1071537 h 1430775"/>
              <a:gd name="connsiteX5" fmla="*/ 0 w 1238290"/>
              <a:gd name="connsiteY5" fmla="*/ 358209 h 14307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90" h="1430775">
                <a:moveTo>
                  <a:pt x="619660" y="0"/>
                </a:moveTo>
                <a:lnTo>
                  <a:pt x="1238290" y="358209"/>
                </a:lnTo>
                <a:lnTo>
                  <a:pt x="1238290" y="1071537"/>
                </a:lnTo>
                <a:lnTo>
                  <a:pt x="619660" y="1430775"/>
                </a:lnTo>
                <a:lnTo>
                  <a:pt x="0" y="1071537"/>
                </a:lnTo>
                <a:lnTo>
                  <a:pt x="0" y="358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5074758" y="1674732"/>
            <a:ext cx="1963373" cy="2268569"/>
          </a:xfrm>
          <a:custGeom>
            <a:gdLst>
              <a:gd name="connsiteX0" fmla="*/ 982503 w 1963373"/>
              <a:gd name="connsiteY0" fmla="*/ 0 h 2268569"/>
              <a:gd name="connsiteX1" fmla="*/ 1963373 w 1963373"/>
              <a:gd name="connsiteY1" fmla="*/ 567958 h 2268569"/>
              <a:gd name="connsiteX2" fmla="*/ 1963373 w 1963373"/>
              <a:gd name="connsiteY2" fmla="*/ 1698979 h 2268569"/>
              <a:gd name="connsiteX3" fmla="*/ 982503 w 1963373"/>
              <a:gd name="connsiteY3" fmla="*/ 2268569 h 2268569"/>
              <a:gd name="connsiteX4" fmla="*/ 0 w 1963373"/>
              <a:gd name="connsiteY4" fmla="*/ 1698979 h 2268569"/>
              <a:gd name="connsiteX5" fmla="*/ 0 w 1963373"/>
              <a:gd name="connsiteY5" fmla="*/ 567958 h 22685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3373" h="2268569">
                <a:moveTo>
                  <a:pt x="982503" y="0"/>
                </a:moveTo>
                <a:lnTo>
                  <a:pt x="1963373" y="567958"/>
                </a:lnTo>
                <a:lnTo>
                  <a:pt x="1963373" y="1698979"/>
                </a:lnTo>
                <a:lnTo>
                  <a:pt x="982503" y="2268569"/>
                </a:lnTo>
                <a:lnTo>
                  <a:pt x="0" y="1698979"/>
                </a:lnTo>
                <a:lnTo>
                  <a:pt x="0" y="56795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7259649" y="2093629"/>
            <a:ext cx="1238290" cy="1430775"/>
          </a:xfrm>
          <a:custGeom>
            <a:gdLst>
              <a:gd name="connsiteX0" fmla="*/ 619660 w 1238290"/>
              <a:gd name="connsiteY0" fmla="*/ 0 h 1430775"/>
              <a:gd name="connsiteX1" fmla="*/ 1238290 w 1238290"/>
              <a:gd name="connsiteY1" fmla="*/ 358209 h 1430775"/>
              <a:gd name="connsiteX2" fmla="*/ 1238290 w 1238290"/>
              <a:gd name="connsiteY2" fmla="*/ 1071537 h 1430775"/>
              <a:gd name="connsiteX3" fmla="*/ 619660 w 1238290"/>
              <a:gd name="connsiteY3" fmla="*/ 1430775 h 1430775"/>
              <a:gd name="connsiteX4" fmla="*/ 0 w 1238290"/>
              <a:gd name="connsiteY4" fmla="*/ 1071537 h 1430775"/>
              <a:gd name="connsiteX5" fmla="*/ 0 w 1238290"/>
              <a:gd name="connsiteY5" fmla="*/ 358209 h 14307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90" h="1430775">
                <a:moveTo>
                  <a:pt x="619660" y="0"/>
                </a:moveTo>
                <a:lnTo>
                  <a:pt x="1238290" y="358209"/>
                </a:lnTo>
                <a:lnTo>
                  <a:pt x="1238290" y="1071537"/>
                </a:lnTo>
                <a:lnTo>
                  <a:pt x="619660" y="1430775"/>
                </a:lnTo>
                <a:lnTo>
                  <a:pt x="0" y="1071537"/>
                </a:lnTo>
                <a:lnTo>
                  <a:pt x="0" y="3582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476988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ppt_x</p:attrName>
                                        </p:attrNameLst>
                                      </p:cBhvr>
                                      <p:tavLst>
                                        <p:tav tm="0">
                                          <p:val>
                                            <p:fltVal val="0.5"/>
                                          </p:val>
                                        </p:tav>
                                        <p:tav tm="100000">
                                          <p:val>
                                            <p:strVal val="#ppt_x"/>
                                          </p:val>
                                        </p:tav>
                                      </p:tavLst>
                                    </p:anim>
                                    <p:anim calcmode="lin" valueType="num">
                                      <p:cBhvr>
                                        <p:cTn id="10" dur="500" fill="hold"/>
                                        <p:tgtEl>
                                          <p:spTgt spid="1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7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ppt_x</p:attrName>
                                        </p:attrNameLst>
                                      </p:cBhvr>
                                      <p:tavLst>
                                        <p:tav tm="0">
                                          <p:val>
                                            <p:fltVal val="0.5"/>
                                          </p:val>
                                        </p:tav>
                                        <p:tav tm="100000">
                                          <p:val>
                                            <p:strVal val="#ppt_x"/>
                                          </p:val>
                                        </p:tav>
                                      </p:tavLst>
                                    </p:anim>
                                    <p:anim calcmode="lin" valueType="num">
                                      <p:cBhvr>
                                        <p:cTn id="16" dur="500" fill="hold"/>
                                        <p:tgtEl>
                                          <p:spTgt spid="1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ppt_x</p:attrName>
                                        </p:attrNameLst>
                                      </p:cBhvr>
                                      <p:tavLst>
                                        <p:tav tm="0">
                                          <p:val>
                                            <p:fltVal val="0.5"/>
                                          </p:val>
                                        </p:tav>
                                        <p:tav tm="100000">
                                          <p:val>
                                            <p:strVal val="#ppt_x"/>
                                          </p:val>
                                        </p:tav>
                                      </p:tavLst>
                                    </p:anim>
                                    <p:anim calcmode="lin" valueType="num">
                                      <p:cBhvr>
                                        <p:cTn id="22"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2">
    <p:spTree>
      <p:nvGrpSpPr>
        <p:cNvPr id="1" name=""/>
        <p:cNvGrpSpPr/>
        <p:nvPr/>
      </p:nvGrpSpPr>
      <p:grpSpPr>
        <a:xfrm>
          <a:off x="0" y="0"/>
          <a:ext cx="0" cy="0"/>
        </a:xfrm>
      </p:grpSpPr>
    </p:spTree>
    <p:extLst>
      <p:ext uri="{BB962C8B-B14F-4D97-AF65-F5344CB8AC3E}">
        <p14:creationId val="2233939980"/>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3">
    <p:spTree>
      <p:nvGrpSpPr>
        <p:cNvPr id="1" name=""/>
        <p:cNvGrpSpPr/>
        <p:nvPr/>
      </p:nvGrpSpPr>
      <p:grpSpPr>
        <a:xfrm>
          <a:off x="0" y="0"/>
          <a:ext cx="0" cy="0"/>
        </a:xfrm>
      </p:grpSpPr>
    </p:spTree>
    <p:extLst>
      <p:ext uri="{BB962C8B-B14F-4D97-AF65-F5344CB8AC3E}">
        <p14:creationId val="230277297"/>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4">
    <p:spTree>
      <p:nvGrpSpPr>
        <p:cNvPr id="1" name=""/>
        <p:cNvGrpSpPr/>
        <p:nvPr/>
      </p:nvGrpSpPr>
      <p:grpSpPr>
        <a:xfrm>
          <a:off x="0" y="0"/>
          <a:ext cx="0" cy="0"/>
        </a:xfrm>
      </p:grpSpPr>
    </p:spTree>
    <p:extLst>
      <p:ext uri="{BB962C8B-B14F-4D97-AF65-F5344CB8AC3E}">
        <p14:creationId val="1214139300"/>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页-5">
    <p:spTree>
      <p:nvGrpSpPr>
        <p:cNvPr id="1" name=""/>
        <p:cNvGrpSpPr/>
        <p:nvPr/>
      </p:nvGrpSpPr>
      <p:grpSpPr>
        <a:xfrm>
          <a:off x="0" y="0"/>
          <a:ext cx="0" cy="0"/>
        </a:xfrm>
      </p:grpSpPr>
    </p:spTree>
    <p:extLst>
      <p:ext uri="{BB962C8B-B14F-4D97-AF65-F5344CB8AC3E}">
        <p14:creationId val="977451040"/>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结束页">
    <p:spTree>
      <p:nvGrpSpPr>
        <p:cNvPr id="1" name=""/>
        <p:cNvGrpSpPr/>
        <p:nvPr/>
      </p:nvGrpSpPr>
      <p:grpSpPr>
        <a:xfrm>
          <a:off x="0" y="0"/>
          <a:ext cx="0" cy="0"/>
        </a:xfrm>
      </p:grpSpPr>
    </p:spTree>
    <p:extLst>
      <p:ext uri="{BB962C8B-B14F-4D97-AF65-F5344CB8AC3E}">
        <p14:creationId val="2171224168"/>
      </p:ext>
    </p:extLst>
  </p:cSld>
  <p:clrMapOvr>
    <a:masterClrMapping/>
  </p:clrMapOvr>
  <mc:AlternateContent>
    <mc:Choice xmlns:p14="http://schemas.microsoft.com/office/powerpoint/2010/main" Requires="p14">
      <p:transition spd="slow" advClick="0" advTm="5000" p14:dur="900">
        <p14:warp dir="in"/>
      </p:transition>
    </mc:Choice>
    <mc:Fallback>
      <p:transition spd="slow" advClick="0" advTm="5000">
        <p:fade/>
      </p:transition>
    </mc:Fallback>
  </mc:AlternateContent>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版权页">
    <p:spTree>
      <p:nvGrpSpPr>
        <p:cNvPr id="1" name=""/>
        <p:cNvGrpSpPr/>
        <p:nvPr/>
      </p:nvGrpSpPr>
      <p:grpSpPr>
        <a:xfrm>
          <a:off x="0" y="0"/>
          <a:ext cx="0" cy="0"/>
        </a:xfrm>
      </p:grpSpPr>
    </p:spTree>
    <p:extLst>
      <p:ext uri="{BB962C8B-B14F-4D97-AF65-F5344CB8AC3E}">
        <p14:creationId val="2326692376"/>
      </p:ext>
    </p:extLst>
  </p:cSld>
  <p:clrMapOvr>
    <a:masterClrMapping/>
  </p:clrMapOvr>
  <mc:AlternateContent>
    <mc:Choice xmlns:p14="http://schemas.microsoft.com/office/powerpoint/2010/main" Requires="p14">
      <p:transition spd="slow" advClick="0" advTm="5000" p14:dur="1600">
        <p:blinds dir="vert"/>
      </p:transition>
    </mc:Choice>
    <mc:Fallback>
      <p:transition spd="slow" advClick="0" advTm="5000">
        <p:blinds dir="vert"/>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空白">
    <p:spTree>
      <p:nvGrpSpPr>
        <p:cNvPr id="1" name=""/>
        <p:cNvGrpSpPr/>
        <p:nvPr/>
      </p:nvGrpSpPr>
      <p:grpSpPr>
        <a:xfrm>
          <a:off x="0" y="0"/>
          <a:ext cx="0" cy="0"/>
        </a:xfrm>
      </p:grpSpPr>
      <p:sp>
        <p:nvSpPr>
          <p:cNvPr id="3" name="矩形 2"/>
          <p:cNvSpPr/>
          <p:nvPr/>
        </p:nvSpPr>
        <p:spPr>
          <a:xfrm>
            <a:off x="883117" y="1828328"/>
            <a:ext cx="2606442" cy="210480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6" name="矩形 5"/>
          <p:cNvSpPr/>
          <p:nvPr/>
        </p:nvSpPr>
        <p:spPr>
          <a:xfrm>
            <a:off x="6096001" y="1828327"/>
            <a:ext cx="2606442" cy="2104807"/>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9" name="矩形 8"/>
          <p:cNvSpPr/>
          <p:nvPr/>
        </p:nvSpPr>
        <p:spPr>
          <a:xfrm>
            <a:off x="3489559" y="3933135"/>
            <a:ext cx="2606442" cy="2104807"/>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2" name="矩形 11"/>
          <p:cNvSpPr/>
          <p:nvPr/>
        </p:nvSpPr>
        <p:spPr>
          <a:xfrm>
            <a:off x="8702442" y="3933135"/>
            <a:ext cx="2606442" cy="2104807"/>
          </a:xfrm>
          <a:prstGeom prst="rect">
            <a:avLst/>
          </a:prstGeom>
          <a:solidFill>
            <a:schemeClr val="accent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30" name="图片占位符 29"/>
          <p:cNvSpPr>
            <a:spLocks noGrp="1"/>
          </p:cNvSpPr>
          <p:nvPr>
            <p:ph type="pic" sz="quarter" idx="13"/>
          </p:nvPr>
        </p:nvSpPr>
        <p:spPr>
          <a:xfrm>
            <a:off x="1052404" y="2065592"/>
            <a:ext cx="2267867" cy="1630279"/>
          </a:xfrm>
          <a:custGeom>
            <a:gdLst>
              <a:gd name="connsiteX0" fmla="*/ 0 w 2267867"/>
              <a:gd name="connsiteY0" fmla="*/ 0 h 1630279"/>
              <a:gd name="connsiteX1" fmla="*/ 2267867 w 2267867"/>
              <a:gd name="connsiteY1" fmla="*/ 0 h 1630279"/>
              <a:gd name="connsiteX2" fmla="*/ 2267867 w 2267867"/>
              <a:gd name="connsiteY2" fmla="*/ 1630279 h 1630279"/>
              <a:gd name="connsiteX3" fmla="*/ 0 w 2267867"/>
              <a:gd name="connsiteY3" fmla="*/ 1630279 h 1630279"/>
            </a:gdLst>
            <a:cxnLst>
              <a:cxn ang="0">
                <a:pos x="connsiteX0" y="connsiteY0"/>
              </a:cxn>
              <a:cxn ang="0">
                <a:pos x="connsiteX1" y="connsiteY1"/>
              </a:cxn>
              <a:cxn ang="0">
                <a:pos x="connsiteX2" y="connsiteY2"/>
              </a:cxn>
              <a:cxn ang="0">
                <a:pos x="connsiteX3" y="connsiteY3"/>
              </a:cxn>
            </a:cxnLst>
            <a:rect l="l" t="t" r="r" b="b"/>
            <a:pathLst>
              <a:path w="2267867" h="1630278">
                <a:moveTo>
                  <a:pt x="0" y="0"/>
                </a:moveTo>
                <a:lnTo>
                  <a:pt x="2267867" y="0"/>
                </a:lnTo>
                <a:lnTo>
                  <a:pt x="2267867" y="1630279"/>
                </a:lnTo>
                <a:lnTo>
                  <a:pt x="0" y="1630279"/>
                </a:lnTo>
                <a:close/>
              </a:path>
            </a:pathLst>
          </a:custGeom>
          <a:blipFill dpi="0" rotWithShape="1">
            <a:blip r:embed="rId1"/>
            <a:tile tx="0" ty="0" sx="100000" sy="100000" flip="none" algn="tl"/>
          </a:blipFill>
          <a:effectLst>
            <a:outerShdw blurRad="50800" dist="38100" dir="13500000" algn="b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1" name="图片占位符 30"/>
          <p:cNvSpPr>
            <a:spLocks noGrp="1"/>
          </p:cNvSpPr>
          <p:nvPr>
            <p:ph type="pic" sz="quarter" idx="14"/>
          </p:nvPr>
        </p:nvSpPr>
        <p:spPr>
          <a:xfrm>
            <a:off x="6265288" y="2065591"/>
            <a:ext cx="2267867" cy="1630279"/>
          </a:xfrm>
          <a:custGeom>
            <a:gdLst>
              <a:gd name="connsiteX0" fmla="*/ 0 w 2267867"/>
              <a:gd name="connsiteY0" fmla="*/ 0 h 1630279"/>
              <a:gd name="connsiteX1" fmla="*/ 2267867 w 2267867"/>
              <a:gd name="connsiteY1" fmla="*/ 0 h 1630279"/>
              <a:gd name="connsiteX2" fmla="*/ 2267867 w 2267867"/>
              <a:gd name="connsiteY2" fmla="*/ 1630279 h 1630279"/>
              <a:gd name="connsiteX3" fmla="*/ 0 w 2267867"/>
              <a:gd name="connsiteY3" fmla="*/ 1630279 h 1630279"/>
            </a:gdLst>
            <a:cxnLst>
              <a:cxn ang="0">
                <a:pos x="connsiteX0" y="connsiteY0"/>
              </a:cxn>
              <a:cxn ang="0">
                <a:pos x="connsiteX1" y="connsiteY1"/>
              </a:cxn>
              <a:cxn ang="0">
                <a:pos x="connsiteX2" y="connsiteY2"/>
              </a:cxn>
              <a:cxn ang="0">
                <a:pos x="connsiteX3" y="connsiteY3"/>
              </a:cxn>
            </a:cxnLst>
            <a:rect l="l" t="t" r="r" b="b"/>
            <a:pathLst>
              <a:path w="2267867" h="1630278">
                <a:moveTo>
                  <a:pt x="0" y="0"/>
                </a:moveTo>
                <a:lnTo>
                  <a:pt x="2267867" y="0"/>
                </a:lnTo>
                <a:lnTo>
                  <a:pt x="2267867" y="1630279"/>
                </a:lnTo>
                <a:lnTo>
                  <a:pt x="0" y="1630279"/>
                </a:lnTo>
                <a:close/>
              </a:path>
            </a:pathLst>
          </a:custGeom>
          <a:blipFill dpi="0" rotWithShape="1">
            <a:blip r:embed="rId1"/>
            <a:tile tx="0" ty="0" sx="100000" sy="100000" flip="none" algn="tl"/>
          </a:blipFill>
          <a:effectLst>
            <a:outerShdw blurRad="50800" dist="38100" dir="13500000" algn="b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6"/>
          </p:nvPr>
        </p:nvSpPr>
        <p:spPr>
          <a:xfrm>
            <a:off x="8871729" y="4170399"/>
            <a:ext cx="2267867" cy="1630279"/>
          </a:xfrm>
          <a:custGeom>
            <a:gdLst>
              <a:gd name="connsiteX0" fmla="*/ 0 w 2267867"/>
              <a:gd name="connsiteY0" fmla="*/ 0 h 1630279"/>
              <a:gd name="connsiteX1" fmla="*/ 2267867 w 2267867"/>
              <a:gd name="connsiteY1" fmla="*/ 0 h 1630279"/>
              <a:gd name="connsiteX2" fmla="*/ 2267867 w 2267867"/>
              <a:gd name="connsiteY2" fmla="*/ 1630279 h 1630279"/>
              <a:gd name="connsiteX3" fmla="*/ 0 w 2267867"/>
              <a:gd name="connsiteY3" fmla="*/ 1630279 h 1630279"/>
            </a:gdLst>
            <a:cxnLst>
              <a:cxn ang="0">
                <a:pos x="connsiteX0" y="connsiteY0"/>
              </a:cxn>
              <a:cxn ang="0">
                <a:pos x="connsiteX1" y="connsiteY1"/>
              </a:cxn>
              <a:cxn ang="0">
                <a:pos x="connsiteX2" y="connsiteY2"/>
              </a:cxn>
              <a:cxn ang="0">
                <a:pos x="connsiteX3" y="connsiteY3"/>
              </a:cxn>
            </a:cxnLst>
            <a:rect l="l" t="t" r="r" b="b"/>
            <a:pathLst>
              <a:path w="2267867" h="1630278">
                <a:moveTo>
                  <a:pt x="0" y="0"/>
                </a:moveTo>
                <a:lnTo>
                  <a:pt x="2267867" y="0"/>
                </a:lnTo>
                <a:lnTo>
                  <a:pt x="2267867" y="1630279"/>
                </a:lnTo>
                <a:lnTo>
                  <a:pt x="0" y="1630279"/>
                </a:lnTo>
                <a:close/>
              </a:path>
            </a:pathLst>
          </a:custGeom>
          <a:blipFill dpi="0" rotWithShape="1">
            <a:blip r:embed="rId1"/>
            <a:tile tx="0" ty="0" sx="100000" sy="100000" flip="none" algn="tl"/>
          </a:blipFill>
          <a:effectLst>
            <a:outerShdw blurRad="50800" dist="38100" dir="13500000" algn="b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5"/>
          </p:nvPr>
        </p:nvSpPr>
        <p:spPr>
          <a:xfrm>
            <a:off x="3658846" y="4170399"/>
            <a:ext cx="2267867" cy="1630279"/>
          </a:xfrm>
          <a:custGeom>
            <a:gdLst>
              <a:gd name="connsiteX0" fmla="*/ 0 w 2267867"/>
              <a:gd name="connsiteY0" fmla="*/ 0 h 1630279"/>
              <a:gd name="connsiteX1" fmla="*/ 2267867 w 2267867"/>
              <a:gd name="connsiteY1" fmla="*/ 0 h 1630279"/>
              <a:gd name="connsiteX2" fmla="*/ 2267867 w 2267867"/>
              <a:gd name="connsiteY2" fmla="*/ 1630279 h 1630279"/>
              <a:gd name="connsiteX3" fmla="*/ 0 w 2267867"/>
              <a:gd name="connsiteY3" fmla="*/ 1630279 h 1630279"/>
            </a:gdLst>
            <a:cxnLst>
              <a:cxn ang="0">
                <a:pos x="connsiteX0" y="connsiteY0"/>
              </a:cxn>
              <a:cxn ang="0">
                <a:pos x="connsiteX1" y="connsiteY1"/>
              </a:cxn>
              <a:cxn ang="0">
                <a:pos x="connsiteX2" y="connsiteY2"/>
              </a:cxn>
              <a:cxn ang="0">
                <a:pos x="connsiteX3" y="connsiteY3"/>
              </a:cxn>
            </a:cxnLst>
            <a:rect l="l" t="t" r="r" b="b"/>
            <a:pathLst>
              <a:path w="2267867" h="1630278">
                <a:moveTo>
                  <a:pt x="0" y="0"/>
                </a:moveTo>
                <a:lnTo>
                  <a:pt x="2267867" y="0"/>
                </a:lnTo>
                <a:lnTo>
                  <a:pt x="2267867" y="1630279"/>
                </a:lnTo>
                <a:lnTo>
                  <a:pt x="0" y="1630279"/>
                </a:lnTo>
                <a:close/>
              </a:path>
            </a:pathLst>
          </a:custGeom>
          <a:blipFill dpi="0" rotWithShape="1">
            <a:blip r:embed="rId1"/>
            <a:tile tx="0" ty="0" sx="100000" sy="100000" flip="none" algn="tl"/>
          </a:blipFill>
          <a:effectLst>
            <a:outerShdw blurRad="50800" dist="38100" dir="13500000" algn="b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16154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fltVal val="0.5"/>
                                          </p:val>
                                        </p:tav>
                                        <p:tav tm="100000">
                                          <p:val>
                                            <p:strVal val="#ppt_x"/>
                                          </p:val>
                                        </p:tav>
                                      </p:tavLst>
                                    </p:anim>
                                    <p:anim calcmode="lin" valueType="num">
                                      <p:cBhvr>
                                        <p:cTn id="18" dur="5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5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fltVal val="0.5"/>
                                          </p:val>
                                        </p:tav>
                                        <p:tav tm="100000">
                                          <p:val>
                                            <p:strVal val="#ppt_x"/>
                                          </p:val>
                                        </p:tav>
                                      </p:tavLst>
                                    </p:anim>
                                    <p:anim calcmode="lin" valueType="num">
                                      <p:cBhvr>
                                        <p:cTn id="46" dur="500" fill="hold"/>
                                        <p:tgtEl>
                                          <p:spTgt spid="3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75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75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anim calcmode="lin" valueType="num">
                                      <p:cBhvr>
                                        <p:cTn id="59" dur="500" fill="hold"/>
                                        <p:tgtEl>
                                          <p:spTgt spid="32"/>
                                        </p:tgtEl>
                                        <p:attrNameLst>
                                          <p:attrName>ppt_x</p:attrName>
                                        </p:attrNameLst>
                                      </p:cBhvr>
                                      <p:tavLst>
                                        <p:tav tm="0">
                                          <p:val>
                                            <p:fltVal val="0.5"/>
                                          </p:val>
                                        </p:tav>
                                        <p:tav tm="100000">
                                          <p:val>
                                            <p:strVal val="#ppt_x"/>
                                          </p:val>
                                        </p:tav>
                                      </p:tavLst>
                                    </p:anim>
                                    <p:anim calcmode="lin" valueType="num">
                                      <p:cBhvr>
                                        <p:cTn id="60"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30" grpId="0" animBg="1"/>
      <p:bldP spid="31" grpId="0" animBg="1"/>
      <p:bldP spid="32" grpId="0" animBg="1"/>
      <p:bldP spid="33" grpId="0" animBg="1"/>
    </p:bld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空白">
    <p:spTree>
      <p:nvGrpSpPr>
        <p:cNvPr id="1" name=""/>
        <p:cNvGrpSpPr/>
        <p:nvPr/>
      </p:nvGrpSpPr>
      <p:grpSpPr>
        <a:xfrm>
          <a:off x="0" y="0"/>
          <a:ext cx="0" cy="0"/>
        </a:xfrm>
      </p:grpSpPr>
      <p:sp>
        <p:nvSpPr>
          <p:cNvPr id="16" name="图片占位符 15"/>
          <p:cNvSpPr>
            <a:spLocks noGrp="1"/>
          </p:cNvSpPr>
          <p:nvPr>
            <p:ph type="pic" sz="quarter" idx="13"/>
          </p:nvPr>
        </p:nvSpPr>
        <p:spPr>
          <a:xfrm>
            <a:off x="1403073" y="2075281"/>
            <a:ext cx="1908356" cy="1908356"/>
          </a:xfrm>
          <a:custGeom>
            <a:gdLst>
              <a:gd name="connsiteX0" fmla="*/ 954178 w 1908356"/>
              <a:gd name="connsiteY0" fmla="*/ 0 h 1908356"/>
              <a:gd name="connsiteX1" fmla="*/ 1908356 w 1908356"/>
              <a:gd name="connsiteY1" fmla="*/ 954178 h 1908356"/>
              <a:gd name="connsiteX2" fmla="*/ 954178 w 1908356"/>
              <a:gd name="connsiteY2" fmla="*/ 1908356 h 1908356"/>
              <a:gd name="connsiteX3" fmla="*/ 0 w 1908356"/>
              <a:gd name="connsiteY3" fmla="*/ 954178 h 1908356"/>
              <a:gd name="connsiteX4" fmla="*/ 954178 w 1908356"/>
              <a:gd name="connsiteY4" fmla="*/ 0 h 19083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08356" h="1908356">
                <a:moveTo>
                  <a:pt x="954178" y="0"/>
                </a:moveTo>
                <a:cubicBezTo>
                  <a:pt x="1481156" y="0"/>
                  <a:pt x="1908356" y="427200"/>
                  <a:pt x="1908356" y="954178"/>
                </a:cubicBezTo>
                <a:cubicBezTo>
                  <a:pt x="1908356" y="1481156"/>
                  <a:pt x="1481156" y="1908356"/>
                  <a:pt x="954178" y="1908356"/>
                </a:cubicBezTo>
                <a:cubicBezTo>
                  <a:pt x="427200" y="1908356"/>
                  <a:pt x="0" y="1481156"/>
                  <a:pt x="0" y="954178"/>
                </a:cubicBezTo>
                <a:cubicBezTo>
                  <a:pt x="0" y="427200"/>
                  <a:pt x="427200" y="0"/>
                  <a:pt x="954178"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6381929" y="2120099"/>
            <a:ext cx="1873194" cy="1873194"/>
          </a:xfrm>
          <a:custGeom>
            <a:gdLst>
              <a:gd name="connsiteX0" fmla="*/ 936597 w 1873194"/>
              <a:gd name="connsiteY0" fmla="*/ 0 h 1873194"/>
              <a:gd name="connsiteX1" fmla="*/ 1873194 w 1873194"/>
              <a:gd name="connsiteY1" fmla="*/ 936597 h 1873194"/>
              <a:gd name="connsiteX2" fmla="*/ 936597 w 1873194"/>
              <a:gd name="connsiteY2" fmla="*/ 1873194 h 1873194"/>
              <a:gd name="connsiteX3" fmla="*/ 0 w 1873194"/>
              <a:gd name="connsiteY3" fmla="*/ 936597 h 1873194"/>
              <a:gd name="connsiteX4" fmla="*/ 936597 w 1873194"/>
              <a:gd name="connsiteY4" fmla="*/ 0 h 187319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873194" h="1873194">
                <a:moveTo>
                  <a:pt x="936597" y="0"/>
                </a:moveTo>
                <a:cubicBezTo>
                  <a:pt x="1453865" y="0"/>
                  <a:pt x="1873194" y="419329"/>
                  <a:pt x="1873194" y="936597"/>
                </a:cubicBezTo>
                <a:cubicBezTo>
                  <a:pt x="1873194" y="1453865"/>
                  <a:pt x="1453865" y="1873194"/>
                  <a:pt x="936597" y="1873194"/>
                </a:cubicBezTo>
                <a:cubicBezTo>
                  <a:pt x="419329" y="1873194"/>
                  <a:pt x="0" y="1453865"/>
                  <a:pt x="0" y="936597"/>
                </a:cubicBezTo>
                <a:cubicBezTo>
                  <a:pt x="0" y="419329"/>
                  <a:pt x="419329" y="0"/>
                  <a:pt x="936597"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5076578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5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空白">
    <p:spTree>
      <p:nvGrpSpPr>
        <p:cNvPr id="1" name=""/>
        <p:cNvGrpSpPr/>
        <p:nvPr/>
      </p:nvGrpSpPr>
      <p:grpSpPr>
        <a:xfrm>
          <a:off x="0" y="0"/>
          <a:ext cx="0" cy="0"/>
        </a:xfrm>
      </p:grpSpPr>
      <p:sp>
        <p:nvSpPr>
          <p:cNvPr id="13" name="图片占位符 12"/>
          <p:cNvSpPr>
            <a:spLocks noGrp="1"/>
          </p:cNvSpPr>
          <p:nvPr>
            <p:ph type="pic" sz="quarter" idx="13"/>
          </p:nvPr>
        </p:nvSpPr>
        <p:spPr>
          <a:xfrm>
            <a:off x="4084525" y="4072354"/>
            <a:ext cx="4022952" cy="2246543"/>
          </a:xfrm>
          <a:custGeom>
            <a:gdLst>
              <a:gd name="connsiteX0" fmla="*/ 0 w 4022952"/>
              <a:gd name="connsiteY0" fmla="*/ 0 h 2246543"/>
              <a:gd name="connsiteX1" fmla="*/ 4022952 w 4022952"/>
              <a:gd name="connsiteY1" fmla="*/ 0 h 2246543"/>
              <a:gd name="connsiteX2" fmla="*/ 4022952 w 4022952"/>
              <a:gd name="connsiteY2" fmla="*/ 2246543 h 2246543"/>
              <a:gd name="connsiteX3" fmla="*/ 0 w 4022952"/>
              <a:gd name="connsiteY3" fmla="*/ 2246543 h 2246543"/>
            </a:gdLst>
            <a:cxnLst>
              <a:cxn ang="0">
                <a:pos x="connsiteX0" y="connsiteY0"/>
              </a:cxn>
              <a:cxn ang="0">
                <a:pos x="connsiteX1" y="connsiteY1"/>
              </a:cxn>
              <a:cxn ang="0">
                <a:pos x="connsiteX2" y="connsiteY2"/>
              </a:cxn>
              <a:cxn ang="0">
                <a:pos x="connsiteX3" y="connsiteY3"/>
              </a:cxn>
            </a:cxnLst>
            <a:rect l="l" t="t" r="r" b="b"/>
            <a:pathLst>
              <a:path w="4022952" h="2246543">
                <a:moveTo>
                  <a:pt x="0" y="0"/>
                </a:moveTo>
                <a:lnTo>
                  <a:pt x="4022952" y="0"/>
                </a:lnTo>
                <a:lnTo>
                  <a:pt x="4022952" y="2246543"/>
                </a:lnTo>
                <a:lnTo>
                  <a:pt x="0" y="22465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8140020" y="1796782"/>
            <a:ext cx="4022952" cy="2246543"/>
          </a:xfrm>
          <a:custGeom>
            <a:gdLst>
              <a:gd name="connsiteX0" fmla="*/ 0 w 4022952"/>
              <a:gd name="connsiteY0" fmla="*/ 0 h 2246543"/>
              <a:gd name="connsiteX1" fmla="*/ 4022952 w 4022952"/>
              <a:gd name="connsiteY1" fmla="*/ 0 h 2246543"/>
              <a:gd name="connsiteX2" fmla="*/ 4022952 w 4022952"/>
              <a:gd name="connsiteY2" fmla="*/ 2246543 h 2246543"/>
              <a:gd name="connsiteX3" fmla="*/ 0 w 4022952"/>
              <a:gd name="connsiteY3" fmla="*/ 2246543 h 2246543"/>
            </a:gdLst>
            <a:cxnLst>
              <a:cxn ang="0">
                <a:pos x="connsiteX0" y="connsiteY0"/>
              </a:cxn>
              <a:cxn ang="0">
                <a:pos x="connsiteX1" y="connsiteY1"/>
              </a:cxn>
              <a:cxn ang="0">
                <a:pos x="connsiteX2" y="connsiteY2"/>
              </a:cxn>
              <a:cxn ang="0">
                <a:pos x="connsiteX3" y="connsiteY3"/>
              </a:cxn>
            </a:cxnLst>
            <a:rect l="l" t="t" r="r" b="b"/>
            <a:pathLst>
              <a:path w="4022952" h="2246543">
                <a:moveTo>
                  <a:pt x="0" y="0"/>
                </a:moveTo>
                <a:lnTo>
                  <a:pt x="4022952" y="0"/>
                </a:lnTo>
                <a:lnTo>
                  <a:pt x="4022952" y="2246543"/>
                </a:lnTo>
                <a:lnTo>
                  <a:pt x="0" y="22465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1" name="图片占位符 10"/>
          <p:cNvSpPr>
            <a:spLocks noGrp="1"/>
          </p:cNvSpPr>
          <p:nvPr>
            <p:ph type="pic" sz="quarter" idx="15"/>
          </p:nvPr>
        </p:nvSpPr>
        <p:spPr>
          <a:xfrm>
            <a:off x="29029" y="1796783"/>
            <a:ext cx="4022952" cy="2246543"/>
          </a:xfrm>
          <a:custGeom>
            <a:gdLst>
              <a:gd name="connsiteX0" fmla="*/ 0 w 4022952"/>
              <a:gd name="connsiteY0" fmla="*/ 0 h 2246543"/>
              <a:gd name="connsiteX1" fmla="*/ 4022952 w 4022952"/>
              <a:gd name="connsiteY1" fmla="*/ 0 h 2246543"/>
              <a:gd name="connsiteX2" fmla="*/ 4022952 w 4022952"/>
              <a:gd name="connsiteY2" fmla="*/ 2246543 h 2246543"/>
              <a:gd name="connsiteX3" fmla="*/ 0 w 4022952"/>
              <a:gd name="connsiteY3" fmla="*/ 2246543 h 2246543"/>
            </a:gdLst>
            <a:cxnLst>
              <a:cxn ang="0">
                <a:pos x="connsiteX0" y="connsiteY0"/>
              </a:cxn>
              <a:cxn ang="0">
                <a:pos x="connsiteX1" y="connsiteY1"/>
              </a:cxn>
              <a:cxn ang="0">
                <a:pos x="connsiteX2" y="connsiteY2"/>
              </a:cxn>
              <a:cxn ang="0">
                <a:pos x="connsiteX3" y="connsiteY3"/>
              </a:cxn>
            </a:cxnLst>
            <a:rect l="l" t="t" r="r" b="b"/>
            <a:pathLst>
              <a:path w="4022952" h="2246543">
                <a:moveTo>
                  <a:pt x="0" y="0"/>
                </a:moveTo>
                <a:lnTo>
                  <a:pt x="4022952" y="0"/>
                </a:lnTo>
                <a:lnTo>
                  <a:pt x="4022952" y="2246543"/>
                </a:lnTo>
                <a:lnTo>
                  <a:pt x="0" y="22465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7799075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Ls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空白">
    <p:spTree>
      <p:nvGrpSpPr>
        <p:cNvPr id="1" name=""/>
        <p:cNvGrpSpPr/>
        <p:nvPr/>
      </p:nvGrpSpPr>
      <p:grpSpPr>
        <a:xfrm>
          <a:off x="0" y="0"/>
          <a:ext cx="0" cy="0"/>
        </a:xfrm>
      </p:grpSpPr>
      <p:sp>
        <p:nvSpPr>
          <p:cNvPr id="11" name="图片占位符 10"/>
          <p:cNvSpPr>
            <a:spLocks noGrp="1"/>
          </p:cNvSpPr>
          <p:nvPr>
            <p:ph type="pic" sz="quarter" idx="13"/>
          </p:nvPr>
        </p:nvSpPr>
        <p:spPr>
          <a:xfrm>
            <a:off x="4075923" y="1971759"/>
            <a:ext cx="2065597" cy="1947955"/>
          </a:xfrm>
          <a:custGeom>
            <a:gdLst>
              <a:gd name="connsiteX0" fmla="*/ 0 w 2065597"/>
              <a:gd name="connsiteY0" fmla="*/ 0 h 1947955"/>
              <a:gd name="connsiteX1" fmla="*/ 2065597 w 2065597"/>
              <a:gd name="connsiteY1" fmla="*/ 0 h 1947955"/>
              <a:gd name="connsiteX2" fmla="*/ 2065597 w 2065597"/>
              <a:gd name="connsiteY2" fmla="*/ 1947955 h 1947955"/>
              <a:gd name="connsiteX3" fmla="*/ 0 w 2065597"/>
              <a:gd name="connsiteY3" fmla="*/ 1947955 h 1947955"/>
            </a:gdLst>
            <a:cxnLst>
              <a:cxn ang="0">
                <a:pos x="connsiteX0" y="connsiteY0"/>
              </a:cxn>
              <a:cxn ang="0">
                <a:pos x="connsiteX1" y="connsiteY1"/>
              </a:cxn>
              <a:cxn ang="0">
                <a:pos x="connsiteX2" y="connsiteY2"/>
              </a:cxn>
              <a:cxn ang="0">
                <a:pos x="connsiteX3" y="connsiteY3"/>
              </a:cxn>
            </a:cxnLst>
            <a:rect l="l" t="t" r="r" b="b"/>
            <a:pathLst>
              <a:path w="2065597" h="1947955">
                <a:moveTo>
                  <a:pt x="0" y="0"/>
                </a:moveTo>
                <a:lnTo>
                  <a:pt x="2065597" y="0"/>
                </a:lnTo>
                <a:lnTo>
                  <a:pt x="2065597" y="1947955"/>
                </a:lnTo>
                <a:lnTo>
                  <a:pt x="0" y="194795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4"/>
          </p:nvPr>
        </p:nvSpPr>
        <p:spPr>
          <a:xfrm>
            <a:off x="6290972" y="4062915"/>
            <a:ext cx="2067771" cy="1947139"/>
          </a:xfrm>
          <a:custGeom>
            <a:gdLst>
              <a:gd name="connsiteX0" fmla="*/ 0 w 2067771"/>
              <a:gd name="connsiteY0" fmla="*/ 0 h 1947139"/>
              <a:gd name="connsiteX1" fmla="*/ 2067771 w 2067771"/>
              <a:gd name="connsiteY1" fmla="*/ 0 h 1947139"/>
              <a:gd name="connsiteX2" fmla="*/ 2067771 w 2067771"/>
              <a:gd name="connsiteY2" fmla="*/ 1947139 h 1947139"/>
              <a:gd name="connsiteX3" fmla="*/ 0 w 2067771"/>
              <a:gd name="connsiteY3" fmla="*/ 1947139 h 1947139"/>
            </a:gdLst>
            <a:cxnLst>
              <a:cxn ang="0">
                <a:pos x="connsiteX0" y="connsiteY0"/>
              </a:cxn>
              <a:cxn ang="0">
                <a:pos x="connsiteX1" y="connsiteY1"/>
              </a:cxn>
              <a:cxn ang="0">
                <a:pos x="connsiteX2" y="connsiteY2"/>
              </a:cxn>
              <a:cxn ang="0">
                <a:pos x="connsiteX3" y="connsiteY3"/>
              </a:cxn>
            </a:cxnLst>
            <a:rect l="l" t="t" r="r" b="b"/>
            <a:pathLst>
              <a:path w="2067771" h="1947139">
                <a:moveTo>
                  <a:pt x="0" y="0"/>
                </a:moveTo>
                <a:lnTo>
                  <a:pt x="2067771" y="0"/>
                </a:lnTo>
                <a:lnTo>
                  <a:pt x="2067771" y="1947139"/>
                </a:lnTo>
                <a:lnTo>
                  <a:pt x="0" y="194713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5"/>
          </p:nvPr>
        </p:nvSpPr>
        <p:spPr>
          <a:xfrm>
            <a:off x="8515027" y="1971760"/>
            <a:ext cx="2067771" cy="1947961"/>
          </a:xfrm>
          <a:custGeom>
            <a:gdLst>
              <a:gd name="connsiteX0" fmla="*/ 0 w 2067771"/>
              <a:gd name="connsiteY0" fmla="*/ 0 h 1947961"/>
              <a:gd name="connsiteX1" fmla="*/ 2067771 w 2067771"/>
              <a:gd name="connsiteY1" fmla="*/ 0 h 1947961"/>
              <a:gd name="connsiteX2" fmla="*/ 2067771 w 2067771"/>
              <a:gd name="connsiteY2" fmla="*/ 1947961 h 1947961"/>
              <a:gd name="connsiteX3" fmla="*/ 0 w 2067771"/>
              <a:gd name="connsiteY3" fmla="*/ 1947961 h 1947961"/>
            </a:gdLst>
            <a:cxnLst>
              <a:cxn ang="0">
                <a:pos x="connsiteX0" y="connsiteY0"/>
              </a:cxn>
              <a:cxn ang="0">
                <a:pos x="connsiteX1" y="connsiteY1"/>
              </a:cxn>
              <a:cxn ang="0">
                <a:pos x="connsiteX2" y="connsiteY2"/>
              </a:cxn>
              <a:cxn ang="0">
                <a:pos x="connsiteX3" y="connsiteY3"/>
              </a:cxn>
            </a:cxnLst>
            <a:rect l="l" t="t" r="r" b="b"/>
            <a:pathLst>
              <a:path w="2067771" h="1947960">
                <a:moveTo>
                  <a:pt x="0" y="0"/>
                </a:moveTo>
                <a:lnTo>
                  <a:pt x="2067771" y="0"/>
                </a:lnTo>
                <a:lnTo>
                  <a:pt x="2067771" y="1947961"/>
                </a:lnTo>
                <a:lnTo>
                  <a:pt x="0" y="19479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036605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10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空白">
    <p:spTree>
      <p:nvGrpSpPr>
        <p:cNvPr id="1" name=""/>
        <p:cNvGrpSpPr/>
        <p:nvPr/>
      </p:nvGrpSpPr>
      <p:grpSpPr>
        <a:xfrm>
          <a:off x="0" y="0"/>
          <a:ext cx="0" cy="0"/>
        </a:xfrm>
      </p:grpSpPr>
      <p:sp>
        <p:nvSpPr>
          <p:cNvPr id="9" name="图片占位符 8"/>
          <p:cNvSpPr>
            <a:spLocks noGrp="1"/>
          </p:cNvSpPr>
          <p:nvPr>
            <p:ph type="pic" sz="quarter" idx="13"/>
          </p:nvPr>
        </p:nvSpPr>
        <p:spPr>
          <a:xfrm>
            <a:off x="6235695" y="1209695"/>
            <a:ext cx="3613689" cy="2057260"/>
          </a:xfrm>
          <a:custGeom>
            <a:gdLst>
              <a:gd name="connsiteX0" fmla="*/ 0 w 3613689"/>
              <a:gd name="connsiteY0" fmla="*/ 0 h 2057260"/>
              <a:gd name="connsiteX1" fmla="*/ 3613689 w 3613689"/>
              <a:gd name="connsiteY1" fmla="*/ 0 h 2057260"/>
              <a:gd name="connsiteX2" fmla="*/ 3613689 w 3613689"/>
              <a:gd name="connsiteY2" fmla="*/ 2057260 h 2057260"/>
              <a:gd name="connsiteX3" fmla="*/ 0 w 3613689"/>
              <a:gd name="connsiteY3" fmla="*/ 2057260 h 2057260"/>
              <a:gd name="connsiteX4" fmla="*/ 0 w 3613689"/>
              <a:gd name="connsiteY4" fmla="*/ 1121935 h 2057260"/>
              <a:gd name="connsiteX5" fmla="*/ 160870 w 3613689"/>
              <a:gd name="connsiteY5" fmla="*/ 1028631 h 2057260"/>
              <a:gd name="connsiteX6" fmla="*/ 0 w 3613689"/>
              <a:gd name="connsiteY6" fmla="*/ 935326 h 20572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3689" h="2057260">
                <a:moveTo>
                  <a:pt x="0" y="0"/>
                </a:moveTo>
                <a:lnTo>
                  <a:pt x="3613689" y="0"/>
                </a:lnTo>
                <a:lnTo>
                  <a:pt x="3613689" y="2057260"/>
                </a:lnTo>
                <a:lnTo>
                  <a:pt x="0" y="2057260"/>
                </a:lnTo>
                <a:lnTo>
                  <a:pt x="0" y="1121935"/>
                </a:lnTo>
                <a:lnTo>
                  <a:pt x="160870" y="1028631"/>
                </a:lnTo>
                <a:lnTo>
                  <a:pt x="0" y="935326"/>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8" name="图片占位符 7"/>
          <p:cNvSpPr>
            <a:spLocks noGrp="1"/>
          </p:cNvSpPr>
          <p:nvPr>
            <p:ph type="pic" sz="quarter" idx="14"/>
          </p:nvPr>
        </p:nvSpPr>
        <p:spPr>
          <a:xfrm>
            <a:off x="0" y="3255633"/>
            <a:ext cx="6235694" cy="3602794"/>
          </a:xfrm>
          <a:custGeom>
            <a:gdLst>
              <a:gd name="connsiteX0" fmla="*/ 3 w 6235694"/>
              <a:gd name="connsiteY0" fmla="*/ 0 h 3602794"/>
              <a:gd name="connsiteX1" fmla="*/ 6235694 w 6235694"/>
              <a:gd name="connsiteY1" fmla="*/ 0 h 3602794"/>
              <a:gd name="connsiteX2" fmla="*/ 6235694 w 6235694"/>
              <a:gd name="connsiteY2" fmla="*/ 3602794 h 3602794"/>
              <a:gd name="connsiteX3" fmla="*/ 3373112 w 6235694"/>
              <a:gd name="connsiteY3" fmla="*/ 3602794 h 3602794"/>
              <a:gd name="connsiteX4" fmla="*/ 3117847 w 6235694"/>
              <a:gd name="connsiteY4" fmla="*/ 3461929 h 3602794"/>
              <a:gd name="connsiteX5" fmla="*/ 2862583 w 6235694"/>
              <a:gd name="connsiteY5" fmla="*/ 3602794 h 3602794"/>
              <a:gd name="connsiteX6" fmla="*/ 0 w 6235694"/>
              <a:gd name="connsiteY6" fmla="*/ 3602794 h 36027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694" h="3602793">
                <a:moveTo>
                  <a:pt x="3" y="0"/>
                </a:moveTo>
                <a:lnTo>
                  <a:pt x="6235694" y="0"/>
                </a:lnTo>
                <a:lnTo>
                  <a:pt x="6235694" y="3602794"/>
                </a:lnTo>
                <a:lnTo>
                  <a:pt x="3373112" y="3602794"/>
                </a:lnTo>
                <a:lnTo>
                  <a:pt x="3117847" y="3461929"/>
                </a:lnTo>
                <a:lnTo>
                  <a:pt x="2862583" y="3602794"/>
                </a:lnTo>
                <a:lnTo>
                  <a:pt x="0" y="360279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40154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空白">
    <p:spTree>
      <p:nvGrpSpPr>
        <p:cNvPr id="1" name=""/>
        <p:cNvGrpSpPr/>
        <p:nvPr/>
      </p:nvGrpSpPr>
      <p:grpSpPr>
        <a:xfrm>
          <a:off x="0" y="0"/>
          <a:ext cx="0" cy="0"/>
        </a:xfrm>
      </p:grpSpPr>
      <p:grpSp>
        <p:nvGrpSpPr>
          <p:cNvPr id="15" name="组合 14"/>
          <p:cNvGrpSpPr/>
          <p:nvPr userDrawn="1"/>
        </p:nvGrpSpPr>
        <p:grpSpPr>
          <a:xfrm>
            <a:off x="3737830" y="4176144"/>
            <a:ext cx="4779171" cy="1873146"/>
            <a:chOff x="3737830" y="4176144"/>
            <a:chExt cx="4779171" cy="1873146"/>
          </a:xfrm>
        </p:grpSpPr>
        <p:sp>
          <p:nvSpPr>
            <p:cNvPr id="3" name="Freeform 5"/>
            <p:cNvSpPr/>
            <p:nvPr/>
          </p:nvSpPr>
          <p:spPr bwMode="auto">
            <a:xfrm>
              <a:off x="3737830" y="4176144"/>
              <a:ext cx="4779171" cy="1873146"/>
            </a:xfrm>
            <a:custGeom>
              <a:gdLst>
                <a:gd name="T0" fmla="*/ 0 w 1770"/>
                <a:gd name="T1" fmla="*/ 658 h 694"/>
                <a:gd name="T2" fmla="*/ 0 w 1770"/>
                <a:gd name="T3" fmla="*/ 661 h 694"/>
                <a:gd name="T4" fmla="*/ 0 w 1770"/>
                <a:gd name="T5" fmla="*/ 661 h 694"/>
                <a:gd name="T6" fmla="*/ 0 w 1770"/>
                <a:gd name="T7" fmla="*/ 661 h 694"/>
                <a:gd name="T8" fmla="*/ 110 w 1770"/>
                <a:gd name="T9" fmla="*/ 694 h 694"/>
                <a:gd name="T10" fmla="*/ 1696 w 1770"/>
                <a:gd name="T11" fmla="*/ 693 h 694"/>
                <a:gd name="T12" fmla="*/ 1764 w 1770"/>
                <a:gd name="T13" fmla="*/ 667 h 694"/>
                <a:gd name="T14" fmla="*/ 1766 w 1770"/>
                <a:gd name="T15" fmla="*/ 624 h 694"/>
                <a:gd name="T16" fmla="*/ 1766 w 1770"/>
                <a:gd name="T17" fmla="*/ 624 h 694"/>
                <a:gd name="T18" fmla="*/ 1743 w 1770"/>
                <a:gd name="T19" fmla="*/ 577 h 694"/>
                <a:gd name="T20" fmla="*/ 1281 w 1770"/>
                <a:gd name="T21" fmla="*/ 37 h 694"/>
                <a:gd name="T22" fmla="*/ 1189 w 1770"/>
                <a:gd name="T23" fmla="*/ 0 h 694"/>
                <a:gd name="T24" fmla="*/ 557 w 1770"/>
                <a:gd name="T25" fmla="*/ 1 h 694"/>
                <a:gd name="T26" fmla="*/ 478 w 1770"/>
                <a:gd name="T27" fmla="*/ 30 h 694"/>
                <a:gd name="T28" fmla="*/ 21 w 1770"/>
                <a:gd name="T29" fmla="*/ 578 h 694"/>
                <a:gd name="T30" fmla="*/ 3 w 1770"/>
                <a:gd name="T31" fmla="*/ 612 h 694"/>
                <a:gd name="T32" fmla="*/ 3 w 1770"/>
                <a:gd name="T33" fmla="*/ 612 h 694"/>
                <a:gd name="T34" fmla="*/ 0 w 1770"/>
                <a:gd name="T35" fmla="*/ 658 h 6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0" h="694">
                  <a:moveTo>
                    <a:pt x="0" y="658"/>
                  </a:moveTo>
                  <a:cubicBezTo>
                    <a:pt x="0" y="659"/>
                    <a:pt x="0" y="660"/>
                    <a:pt x="0" y="661"/>
                  </a:cubicBezTo>
                  <a:cubicBezTo>
                    <a:pt x="0" y="661"/>
                    <a:pt x="0" y="661"/>
                    <a:pt x="0" y="661"/>
                  </a:cubicBezTo>
                  <a:cubicBezTo>
                    <a:pt x="0" y="661"/>
                    <a:pt x="0" y="661"/>
                    <a:pt x="0" y="661"/>
                  </a:cubicBezTo>
                  <a:cubicBezTo>
                    <a:pt x="0" y="680"/>
                    <a:pt x="27" y="694"/>
                    <a:pt x="110" y="694"/>
                  </a:cubicBezTo>
                  <a:cubicBezTo>
                    <a:pt x="1696" y="693"/>
                    <a:pt x="1696" y="693"/>
                    <a:pt x="1696" y="693"/>
                  </a:cubicBezTo>
                  <a:cubicBezTo>
                    <a:pt x="1747" y="693"/>
                    <a:pt x="1764" y="683"/>
                    <a:pt x="1764" y="667"/>
                  </a:cubicBezTo>
                  <a:cubicBezTo>
                    <a:pt x="1766" y="624"/>
                    <a:pt x="1766" y="624"/>
                    <a:pt x="1766" y="624"/>
                  </a:cubicBezTo>
                  <a:cubicBezTo>
                    <a:pt x="1766" y="624"/>
                    <a:pt x="1766" y="624"/>
                    <a:pt x="1766" y="624"/>
                  </a:cubicBezTo>
                  <a:cubicBezTo>
                    <a:pt x="1770" y="612"/>
                    <a:pt x="1759" y="595"/>
                    <a:pt x="1743" y="577"/>
                  </a:cubicBezTo>
                  <a:cubicBezTo>
                    <a:pt x="1281" y="37"/>
                    <a:pt x="1281" y="37"/>
                    <a:pt x="1281" y="37"/>
                  </a:cubicBezTo>
                  <a:cubicBezTo>
                    <a:pt x="1263" y="16"/>
                    <a:pt x="1245" y="0"/>
                    <a:pt x="1189" y="0"/>
                  </a:cubicBezTo>
                  <a:cubicBezTo>
                    <a:pt x="557" y="1"/>
                    <a:pt x="557" y="1"/>
                    <a:pt x="557" y="1"/>
                  </a:cubicBezTo>
                  <a:cubicBezTo>
                    <a:pt x="512" y="1"/>
                    <a:pt x="495" y="9"/>
                    <a:pt x="478" y="30"/>
                  </a:cubicBezTo>
                  <a:cubicBezTo>
                    <a:pt x="21" y="578"/>
                    <a:pt x="21" y="578"/>
                    <a:pt x="21" y="578"/>
                  </a:cubicBezTo>
                  <a:cubicBezTo>
                    <a:pt x="11" y="590"/>
                    <a:pt x="4" y="602"/>
                    <a:pt x="3" y="612"/>
                  </a:cubicBezTo>
                  <a:cubicBezTo>
                    <a:pt x="3" y="612"/>
                    <a:pt x="3" y="612"/>
                    <a:pt x="3" y="612"/>
                  </a:cubicBezTo>
                  <a:lnTo>
                    <a:pt x="0" y="658"/>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8" rIns="91435" bIns="45718"/>
            <a:lstStyle/>
            <a:p>
              <a:pPr defTabSz="914259">
                <a:defRPr/>
              </a:pPr>
              <a:endParaRPr lang="en-US" sz="1350">
                <a:solidFill>
                  <a:schemeClr val="tx1">
                    <a:lumMod val="75000"/>
                    <a:lumOff val="25000"/>
                  </a:schemeClr>
                </a:solidFill>
                <a:latin typeface="+mn-ea"/>
              </a:endParaRPr>
            </a:p>
          </p:txBody>
        </p:sp>
        <p:sp>
          <p:nvSpPr>
            <p:cNvPr id="5" name="Freeform 7"/>
            <p:cNvSpPr/>
            <p:nvPr/>
          </p:nvSpPr>
          <p:spPr bwMode="auto">
            <a:xfrm>
              <a:off x="5733737" y="4210009"/>
              <a:ext cx="738675" cy="27514"/>
            </a:xfrm>
            <a:custGeom>
              <a:gdLst>
                <a:gd name="T0" fmla="*/ 260 w 274"/>
                <a:gd name="T1" fmla="*/ 0 h 10"/>
                <a:gd name="T2" fmla="*/ 137 w 274"/>
                <a:gd name="T3" fmla="*/ 0 h 10"/>
                <a:gd name="T4" fmla="*/ 14 w 274"/>
                <a:gd name="T5" fmla="*/ 0 h 10"/>
                <a:gd name="T6" fmla="*/ 1 w 274"/>
                <a:gd name="T7" fmla="*/ 5 h 10"/>
                <a:gd name="T8" fmla="*/ 1 w 274"/>
                <a:gd name="T9" fmla="*/ 5 h 10"/>
                <a:gd name="T10" fmla="*/ 12 w 274"/>
                <a:gd name="T11" fmla="*/ 10 h 10"/>
                <a:gd name="T12" fmla="*/ 137 w 274"/>
                <a:gd name="T13" fmla="*/ 10 h 10"/>
                <a:gd name="T14" fmla="*/ 262 w 274"/>
                <a:gd name="T15" fmla="*/ 10 h 10"/>
                <a:gd name="T16" fmla="*/ 273 w 274"/>
                <a:gd name="T17" fmla="*/ 5 h 10"/>
                <a:gd name="T18" fmla="*/ 273 w 274"/>
                <a:gd name="T19" fmla="*/ 5 h 10"/>
                <a:gd name="T20" fmla="*/ 260 w 274"/>
                <a:gd name="T21" fmla="*/ 0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10">
                  <a:moveTo>
                    <a:pt x="260" y="0"/>
                  </a:moveTo>
                  <a:cubicBezTo>
                    <a:pt x="219" y="0"/>
                    <a:pt x="178" y="0"/>
                    <a:pt x="137" y="0"/>
                  </a:cubicBezTo>
                  <a:cubicBezTo>
                    <a:pt x="96" y="0"/>
                    <a:pt x="55" y="0"/>
                    <a:pt x="14" y="0"/>
                  </a:cubicBezTo>
                  <a:cubicBezTo>
                    <a:pt x="8" y="0"/>
                    <a:pt x="2" y="3"/>
                    <a:pt x="1" y="5"/>
                  </a:cubicBezTo>
                  <a:cubicBezTo>
                    <a:pt x="1" y="5"/>
                    <a:pt x="1" y="5"/>
                    <a:pt x="1" y="5"/>
                  </a:cubicBezTo>
                  <a:cubicBezTo>
                    <a:pt x="0" y="8"/>
                    <a:pt x="5" y="10"/>
                    <a:pt x="12" y="10"/>
                  </a:cubicBezTo>
                  <a:cubicBezTo>
                    <a:pt x="54" y="10"/>
                    <a:pt x="95" y="10"/>
                    <a:pt x="137" y="10"/>
                  </a:cubicBezTo>
                  <a:cubicBezTo>
                    <a:pt x="179" y="10"/>
                    <a:pt x="220" y="10"/>
                    <a:pt x="262" y="10"/>
                  </a:cubicBezTo>
                  <a:cubicBezTo>
                    <a:pt x="269" y="10"/>
                    <a:pt x="274" y="8"/>
                    <a:pt x="273" y="5"/>
                  </a:cubicBezTo>
                  <a:cubicBezTo>
                    <a:pt x="273" y="5"/>
                    <a:pt x="273" y="5"/>
                    <a:pt x="273" y="5"/>
                  </a:cubicBezTo>
                  <a:cubicBezTo>
                    <a:pt x="272" y="2"/>
                    <a:pt x="266" y="0"/>
                    <a:pt x="26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8" rIns="91435" bIns="45718"/>
            <a:lstStyle/>
            <a:p>
              <a:pPr defTabSz="914259">
                <a:defRPr/>
              </a:pPr>
              <a:endParaRPr lang="en-US" sz="1350">
                <a:solidFill>
                  <a:schemeClr val="tx1">
                    <a:lumMod val="75000"/>
                    <a:lumOff val="25000"/>
                  </a:schemeClr>
                </a:solidFill>
                <a:latin typeface="+mn-ea"/>
              </a:endParaRPr>
            </a:p>
          </p:txBody>
        </p:sp>
        <p:sp>
          <p:nvSpPr>
            <p:cNvPr id="6" name="Freeform 8"/>
            <p:cNvSpPr>
              <a:spLocks noEditPoints="1"/>
            </p:cNvSpPr>
            <p:nvPr/>
          </p:nvSpPr>
          <p:spPr bwMode="auto">
            <a:xfrm>
              <a:off x="5879779" y="5788955"/>
              <a:ext cx="491040" cy="88895"/>
            </a:xfrm>
            <a:custGeom>
              <a:gdLst>
                <a:gd name="T0" fmla="*/ 91 w 182"/>
                <a:gd name="T1" fmla="*/ 7 h 33"/>
                <a:gd name="T2" fmla="*/ 119 w 182"/>
                <a:gd name="T3" fmla="*/ 18 h 33"/>
                <a:gd name="T4" fmla="*/ 119 w 182"/>
                <a:gd name="T5" fmla="*/ 30 h 33"/>
                <a:gd name="T6" fmla="*/ 98 w 182"/>
                <a:gd name="T7" fmla="*/ 30 h 33"/>
                <a:gd name="T8" fmla="*/ 99 w 182"/>
                <a:gd name="T9" fmla="*/ 25 h 33"/>
                <a:gd name="T10" fmla="*/ 90 w 182"/>
                <a:gd name="T11" fmla="*/ 21 h 33"/>
                <a:gd name="T12" fmla="*/ 90 w 182"/>
                <a:gd name="T13" fmla="*/ 21 h 33"/>
                <a:gd name="T14" fmla="*/ 90 w 182"/>
                <a:gd name="T15" fmla="*/ 33 h 33"/>
                <a:gd name="T16" fmla="*/ 91 w 182"/>
                <a:gd name="T17" fmla="*/ 33 h 33"/>
                <a:gd name="T18" fmla="*/ 181 w 182"/>
                <a:gd name="T19" fmla="*/ 17 h 33"/>
                <a:gd name="T20" fmla="*/ 90 w 182"/>
                <a:gd name="T21" fmla="*/ 0 h 33"/>
                <a:gd name="T22" fmla="*/ 90 w 182"/>
                <a:gd name="T23" fmla="*/ 3 h 33"/>
                <a:gd name="T24" fmla="*/ 91 w 182"/>
                <a:gd name="T25" fmla="*/ 2 h 33"/>
                <a:gd name="T26" fmla="*/ 130 w 182"/>
                <a:gd name="T27" fmla="*/ 17 h 33"/>
                <a:gd name="T28" fmla="*/ 126 w 182"/>
                <a:gd name="T29" fmla="*/ 19 h 33"/>
                <a:gd name="T30" fmla="*/ 91 w 182"/>
                <a:gd name="T31" fmla="*/ 5 h 33"/>
                <a:gd name="T32" fmla="*/ 90 w 182"/>
                <a:gd name="T33" fmla="*/ 6 h 33"/>
                <a:gd name="T34" fmla="*/ 90 w 182"/>
                <a:gd name="T35" fmla="*/ 8 h 33"/>
                <a:gd name="T36" fmla="*/ 91 w 182"/>
                <a:gd name="T37" fmla="*/ 7 h 33"/>
                <a:gd name="T38" fmla="*/ 90 w 182"/>
                <a:gd name="T39" fmla="*/ 21 h 33"/>
                <a:gd name="T40" fmla="*/ 81 w 182"/>
                <a:gd name="T41" fmla="*/ 25 h 33"/>
                <a:gd name="T42" fmla="*/ 81 w 182"/>
                <a:gd name="T43" fmla="*/ 30 h 33"/>
                <a:gd name="T44" fmla="*/ 61 w 182"/>
                <a:gd name="T45" fmla="*/ 30 h 33"/>
                <a:gd name="T46" fmla="*/ 62 w 182"/>
                <a:gd name="T47" fmla="*/ 18 h 33"/>
                <a:gd name="T48" fmla="*/ 90 w 182"/>
                <a:gd name="T49" fmla="*/ 8 h 33"/>
                <a:gd name="T50" fmla="*/ 90 w 182"/>
                <a:gd name="T51" fmla="*/ 6 h 33"/>
                <a:gd name="T52" fmla="*/ 55 w 182"/>
                <a:gd name="T53" fmla="*/ 19 h 33"/>
                <a:gd name="T54" fmla="*/ 51 w 182"/>
                <a:gd name="T55" fmla="*/ 17 h 33"/>
                <a:gd name="T56" fmla="*/ 68 w 182"/>
                <a:gd name="T57" fmla="*/ 11 h 33"/>
                <a:gd name="T58" fmla="*/ 68 w 182"/>
                <a:gd name="T59" fmla="*/ 4 h 33"/>
                <a:gd name="T60" fmla="*/ 77 w 182"/>
                <a:gd name="T61" fmla="*/ 4 h 33"/>
                <a:gd name="T62" fmla="*/ 77 w 182"/>
                <a:gd name="T63" fmla="*/ 8 h 33"/>
                <a:gd name="T64" fmla="*/ 90 w 182"/>
                <a:gd name="T65" fmla="*/ 3 h 33"/>
                <a:gd name="T66" fmla="*/ 90 w 182"/>
                <a:gd name="T67" fmla="*/ 0 h 33"/>
                <a:gd name="T68" fmla="*/ 90 w 182"/>
                <a:gd name="T69" fmla="*/ 0 h 33"/>
                <a:gd name="T70" fmla="*/ 0 w 182"/>
                <a:gd name="T71" fmla="*/ 17 h 33"/>
                <a:gd name="T72" fmla="*/ 90 w 182"/>
                <a:gd name="T73" fmla="*/ 33 h 33"/>
                <a:gd name="T74" fmla="*/ 90 w 182"/>
                <a:gd name="T75" fmla="*/ 2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7"/>
                  </a:moveTo>
                  <a:cubicBezTo>
                    <a:pt x="119" y="18"/>
                    <a:pt x="119" y="18"/>
                    <a:pt x="119" y="18"/>
                  </a:cubicBezTo>
                  <a:cubicBezTo>
                    <a:pt x="119" y="30"/>
                    <a:pt x="119" y="30"/>
                    <a:pt x="119" y="30"/>
                  </a:cubicBezTo>
                  <a:cubicBezTo>
                    <a:pt x="98" y="30"/>
                    <a:pt x="98" y="30"/>
                    <a:pt x="98" y="30"/>
                  </a:cubicBezTo>
                  <a:cubicBezTo>
                    <a:pt x="99" y="25"/>
                    <a:pt x="99" y="25"/>
                    <a:pt x="99" y="25"/>
                  </a:cubicBezTo>
                  <a:cubicBezTo>
                    <a:pt x="99" y="23"/>
                    <a:pt x="95" y="21"/>
                    <a:pt x="90" y="21"/>
                  </a:cubicBezTo>
                  <a:cubicBezTo>
                    <a:pt x="90" y="21"/>
                    <a:pt x="90" y="21"/>
                    <a:pt x="90" y="21"/>
                  </a:cubicBezTo>
                  <a:cubicBezTo>
                    <a:pt x="90" y="33"/>
                    <a:pt x="90" y="33"/>
                    <a:pt x="90" y="33"/>
                  </a:cubicBezTo>
                  <a:cubicBezTo>
                    <a:pt x="91" y="33"/>
                    <a:pt x="91" y="33"/>
                    <a:pt x="91" y="33"/>
                  </a:cubicBezTo>
                  <a:cubicBezTo>
                    <a:pt x="141" y="33"/>
                    <a:pt x="182" y="26"/>
                    <a:pt x="181" y="17"/>
                  </a:cubicBezTo>
                  <a:cubicBezTo>
                    <a:pt x="180" y="8"/>
                    <a:pt x="139" y="0"/>
                    <a:pt x="90" y="0"/>
                  </a:cubicBezTo>
                  <a:cubicBezTo>
                    <a:pt x="90" y="3"/>
                    <a:pt x="90" y="3"/>
                    <a:pt x="90" y="3"/>
                  </a:cubicBezTo>
                  <a:cubicBezTo>
                    <a:pt x="91" y="2"/>
                    <a:pt x="91" y="2"/>
                    <a:pt x="91" y="2"/>
                  </a:cubicBezTo>
                  <a:cubicBezTo>
                    <a:pt x="130" y="17"/>
                    <a:pt x="130" y="17"/>
                    <a:pt x="130" y="17"/>
                  </a:cubicBezTo>
                  <a:cubicBezTo>
                    <a:pt x="126" y="19"/>
                    <a:pt x="126" y="19"/>
                    <a:pt x="126" y="19"/>
                  </a:cubicBezTo>
                  <a:cubicBezTo>
                    <a:pt x="91" y="5"/>
                    <a:pt x="91" y="5"/>
                    <a:pt x="91" y="5"/>
                  </a:cubicBezTo>
                  <a:cubicBezTo>
                    <a:pt x="90" y="6"/>
                    <a:pt x="90" y="6"/>
                    <a:pt x="90" y="6"/>
                  </a:cubicBezTo>
                  <a:cubicBezTo>
                    <a:pt x="90" y="8"/>
                    <a:pt x="90" y="8"/>
                    <a:pt x="90" y="8"/>
                  </a:cubicBezTo>
                  <a:lnTo>
                    <a:pt x="91" y="7"/>
                  </a:lnTo>
                  <a:close/>
                  <a:moveTo>
                    <a:pt x="90" y="21"/>
                  </a:moveTo>
                  <a:cubicBezTo>
                    <a:pt x="85" y="21"/>
                    <a:pt x="82" y="23"/>
                    <a:pt x="81" y="25"/>
                  </a:cubicBezTo>
                  <a:cubicBezTo>
                    <a:pt x="81" y="30"/>
                    <a:pt x="81" y="30"/>
                    <a:pt x="81" y="30"/>
                  </a:cubicBezTo>
                  <a:cubicBezTo>
                    <a:pt x="61" y="30"/>
                    <a:pt x="61" y="30"/>
                    <a:pt x="61" y="30"/>
                  </a:cubicBezTo>
                  <a:cubicBezTo>
                    <a:pt x="62" y="18"/>
                    <a:pt x="62" y="18"/>
                    <a:pt x="62" y="18"/>
                  </a:cubicBezTo>
                  <a:cubicBezTo>
                    <a:pt x="90" y="8"/>
                    <a:pt x="90" y="8"/>
                    <a:pt x="90" y="8"/>
                  </a:cubicBezTo>
                  <a:cubicBezTo>
                    <a:pt x="90" y="6"/>
                    <a:pt x="90" y="6"/>
                    <a:pt x="90" y="6"/>
                  </a:cubicBezTo>
                  <a:cubicBezTo>
                    <a:pt x="55" y="19"/>
                    <a:pt x="55" y="19"/>
                    <a:pt x="55" y="19"/>
                  </a:cubicBezTo>
                  <a:cubicBezTo>
                    <a:pt x="51" y="17"/>
                    <a:pt x="51" y="17"/>
                    <a:pt x="51" y="17"/>
                  </a:cubicBezTo>
                  <a:cubicBezTo>
                    <a:pt x="68" y="11"/>
                    <a:pt x="68" y="11"/>
                    <a:pt x="68" y="11"/>
                  </a:cubicBezTo>
                  <a:cubicBezTo>
                    <a:pt x="68" y="4"/>
                    <a:pt x="68" y="4"/>
                    <a:pt x="68" y="4"/>
                  </a:cubicBezTo>
                  <a:cubicBezTo>
                    <a:pt x="77" y="4"/>
                    <a:pt x="77" y="4"/>
                    <a:pt x="77" y="4"/>
                  </a:cubicBezTo>
                  <a:cubicBezTo>
                    <a:pt x="77" y="8"/>
                    <a:pt x="77" y="8"/>
                    <a:pt x="77" y="8"/>
                  </a:cubicBezTo>
                  <a:cubicBezTo>
                    <a:pt x="90" y="3"/>
                    <a:pt x="90" y="3"/>
                    <a:pt x="90" y="3"/>
                  </a:cubicBezTo>
                  <a:cubicBezTo>
                    <a:pt x="90" y="0"/>
                    <a:pt x="90" y="0"/>
                    <a:pt x="90" y="0"/>
                  </a:cubicBezTo>
                  <a:cubicBezTo>
                    <a:pt x="90" y="0"/>
                    <a:pt x="90" y="0"/>
                    <a:pt x="90" y="0"/>
                  </a:cubicBezTo>
                  <a:cubicBezTo>
                    <a:pt x="41" y="0"/>
                    <a:pt x="1" y="8"/>
                    <a:pt x="0" y="17"/>
                  </a:cubicBezTo>
                  <a:cubicBezTo>
                    <a:pt x="0" y="26"/>
                    <a:pt x="40" y="33"/>
                    <a:pt x="90" y="33"/>
                  </a:cubicBezTo>
                  <a:lnTo>
                    <a:pt x="90" y="2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8" rIns="91435" bIns="45718"/>
            <a:lstStyle/>
            <a:p>
              <a:pPr defTabSz="914259">
                <a:defRPr/>
              </a:pPr>
              <a:endParaRPr lang="en-US" sz="1350">
                <a:solidFill>
                  <a:schemeClr val="tx1">
                    <a:lumMod val="75000"/>
                    <a:lumOff val="25000"/>
                  </a:schemeClr>
                </a:solidFill>
                <a:latin typeface="+mn-ea"/>
              </a:endParaRPr>
            </a:p>
          </p:txBody>
        </p:sp>
      </p:grpSp>
      <p:sp>
        <p:nvSpPr>
          <p:cNvPr id="13" name="图片占位符 12"/>
          <p:cNvSpPr>
            <a:spLocks noGrp="1"/>
          </p:cNvSpPr>
          <p:nvPr userDrawn="1">
            <p:ph type="pic" sz="quarter" idx="13"/>
          </p:nvPr>
        </p:nvSpPr>
        <p:spPr>
          <a:xfrm>
            <a:off x="4007040" y="4270545"/>
            <a:ext cx="4239364" cy="1487375"/>
          </a:xfrm>
          <a:custGeom>
            <a:gdLst>
              <a:gd name="connsiteX0" fmla="*/ 3088977 w 4239364"/>
              <a:gd name="connsiteY0" fmla="*/ 0 h 1487375"/>
              <a:gd name="connsiteX1" fmla="*/ 4239364 w 4239364"/>
              <a:gd name="connsiteY1" fmla="*/ 1481825 h 1487375"/>
              <a:gd name="connsiteX2" fmla="*/ 0 w 4239364"/>
              <a:gd name="connsiteY2" fmla="*/ 1487375 h 1487375"/>
              <a:gd name="connsiteX3" fmla="*/ 1126797 w 4239364"/>
              <a:gd name="connsiteY3" fmla="*/ 2775 h 1487375"/>
            </a:gdLst>
            <a:cxnLst>
              <a:cxn ang="0">
                <a:pos x="connsiteX0" y="connsiteY0"/>
              </a:cxn>
              <a:cxn ang="0">
                <a:pos x="connsiteX1" y="connsiteY1"/>
              </a:cxn>
              <a:cxn ang="0">
                <a:pos x="connsiteX2" y="connsiteY2"/>
              </a:cxn>
              <a:cxn ang="0">
                <a:pos x="connsiteX3" y="connsiteY3"/>
              </a:cxn>
            </a:cxnLst>
            <a:rect l="l" t="t" r="r" b="b"/>
            <a:pathLst>
              <a:path w="4239364" h="1487375">
                <a:moveTo>
                  <a:pt x="3088977" y="0"/>
                </a:moveTo>
                <a:lnTo>
                  <a:pt x="4239364" y="1481825"/>
                </a:lnTo>
                <a:lnTo>
                  <a:pt x="0" y="1487375"/>
                </a:lnTo>
                <a:lnTo>
                  <a:pt x="1126797" y="277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5651596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空白">
    <p:spTree>
      <p:nvGrpSpPr>
        <p:cNvPr id="1" name=""/>
        <p:cNvGrpSpPr/>
        <p:nvPr/>
      </p:nvGrpSpPr>
      <p:grpSpPr>
        <a:xfrm>
          <a:off x="0" y="0"/>
          <a:ext cx="0" cy="0"/>
        </a:xfrm>
      </p:grpSpPr>
      <p:sp>
        <p:nvSpPr>
          <p:cNvPr id="5" name="图片占位符 4"/>
          <p:cNvSpPr>
            <a:spLocks noGrp="1"/>
          </p:cNvSpPr>
          <p:nvPr>
            <p:ph type="pic" sz="quarter" idx="13"/>
          </p:nvPr>
        </p:nvSpPr>
        <p:spPr>
          <a:xfrm>
            <a:off x="0" y="-1"/>
            <a:ext cx="12192000" cy="6858001"/>
          </a:xfrm>
          <a:custGeom>
            <a:gdLst>
              <a:gd name="connsiteX0" fmla="*/ 0 w 12192000"/>
              <a:gd name="connsiteY0" fmla="*/ 0 h 6858001"/>
              <a:gd name="connsiteX1" fmla="*/ 12192000 w 12192000"/>
              <a:gd name="connsiteY1" fmla="*/ 0 h 6858001"/>
              <a:gd name="connsiteX2" fmla="*/ 12192000 w 12192000"/>
              <a:gd name="connsiteY2" fmla="*/ 6858001 h 6858001"/>
              <a:gd name="connsiteX3" fmla="*/ 0 w 12192000"/>
              <a:gd name="connsiteY3" fmla="*/ 6858001 h 6858001"/>
            </a:gdLst>
            <a:cxnLst>
              <a:cxn ang="0">
                <a:pos x="connsiteX0" y="connsiteY0"/>
              </a:cxn>
              <a:cxn ang="0">
                <a:pos x="connsiteX1" y="connsiteY1"/>
              </a:cxn>
              <a:cxn ang="0">
                <a:pos x="connsiteX2" y="connsiteY2"/>
              </a:cxn>
              <a:cxn ang="0">
                <a:pos x="connsiteX3" y="connsiteY3"/>
              </a:cxn>
            </a:cxnLst>
            <a:rect l="l" t="t" r="r" b="b"/>
            <a:pathLst>
              <a:path w="12192000" h="6858001">
                <a:moveTo>
                  <a:pt x="0" y="0"/>
                </a:moveTo>
                <a:lnTo>
                  <a:pt x="12192000" y="0"/>
                </a:lnTo>
                <a:lnTo>
                  <a:pt x="12192000" y="6858001"/>
                </a:lnTo>
                <a:lnTo>
                  <a:pt x="0" y="685800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7064225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空白">
    <p:spTree>
      <p:nvGrpSpPr>
        <p:cNvPr id="1" name=""/>
        <p:cNvGrpSpPr/>
        <p:nvPr/>
      </p:nvGrpSpPr>
      <p:grpSpPr>
        <a:xfrm>
          <a:off x="0" y="0"/>
          <a:ext cx="0" cy="0"/>
        </a:xfrm>
      </p:grpSpPr>
      <p:sp>
        <p:nvSpPr>
          <p:cNvPr id="5" name="图片占位符 4"/>
          <p:cNvSpPr>
            <a:spLocks noGrp="1"/>
          </p:cNvSpPr>
          <p:nvPr>
            <p:ph type="pic" sz="quarter" idx="13"/>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0891781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168613838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空白">
    <p:spTree>
      <p:nvGrpSpPr>
        <p:cNvPr id="1" name=""/>
        <p:cNvGrpSpPr/>
        <p:nvPr/>
      </p:nvGrpSpPr>
      <p:grpSpPr>
        <a:xfrm>
          <a:off x="0" y="0"/>
          <a:ext cx="0" cy="0"/>
        </a:xfrm>
      </p:grpSpPr>
      <p:sp>
        <p:nvSpPr>
          <p:cNvPr id="8" name="图片占位符 7"/>
          <p:cNvSpPr>
            <a:spLocks noGrp="1"/>
          </p:cNvSpPr>
          <p:nvPr>
            <p:ph type="pic" sz="quarter" idx="13"/>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6045842" y="3224214"/>
            <a:ext cx="4399704" cy="2385759"/>
          </a:xfrm>
          <a:custGeom>
            <a:gdLst>
              <a:gd name="connsiteX0" fmla="*/ 0 w 4399704"/>
              <a:gd name="connsiteY0" fmla="*/ 0 h 2385759"/>
              <a:gd name="connsiteX1" fmla="*/ 4399704 w 4399704"/>
              <a:gd name="connsiteY1" fmla="*/ 0 h 2385759"/>
              <a:gd name="connsiteX2" fmla="*/ 4399704 w 4399704"/>
              <a:gd name="connsiteY2" fmla="*/ 2385759 h 2385759"/>
              <a:gd name="connsiteX3" fmla="*/ 0 w 4399704"/>
              <a:gd name="connsiteY3" fmla="*/ 2385759 h 2385759"/>
            </a:gdLst>
            <a:cxnLst>
              <a:cxn ang="0">
                <a:pos x="connsiteX0" y="connsiteY0"/>
              </a:cxn>
              <a:cxn ang="0">
                <a:pos x="connsiteX1" y="connsiteY1"/>
              </a:cxn>
              <a:cxn ang="0">
                <a:pos x="connsiteX2" y="connsiteY2"/>
              </a:cxn>
              <a:cxn ang="0">
                <a:pos x="connsiteX3" y="connsiteY3"/>
              </a:cxn>
            </a:cxnLst>
            <a:rect l="l" t="t" r="r" b="b"/>
            <a:pathLst>
              <a:path w="4399704" h="2385759">
                <a:moveTo>
                  <a:pt x="0" y="0"/>
                </a:moveTo>
                <a:lnTo>
                  <a:pt x="4399704" y="0"/>
                </a:lnTo>
                <a:lnTo>
                  <a:pt x="4399704" y="2385759"/>
                </a:lnTo>
                <a:lnTo>
                  <a:pt x="0" y="2385759"/>
                </a:lnTo>
                <a:close/>
              </a:path>
            </a:pathLst>
          </a:custGeom>
          <a:blipFill dpi="0" rotWithShape="1">
            <a:blip r:embed="rId1"/>
            <a:tile tx="0" ty="0" sx="100000" sy="100000" flip="none" algn="tl"/>
          </a:blipFill>
          <a:ln w="57150">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86677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空白">
    <p:spTree>
      <p:nvGrpSpPr>
        <p:cNvPr id="1" name=""/>
        <p:cNvGrpSpPr/>
        <p:nvPr/>
      </p:nvGrpSpPr>
      <p:grpSpPr>
        <a:xfrm>
          <a:off x="0" y="0"/>
          <a:ext cx="0" cy="0"/>
        </a:xfrm>
      </p:grpSpPr>
      <p:sp>
        <p:nvSpPr>
          <p:cNvPr id="5" name="图片占位符 4"/>
          <p:cNvSpPr>
            <a:spLocks noGrp="1"/>
          </p:cNvSpPr>
          <p:nvPr>
            <p:ph type="pic" sz="quarter" idx="13"/>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7605976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空白">
    <p:spTree>
      <p:nvGrpSpPr>
        <p:cNvPr id="1" name=""/>
        <p:cNvGrpSpPr/>
        <p:nvPr/>
      </p:nvGrpSpPr>
      <p:grpSpPr>
        <a:xfrm>
          <a:off x="0" y="0"/>
          <a:ext cx="0" cy="0"/>
        </a:xfrm>
      </p:grpSpPr>
      <p:sp>
        <p:nvSpPr>
          <p:cNvPr id="38" name="图片占位符 37"/>
          <p:cNvSpPr>
            <a:spLocks noGrp="1"/>
          </p:cNvSpPr>
          <p:nvPr userDrawn="1">
            <p:ph type="pic" sz="quarter" idx="13"/>
          </p:nvPr>
        </p:nvSpPr>
        <p:spPr>
          <a:xfrm>
            <a:off x="1243013" y="1914756"/>
            <a:ext cx="2068512" cy="2371725"/>
          </a:xfrm>
          <a:custGeom>
            <a:gdLst>
              <a:gd name="connsiteX0" fmla="*/ 161944 w 2068512"/>
              <a:gd name="connsiteY0" fmla="*/ 0 h 2371725"/>
              <a:gd name="connsiteX1" fmla="*/ 1906568 w 2068512"/>
              <a:gd name="connsiteY1" fmla="*/ 0 h 2371725"/>
              <a:gd name="connsiteX2" fmla="*/ 2068512 w 2068512"/>
              <a:gd name="connsiteY2" fmla="*/ 161944 h 2371725"/>
              <a:gd name="connsiteX3" fmla="*/ 2068512 w 2068512"/>
              <a:gd name="connsiteY3" fmla="*/ 2209781 h 2371725"/>
              <a:gd name="connsiteX4" fmla="*/ 1906568 w 2068512"/>
              <a:gd name="connsiteY4" fmla="*/ 2371725 h 2371725"/>
              <a:gd name="connsiteX5" fmla="*/ 161944 w 2068512"/>
              <a:gd name="connsiteY5" fmla="*/ 2371725 h 2371725"/>
              <a:gd name="connsiteX6" fmla="*/ 0 w 2068512"/>
              <a:gd name="connsiteY6" fmla="*/ 2209781 h 2371725"/>
              <a:gd name="connsiteX7" fmla="*/ 0 w 2068512"/>
              <a:gd name="connsiteY7" fmla="*/ 161944 h 2371725"/>
              <a:gd name="connsiteX8" fmla="*/ 161944 w 2068512"/>
              <a:gd name="connsiteY8" fmla="*/ 0 h 23717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8511" h="2371725">
                <a:moveTo>
                  <a:pt x="161944" y="0"/>
                </a:moveTo>
                <a:lnTo>
                  <a:pt x="1906568" y="0"/>
                </a:lnTo>
                <a:cubicBezTo>
                  <a:pt x="1996007" y="0"/>
                  <a:pt x="2068512" y="72505"/>
                  <a:pt x="2068512" y="161944"/>
                </a:cubicBezTo>
                <a:lnTo>
                  <a:pt x="2068512" y="2209781"/>
                </a:lnTo>
                <a:cubicBezTo>
                  <a:pt x="2068512" y="2299220"/>
                  <a:pt x="1996007" y="2371725"/>
                  <a:pt x="1906568" y="2371725"/>
                </a:cubicBezTo>
                <a:lnTo>
                  <a:pt x="161944" y="2371725"/>
                </a:lnTo>
                <a:cubicBezTo>
                  <a:pt x="72505" y="2371725"/>
                  <a:pt x="0" y="2299220"/>
                  <a:pt x="0" y="2209781"/>
                </a:cubicBezTo>
                <a:lnTo>
                  <a:pt x="0" y="161944"/>
                </a:lnTo>
                <a:cubicBezTo>
                  <a:pt x="0" y="72505"/>
                  <a:pt x="72505" y="0"/>
                  <a:pt x="16194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9" name="图片占位符 38"/>
          <p:cNvSpPr>
            <a:spLocks noGrp="1"/>
          </p:cNvSpPr>
          <p:nvPr userDrawn="1">
            <p:ph type="pic" sz="quarter" idx="14"/>
          </p:nvPr>
        </p:nvSpPr>
        <p:spPr>
          <a:xfrm>
            <a:off x="3770313" y="1914756"/>
            <a:ext cx="2068512" cy="2371725"/>
          </a:xfrm>
          <a:custGeom>
            <a:gdLst>
              <a:gd name="connsiteX0" fmla="*/ 161944 w 2068512"/>
              <a:gd name="connsiteY0" fmla="*/ 0 h 2371725"/>
              <a:gd name="connsiteX1" fmla="*/ 1906568 w 2068512"/>
              <a:gd name="connsiteY1" fmla="*/ 0 h 2371725"/>
              <a:gd name="connsiteX2" fmla="*/ 2068512 w 2068512"/>
              <a:gd name="connsiteY2" fmla="*/ 161944 h 2371725"/>
              <a:gd name="connsiteX3" fmla="*/ 2068512 w 2068512"/>
              <a:gd name="connsiteY3" fmla="*/ 2209781 h 2371725"/>
              <a:gd name="connsiteX4" fmla="*/ 1906568 w 2068512"/>
              <a:gd name="connsiteY4" fmla="*/ 2371725 h 2371725"/>
              <a:gd name="connsiteX5" fmla="*/ 161944 w 2068512"/>
              <a:gd name="connsiteY5" fmla="*/ 2371725 h 2371725"/>
              <a:gd name="connsiteX6" fmla="*/ 0 w 2068512"/>
              <a:gd name="connsiteY6" fmla="*/ 2209781 h 2371725"/>
              <a:gd name="connsiteX7" fmla="*/ 0 w 2068512"/>
              <a:gd name="connsiteY7" fmla="*/ 161944 h 2371725"/>
              <a:gd name="connsiteX8" fmla="*/ 161944 w 2068512"/>
              <a:gd name="connsiteY8" fmla="*/ 0 h 23717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8511" h="2371725">
                <a:moveTo>
                  <a:pt x="161944" y="0"/>
                </a:moveTo>
                <a:lnTo>
                  <a:pt x="1906568" y="0"/>
                </a:lnTo>
                <a:cubicBezTo>
                  <a:pt x="1996007" y="0"/>
                  <a:pt x="2068512" y="72505"/>
                  <a:pt x="2068512" y="161944"/>
                </a:cubicBezTo>
                <a:lnTo>
                  <a:pt x="2068512" y="2209781"/>
                </a:lnTo>
                <a:cubicBezTo>
                  <a:pt x="2068512" y="2299220"/>
                  <a:pt x="1996007" y="2371725"/>
                  <a:pt x="1906568" y="2371725"/>
                </a:cubicBezTo>
                <a:lnTo>
                  <a:pt x="161944" y="2371725"/>
                </a:lnTo>
                <a:cubicBezTo>
                  <a:pt x="72505" y="2371725"/>
                  <a:pt x="0" y="2299220"/>
                  <a:pt x="0" y="2209781"/>
                </a:cubicBezTo>
                <a:lnTo>
                  <a:pt x="0" y="161944"/>
                </a:lnTo>
                <a:cubicBezTo>
                  <a:pt x="0" y="72505"/>
                  <a:pt x="72505" y="0"/>
                  <a:pt x="16194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40" name="图片占位符 39"/>
          <p:cNvSpPr>
            <a:spLocks noGrp="1"/>
          </p:cNvSpPr>
          <p:nvPr userDrawn="1">
            <p:ph type="pic" sz="quarter" idx="15"/>
          </p:nvPr>
        </p:nvSpPr>
        <p:spPr>
          <a:xfrm>
            <a:off x="6359525" y="1914755"/>
            <a:ext cx="2070100" cy="2259012"/>
          </a:xfrm>
          <a:custGeom>
            <a:gdLst>
              <a:gd name="connsiteX0" fmla="*/ 162068 w 2070100"/>
              <a:gd name="connsiteY0" fmla="*/ 0 h 2259012"/>
              <a:gd name="connsiteX1" fmla="*/ 1908032 w 2070100"/>
              <a:gd name="connsiteY1" fmla="*/ 0 h 2259012"/>
              <a:gd name="connsiteX2" fmla="*/ 2070100 w 2070100"/>
              <a:gd name="connsiteY2" fmla="*/ 162068 h 2259012"/>
              <a:gd name="connsiteX3" fmla="*/ 2070100 w 2070100"/>
              <a:gd name="connsiteY3" fmla="*/ 2096944 h 2259012"/>
              <a:gd name="connsiteX4" fmla="*/ 1908032 w 2070100"/>
              <a:gd name="connsiteY4" fmla="*/ 2259012 h 2259012"/>
              <a:gd name="connsiteX5" fmla="*/ 162068 w 2070100"/>
              <a:gd name="connsiteY5" fmla="*/ 2259012 h 2259012"/>
              <a:gd name="connsiteX6" fmla="*/ 0 w 2070100"/>
              <a:gd name="connsiteY6" fmla="*/ 2096944 h 2259012"/>
              <a:gd name="connsiteX7" fmla="*/ 0 w 2070100"/>
              <a:gd name="connsiteY7" fmla="*/ 162068 h 2259012"/>
              <a:gd name="connsiteX8" fmla="*/ 162068 w 2070100"/>
              <a:gd name="connsiteY8" fmla="*/ 0 h 22590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0100" h="2259012">
                <a:moveTo>
                  <a:pt x="162068" y="0"/>
                </a:moveTo>
                <a:lnTo>
                  <a:pt x="1908032" y="0"/>
                </a:lnTo>
                <a:cubicBezTo>
                  <a:pt x="1997540" y="0"/>
                  <a:pt x="2070100" y="72560"/>
                  <a:pt x="2070100" y="162068"/>
                </a:cubicBezTo>
                <a:lnTo>
                  <a:pt x="2070100" y="2096944"/>
                </a:lnTo>
                <a:cubicBezTo>
                  <a:pt x="2070100" y="2186452"/>
                  <a:pt x="1997540" y="2259012"/>
                  <a:pt x="1908032" y="2259012"/>
                </a:cubicBezTo>
                <a:lnTo>
                  <a:pt x="162068" y="2259012"/>
                </a:lnTo>
                <a:cubicBezTo>
                  <a:pt x="72560" y="2259012"/>
                  <a:pt x="0" y="2186452"/>
                  <a:pt x="0" y="2096944"/>
                </a:cubicBezTo>
                <a:lnTo>
                  <a:pt x="0" y="162068"/>
                </a:lnTo>
                <a:cubicBezTo>
                  <a:pt x="0" y="72560"/>
                  <a:pt x="72560" y="0"/>
                  <a:pt x="162068"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41" name="图片占位符 40"/>
          <p:cNvSpPr>
            <a:spLocks noGrp="1"/>
          </p:cNvSpPr>
          <p:nvPr userDrawn="1">
            <p:ph type="pic" sz="quarter" idx="16"/>
          </p:nvPr>
        </p:nvSpPr>
        <p:spPr>
          <a:xfrm>
            <a:off x="8890000" y="1914755"/>
            <a:ext cx="2070100" cy="2259012"/>
          </a:xfrm>
          <a:custGeom>
            <a:gdLst>
              <a:gd name="connsiteX0" fmla="*/ 162068 w 2070100"/>
              <a:gd name="connsiteY0" fmla="*/ 0 h 2259012"/>
              <a:gd name="connsiteX1" fmla="*/ 1908032 w 2070100"/>
              <a:gd name="connsiteY1" fmla="*/ 0 h 2259012"/>
              <a:gd name="connsiteX2" fmla="*/ 2070100 w 2070100"/>
              <a:gd name="connsiteY2" fmla="*/ 162068 h 2259012"/>
              <a:gd name="connsiteX3" fmla="*/ 2070100 w 2070100"/>
              <a:gd name="connsiteY3" fmla="*/ 2096944 h 2259012"/>
              <a:gd name="connsiteX4" fmla="*/ 1908032 w 2070100"/>
              <a:gd name="connsiteY4" fmla="*/ 2259012 h 2259012"/>
              <a:gd name="connsiteX5" fmla="*/ 162068 w 2070100"/>
              <a:gd name="connsiteY5" fmla="*/ 2259012 h 2259012"/>
              <a:gd name="connsiteX6" fmla="*/ 0 w 2070100"/>
              <a:gd name="connsiteY6" fmla="*/ 2096944 h 2259012"/>
              <a:gd name="connsiteX7" fmla="*/ 0 w 2070100"/>
              <a:gd name="connsiteY7" fmla="*/ 162068 h 2259012"/>
              <a:gd name="connsiteX8" fmla="*/ 162068 w 2070100"/>
              <a:gd name="connsiteY8" fmla="*/ 0 h 22590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0100" h="2259012">
                <a:moveTo>
                  <a:pt x="162068" y="0"/>
                </a:moveTo>
                <a:lnTo>
                  <a:pt x="1908032" y="0"/>
                </a:lnTo>
                <a:cubicBezTo>
                  <a:pt x="1997540" y="0"/>
                  <a:pt x="2070100" y="72560"/>
                  <a:pt x="2070100" y="162068"/>
                </a:cubicBezTo>
                <a:lnTo>
                  <a:pt x="2070100" y="2096944"/>
                </a:lnTo>
                <a:cubicBezTo>
                  <a:pt x="2070100" y="2186452"/>
                  <a:pt x="1997540" y="2259012"/>
                  <a:pt x="1908032" y="2259012"/>
                </a:cubicBezTo>
                <a:lnTo>
                  <a:pt x="162068" y="2259012"/>
                </a:lnTo>
                <a:cubicBezTo>
                  <a:pt x="72560" y="2259012"/>
                  <a:pt x="0" y="2186452"/>
                  <a:pt x="0" y="2096944"/>
                </a:cubicBezTo>
                <a:lnTo>
                  <a:pt x="0" y="162068"/>
                </a:lnTo>
                <a:cubicBezTo>
                  <a:pt x="0" y="72560"/>
                  <a:pt x="72560" y="0"/>
                  <a:pt x="162068"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315763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1+#ppt_w/2"/>
                                          </p:val>
                                        </p:tav>
                                        <p:tav tm="100000">
                                          <p:val>
                                            <p:strVal val="#ppt_x"/>
                                          </p:val>
                                        </p:tav>
                                      </p:tavLst>
                                    </p:anim>
                                    <p:anim calcmode="lin" valueType="num">
                                      <p:cBhvr additive="base">
                                        <p:cTn id="8" dur="1000" fill="hold"/>
                                        <p:tgtEl>
                                          <p:spTgt spid="38"/>
                                        </p:tgtEl>
                                        <p:attrNameLst>
                                          <p:attrName>ppt_y</p:attrName>
                                        </p:attrNameLst>
                                      </p:cBhvr>
                                      <p:tavLst>
                                        <p:tav tm="0">
                                          <p:val>
                                            <p:strVal val="#ppt_y"/>
                                          </p:val>
                                        </p:tav>
                                        <p:tav tm="100000">
                                          <p:val>
                                            <p:strVal val="#ppt_y"/>
                                          </p:val>
                                        </p:tav>
                                      </p:tavLst>
                                    </p:anim>
                                  </p:childTnLst>
                                </p:cTn>
                              </p:par>
                              <p:par>
                                <p:cTn id="9" presetID="19" presetClass="entr" presetSubtype="10" fill="hold" grpId="1"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1000" fill="hold"/>
                                        <p:tgtEl>
                                          <p:spTgt spid="38"/>
                                        </p:tgtEl>
                                        <p:attrNameLst>
                                          <p:attrName>ppt_w</p:attrName>
                                        </p:attrNameLst>
                                      </p:cBhvr>
                                      <p:tavLst>
                                        <p:tav tm="0" fmla="#ppt_w*sin(2.5*pi*$)">
                                          <p:val>
                                            <p:fltVal val="0"/>
                                          </p:val>
                                        </p:tav>
                                        <p:tav tm="100000">
                                          <p:val>
                                            <p:fltVal val="1"/>
                                          </p:val>
                                        </p:tav>
                                      </p:tavLst>
                                    </p:anim>
                                    <p:anim calcmode="lin" valueType="num">
                                      <p:cBhvr>
                                        <p:cTn id="12" dur="1000" fill="hold"/>
                                        <p:tgtEl>
                                          <p:spTgt spid="38"/>
                                        </p:tgtEl>
                                        <p:attrNameLst>
                                          <p:attrName>ppt_h</p:attrName>
                                        </p:attrNameLst>
                                      </p:cBhvr>
                                      <p:tavLst>
                                        <p:tav tm="0">
                                          <p:val>
                                            <p:strVal val="#ppt_h"/>
                                          </p:val>
                                        </p:tav>
                                        <p:tav tm="100000">
                                          <p:val>
                                            <p:strVal val="#ppt_h"/>
                                          </p:val>
                                        </p:tav>
                                      </p:tavLst>
                                    </p:anim>
                                  </p:childTnLst>
                                </p:cTn>
                              </p:par>
                              <p:par>
                                <p:cTn id="13" presetID="2" presetClass="entr" presetSubtype="2" fill="hold" grpId="0" nodeType="withEffect">
                                  <p:stCondLst>
                                    <p:cond delay="15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1+#ppt_w/2"/>
                                          </p:val>
                                        </p:tav>
                                        <p:tav tm="100000">
                                          <p:val>
                                            <p:strVal val="#ppt_x"/>
                                          </p:val>
                                        </p:tav>
                                      </p:tavLst>
                                    </p:anim>
                                    <p:anim calcmode="lin" valueType="num">
                                      <p:cBhvr additive="base">
                                        <p:cTn id="16" dur="1000" fill="hold"/>
                                        <p:tgtEl>
                                          <p:spTgt spid="39"/>
                                        </p:tgtEl>
                                        <p:attrNameLst>
                                          <p:attrName>ppt_y</p:attrName>
                                        </p:attrNameLst>
                                      </p:cBhvr>
                                      <p:tavLst>
                                        <p:tav tm="0">
                                          <p:val>
                                            <p:strVal val="#ppt_y"/>
                                          </p:val>
                                        </p:tav>
                                        <p:tav tm="100000">
                                          <p:val>
                                            <p:strVal val="#ppt_y"/>
                                          </p:val>
                                        </p:tav>
                                      </p:tavLst>
                                    </p:anim>
                                  </p:childTnLst>
                                </p:cTn>
                              </p:par>
                              <p:par>
                                <p:cTn id="17" presetID="19" presetClass="entr" presetSubtype="10" fill="hold" grpId="1" nodeType="withEffect">
                                  <p:stCondLst>
                                    <p:cond delay="1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1000" fill="hold"/>
                                        <p:tgtEl>
                                          <p:spTgt spid="39"/>
                                        </p:tgtEl>
                                        <p:attrNameLst>
                                          <p:attrName>ppt_w</p:attrName>
                                        </p:attrNameLst>
                                      </p:cBhvr>
                                      <p:tavLst>
                                        <p:tav tm="0" fmla="#ppt_w*sin(2.5*pi*$)">
                                          <p:val>
                                            <p:fltVal val="0"/>
                                          </p:val>
                                        </p:tav>
                                        <p:tav tm="100000">
                                          <p:val>
                                            <p:fltVal val="1"/>
                                          </p:val>
                                        </p:tav>
                                      </p:tavLst>
                                    </p:anim>
                                    <p:anim calcmode="lin" valueType="num">
                                      <p:cBhvr>
                                        <p:cTn id="20" dur="1000" fill="hold"/>
                                        <p:tgtEl>
                                          <p:spTgt spid="39"/>
                                        </p:tgtEl>
                                        <p:attrNameLst>
                                          <p:attrName>ppt_h</p:attrName>
                                        </p:attrNameLst>
                                      </p:cBhvr>
                                      <p:tavLst>
                                        <p:tav tm="0">
                                          <p:val>
                                            <p:strVal val="#ppt_h"/>
                                          </p:val>
                                        </p:tav>
                                        <p:tav tm="100000">
                                          <p:val>
                                            <p:strVal val="#ppt_h"/>
                                          </p:val>
                                        </p:tav>
                                      </p:tavLst>
                                    </p:anim>
                                  </p:childTnLst>
                                </p:cTn>
                              </p:par>
                              <p:par>
                                <p:cTn id="21" presetID="2" presetClass="entr" presetSubtype="2" fill="hold" grpId="0" nodeType="withEffect">
                                  <p:stCondLst>
                                    <p:cond delay="3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1+#ppt_w/2"/>
                                          </p:val>
                                        </p:tav>
                                        <p:tav tm="100000">
                                          <p:val>
                                            <p:strVal val="#ppt_x"/>
                                          </p:val>
                                        </p:tav>
                                      </p:tavLst>
                                    </p:anim>
                                    <p:anim calcmode="lin" valueType="num">
                                      <p:cBhvr additive="base">
                                        <p:cTn id="24" dur="1000" fill="hold"/>
                                        <p:tgtEl>
                                          <p:spTgt spid="40"/>
                                        </p:tgtEl>
                                        <p:attrNameLst>
                                          <p:attrName>ppt_y</p:attrName>
                                        </p:attrNameLst>
                                      </p:cBhvr>
                                      <p:tavLst>
                                        <p:tav tm="0">
                                          <p:val>
                                            <p:strVal val="#ppt_y"/>
                                          </p:val>
                                        </p:tav>
                                        <p:tav tm="100000">
                                          <p:val>
                                            <p:strVal val="#ppt_y"/>
                                          </p:val>
                                        </p:tav>
                                      </p:tavLst>
                                    </p:anim>
                                  </p:childTnLst>
                                </p:cTn>
                              </p:par>
                              <p:par>
                                <p:cTn id="25" presetID="19" presetClass="entr" presetSubtype="10" fill="hold" grpId="1" nodeType="withEffect">
                                  <p:stCondLst>
                                    <p:cond delay="3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1000" fill="hold"/>
                                        <p:tgtEl>
                                          <p:spTgt spid="40"/>
                                        </p:tgtEl>
                                        <p:attrNameLst>
                                          <p:attrName>ppt_w</p:attrName>
                                        </p:attrNameLst>
                                      </p:cBhvr>
                                      <p:tavLst>
                                        <p:tav tm="0" fmla="#ppt_w*sin(2.5*pi*$)">
                                          <p:val>
                                            <p:fltVal val="0"/>
                                          </p:val>
                                        </p:tav>
                                        <p:tav tm="100000">
                                          <p:val>
                                            <p:fltVal val="1"/>
                                          </p:val>
                                        </p:tav>
                                      </p:tavLst>
                                    </p:anim>
                                    <p:anim calcmode="lin" valueType="num">
                                      <p:cBhvr>
                                        <p:cTn id="28" dur="1000" fill="hold"/>
                                        <p:tgtEl>
                                          <p:spTgt spid="40"/>
                                        </p:tgtEl>
                                        <p:attrNameLst>
                                          <p:attrName>ppt_h</p:attrName>
                                        </p:attrNameLst>
                                      </p:cBhvr>
                                      <p:tavLst>
                                        <p:tav tm="0">
                                          <p:val>
                                            <p:strVal val="#ppt_h"/>
                                          </p:val>
                                        </p:tav>
                                        <p:tav tm="100000">
                                          <p:val>
                                            <p:strVal val="#ppt_h"/>
                                          </p:val>
                                        </p:tav>
                                      </p:tavLst>
                                    </p:anim>
                                  </p:childTnLst>
                                </p:cTn>
                              </p:par>
                              <p:par>
                                <p:cTn id="29" presetID="2" presetClass="entr" presetSubtype="2" fill="hold" grpId="0" nodeType="withEffect">
                                  <p:stCondLst>
                                    <p:cond delay="4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000" fill="hold"/>
                                        <p:tgtEl>
                                          <p:spTgt spid="41"/>
                                        </p:tgtEl>
                                        <p:attrNameLst>
                                          <p:attrName>ppt_x</p:attrName>
                                        </p:attrNameLst>
                                      </p:cBhvr>
                                      <p:tavLst>
                                        <p:tav tm="0">
                                          <p:val>
                                            <p:strVal val="1+#ppt_w/2"/>
                                          </p:val>
                                        </p:tav>
                                        <p:tav tm="100000">
                                          <p:val>
                                            <p:strVal val="#ppt_x"/>
                                          </p:val>
                                        </p:tav>
                                      </p:tavLst>
                                    </p:anim>
                                    <p:anim calcmode="lin" valueType="num">
                                      <p:cBhvr additive="base">
                                        <p:cTn id="32" dur="1000" fill="hold"/>
                                        <p:tgtEl>
                                          <p:spTgt spid="41"/>
                                        </p:tgtEl>
                                        <p:attrNameLst>
                                          <p:attrName>ppt_y</p:attrName>
                                        </p:attrNameLst>
                                      </p:cBhvr>
                                      <p:tavLst>
                                        <p:tav tm="0">
                                          <p:val>
                                            <p:strVal val="#ppt_y"/>
                                          </p:val>
                                        </p:tav>
                                        <p:tav tm="100000">
                                          <p:val>
                                            <p:strVal val="#ppt_y"/>
                                          </p:val>
                                        </p:tav>
                                      </p:tavLst>
                                    </p:anim>
                                  </p:childTnLst>
                                </p:cTn>
                              </p:par>
                              <p:par>
                                <p:cTn id="33" presetID="19" presetClass="entr" presetSubtype="10" fill="hold" grpId="1" nodeType="withEffect">
                                  <p:stCondLst>
                                    <p:cond delay="450"/>
                                  </p:stCondLst>
                                  <p:childTnLst>
                                    <p:set>
                                      <p:cBhvr>
                                        <p:cTn id="34" dur="1" fill="hold">
                                          <p:stCondLst>
                                            <p:cond delay="0"/>
                                          </p:stCondLst>
                                        </p:cTn>
                                        <p:tgtEl>
                                          <p:spTgt spid="41"/>
                                        </p:tgtEl>
                                        <p:attrNameLst>
                                          <p:attrName>style.visibility</p:attrName>
                                        </p:attrNameLst>
                                      </p:cBhvr>
                                      <p:to>
                                        <p:strVal val="visible"/>
                                      </p:to>
                                    </p:set>
                                    <p:anim calcmode="lin" valueType="num">
                                      <p:cBhvr>
                                        <p:cTn id="35" dur="1000" fill="hold"/>
                                        <p:tgtEl>
                                          <p:spTgt spid="41"/>
                                        </p:tgtEl>
                                        <p:attrNameLst>
                                          <p:attrName>ppt_w</p:attrName>
                                        </p:attrNameLst>
                                      </p:cBhvr>
                                      <p:tavLst>
                                        <p:tav tm="0" fmla="#ppt_w*sin(2.5*pi*$)">
                                          <p:val>
                                            <p:fltVal val="0"/>
                                          </p:val>
                                        </p:tav>
                                        <p:tav tm="100000">
                                          <p:val>
                                            <p:fltVal val="1"/>
                                          </p:val>
                                        </p:tav>
                                      </p:tavLst>
                                    </p:anim>
                                    <p:anim calcmode="lin" valueType="num">
                                      <p:cBhvr>
                                        <p:cTn id="36" dur="10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空白">
    <p:spTree>
      <p:nvGrpSpPr>
        <p:cNvPr id="1" name=""/>
        <p:cNvGrpSpPr/>
        <p:nvPr/>
      </p:nvGrpSpPr>
      <p:grpSpPr>
        <a:xfrm>
          <a:off x="0" y="0"/>
          <a:ext cx="0" cy="0"/>
        </a:xfrm>
      </p:grpSpPr>
      <p:grpSp>
        <p:nvGrpSpPr>
          <p:cNvPr id="2" name="PA_组合 1"/>
          <p:cNvGrpSpPr/>
          <p:nvPr userDrawn="1">
            <p:custDataLst>
              <p:tags r:id="rId1"/>
            </p:custDataLst>
          </p:nvPr>
        </p:nvGrpSpPr>
        <p:grpSpPr>
          <a:xfrm>
            <a:off x="4705651" y="1350505"/>
            <a:ext cx="2780698" cy="5488114"/>
            <a:chOff x="3658683" y="1599970"/>
            <a:chExt cx="2291689" cy="4522987"/>
          </a:xfrm>
        </p:grpSpPr>
        <p:sp>
          <p:nvSpPr>
            <p:cNvPr id="3" name="矩形 2"/>
            <p:cNvSpPr/>
            <p:nvPr/>
          </p:nvSpPr>
          <p:spPr>
            <a:xfrm>
              <a:off x="3891880" y="2209838"/>
              <a:ext cx="1918206" cy="3301839"/>
            </a:xfrm>
            <a:prstGeom prst="rect">
              <a:avLst/>
            </a:prstGeom>
            <a:blipFill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latin typeface="+mj-lt"/>
                <a:ea typeface="Microsoft YaHei" charset="0"/>
                <a:cs typeface="Microsoft YaHei" charset="0"/>
              </a:endParaRPr>
            </a:p>
          </p:txBody>
        </p:sp>
        <p:pic>
          <p:nvPicPr>
            <p:cNvPr id="4" name="Picture 2" descr="C:\Documents and Settings\Administrator\桌面\iphone5s.png"/>
            <p:cNvPicPr>
              <a:picLocks noChangeAspect="1" noChangeArrowheads="1"/>
            </p:cNvPicPr>
            <p:nvPr/>
          </p:nvPicPr>
          <p:blipFill>
            <a:blip r:embed="rId3">
              <a:extLst>
                <a:ext uri="{28A0092B-C50C-407E-A947-70E740481C1C}">
                  <a14:useLocalDpi xmlns:a14="http://schemas.microsoft.com/office/drawing/2010/main" val="0"/>
                </a:ext>
              </a:extLst>
            </a:blip>
            <a:srcRect l="50000"/>
            <a:stretch>
              <a:fillRect/>
            </a:stretch>
          </p:blipFill>
          <p:spPr bwMode="auto">
            <a:xfrm>
              <a:off x="3658683" y="1599970"/>
              <a:ext cx="2291689" cy="4522987"/>
            </a:xfrm>
            <a:prstGeom prst="rect">
              <a:avLst/>
            </a:prstGeom>
            <a:noFill/>
            <a:effectLst/>
            <a:extLst>
              <a:ext uri="{909E8E84-426E-40dd-AFC4-6F175D3DCCD1}">
                <a14:hiddenFill xmlns="" xmlns:a14="http://schemas.microsoft.com/office/drawing/2010/main">
                  <a:solidFill>
                    <a:srgbClr val="FFFFFF"/>
                  </a:solidFill>
                </a14:hiddenFill>
              </a:ext>
            </a:extLst>
          </p:spPr>
        </p:pic>
      </p:grpSp>
      <p:sp>
        <p:nvSpPr>
          <p:cNvPr id="10" name="图片占位符 9"/>
          <p:cNvSpPr>
            <a:spLocks noGrp="1"/>
          </p:cNvSpPr>
          <p:nvPr>
            <p:ph type="pic" sz="quarter" idx="13"/>
          </p:nvPr>
        </p:nvSpPr>
        <p:spPr>
          <a:xfrm>
            <a:off x="5007658" y="2134958"/>
            <a:ext cx="2308470" cy="3961944"/>
          </a:xfrm>
          <a:custGeom>
            <a:gdLst>
              <a:gd name="connsiteX0" fmla="*/ 0 w 2308470"/>
              <a:gd name="connsiteY0" fmla="*/ 0 h 3961944"/>
              <a:gd name="connsiteX1" fmla="*/ 2308470 w 2308470"/>
              <a:gd name="connsiteY1" fmla="*/ 0 h 3961944"/>
              <a:gd name="connsiteX2" fmla="*/ 2308470 w 2308470"/>
              <a:gd name="connsiteY2" fmla="*/ 3961944 h 3961944"/>
              <a:gd name="connsiteX3" fmla="*/ 0 w 2308470"/>
              <a:gd name="connsiteY3" fmla="*/ 3961944 h 3961944"/>
            </a:gdLst>
            <a:cxnLst>
              <a:cxn ang="0">
                <a:pos x="connsiteX0" y="connsiteY0"/>
              </a:cxn>
              <a:cxn ang="0">
                <a:pos x="connsiteX1" y="connsiteY1"/>
              </a:cxn>
              <a:cxn ang="0">
                <a:pos x="connsiteX2" y="connsiteY2"/>
              </a:cxn>
              <a:cxn ang="0">
                <a:pos x="connsiteX3" y="connsiteY3"/>
              </a:cxn>
            </a:cxnLst>
            <a:rect l="l" t="t" r="r" b="b"/>
            <a:pathLst>
              <a:path w="2308470" h="3961943">
                <a:moveTo>
                  <a:pt x="0" y="0"/>
                </a:moveTo>
                <a:lnTo>
                  <a:pt x="2308470" y="0"/>
                </a:lnTo>
                <a:lnTo>
                  <a:pt x="2308470" y="3961944"/>
                </a:lnTo>
                <a:lnTo>
                  <a:pt x="0" y="3961944"/>
                </a:lnTo>
                <a:close/>
              </a:path>
            </a:pathLst>
          </a:custGeom>
          <a:blipFill dpi="0" rotWithShape="1">
            <a:blip r:embed="rId4"/>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7618970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空白">
    <p:spTree>
      <p:nvGrpSpPr>
        <p:cNvPr id="1" name=""/>
        <p:cNvGrpSpPr/>
        <p:nvPr/>
      </p:nvGrpSpPr>
      <p:grpSpPr>
        <a:xfrm>
          <a:off x="0" y="0"/>
          <a:ext cx="0" cy="0"/>
        </a:xfrm>
      </p:grpSpPr>
      <p:sp>
        <p:nvSpPr>
          <p:cNvPr id="11" name="图片占位符 10"/>
          <p:cNvSpPr>
            <a:spLocks noGrp="1"/>
          </p:cNvSpPr>
          <p:nvPr>
            <p:ph type="pic" sz="quarter" idx="13"/>
          </p:nvPr>
        </p:nvSpPr>
        <p:spPr>
          <a:xfrm>
            <a:off x="751044" y="4472349"/>
            <a:ext cx="2024263" cy="1406464"/>
          </a:xfrm>
          <a:custGeom>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2863278" y="4472349"/>
            <a:ext cx="2024263" cy="1406464"/>
          </a:xfrm>
          <a:custGeom>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4971214" y="4472349"/>
            <a:ext cx="2024263" cy="1406464"/>
          </a:xfrm>
          <a:custGeom>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2296228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6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400"/>
                                        <p:tgtEl>
                                          <p:spTgt spid="11"/>
                                        </p:tgtEl>
                                      </p:cBhvr>
                                    </p:animEffect>
                                    <p:anim calcmode="lin" valueType="num">
                                      <p:cBhvr>
                                        <p:cTn id="8" dur="400" fill="hold"/>
                                        <p:tgtEl>
                                          <p:spTgt spid="11"/>
                                        </p:tgtEl>
                                        <p:attrNameLst>
                                          <p:attrName>ppt_x</p:attrName>
                                        </p:attrNameLst>
                                      </p:cBhvr>
                                      <p:tavLst>
                                        <p:tav tm="0">
                                          <p:val>
                                            <p:strVal val="#ppt_x"/>
                                          </p:val>
                                        </p:tav>
                                        <p:tav tm="100000">
                                          <p:val>
                                            <p:strVal val="#ppt_x"/>
                                          </p:val>
                                        </p:tav>
                                      </p:tavLst>
                                    </p:anim>
                                    <p:anim calcmode="lin" valueType="num">
                                      <p:cBhvr>
                                        <p:cTn id="9" dur="4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7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400"/>
                                        <p:tgtEl>
                                          <p:spTgt spid="12"/>
                                        </p:tgtEl>
                                      </p:cBhvr>
                                    </p:animEffect>
                                    <p:anim calcmode="lin" valueType="num">
                                      <p:cBhvr>
                                        <p:cTn id="13" dur="400" fill="hold"/>
                                        <p:tgtEl>
                                          <p:spTgt spid="12"/>
                                        </p:tgtEl>
                                        <p:attrNameLst>
                                          <p:attrName>ppt_x</p:attrName>
                                        </p:attrNameLst>
                                      </p:cBhvr>
                                      <p:tavLst>
                                        <p:tav tm="0">
                                          <p:val>
                                            <p:strVal val="#ppt_x"/>
                                          </p:val>
                                        </p:tav>
                                        <p:tav tm="100000">
                                          <p:val>
                                            <p:strVal val="#ppt_x"/>
                                          </p:val>
                                        </p:tav>
                                      </p:tavLst>
                                    </p:anim>
                                    <p:anim calcmode="lin" valueType="num">
                                      <p:cBhvr>
                                        <p:cTn id="14" dur="4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85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400"/>
                                        <p:tgtEl>
                                          <p:spTgt spid="13"/>
                                        </p:tgtEl>
                                      </p:cBhvr>
                                    </p:animEffect>
                                    <p:anim calcmode="lin" valueType="num">
                                      <p:cBhvr>
                                        <p:cTn id="18" dur="400" fill="hold"/>
                                        <p:tgtEl>
                                          <p:spTgt spid="13"/>
                                        </p:tgtEl>
                                        <p:attrNameLst>
                                          <p:attrName>ppt_x</p:attrName>
                                        </p:attrNameLst>
                                      </p:cBhvr>
                                      <p:tavLst>
                                        <p:tav tm="0">
                                          <p:val>
                                            <p:strVal val="#ppt_x"/>
                                          </p:val>
                                        </p:tav>
                                        <p:tav tm="100000">
                                          <p:val>
                                            <p:strVal val="#ppt_x"/>
                                          </p:val>
                                        </p:tav>
                                      </p:tavLst>
                                    </p:anim>
                                    <p:anim calcmode="lin" valueType="num">
                                      <p:cBhvr>
                                        <p:cTn id="19" dur="4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空白">
    <p:spTree>
      <p:nvGrpSpPr>
        <p:cNvPr id="1" name=""/>
        <p:cNvGrpSpPr/>
        <p:nvPr/>
      </p:nvGrpSpPr>
      <p:grpSpPr>
        <a:xfrm>
          <a:off x="0" y="0"/>
          <a:ext cx="0" cy="0"/>
        </a:xfrm>
      </p:grpSpPr>
      <p:sp>
        <p:nvSpPr>
          <p:cNvPr id="15" name="图片占位符 14"/>
          <p:cNvSpPr>
            <a:spLocks noGrp="1"/>
          </p:cNvSpPr>
          <p:nvPr>
            <p:ph type="pic" sz="quarter" idx="13"/>
          </p:nvPr>
        </p:nvSpPr>
        <p:spPr>
          <a:xfrm>
            <a:off x="3753024" y="2293148"/>
            <a:ext cx="1920214" cy="1920214"/>
          </a:xfrm>
          <a:custGeom>
            <a:gdLst>
              <a:gd name="connsiteX0" fmla="*/ 960107 w 1920214"/>
              <a:gd name="connsiteY0" fmla="*/ 0 h 1920214"/>
              <a:gd name="connsiteX1" fmla="*/ 1920214 w 1920214"/>
              <a:gd name="connsiteY1" fmla="*/ 960107 h 1920214"/>
              <a:gd name="connsiteX2" fmla="*/ 960107 w 1920214"/>
              <a:gd name="connsiteY2" fmla="*/ 1920214 h 1920214"/>
              <a:gd name="connsiteX3" fmla="*/ 0 w 1920214"/>
              <a:gd name="connsiteY3" fmla="*/ 960107 h 1920214"/>
              <a:gd name="connsiteX4" fmla="*/ 960107 w 1920214"/>
              <a:gd name="connsiteY4" fmla="*/ 0 h 192021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20214" h="1920214">
                <a:moveTo>
                  <a:pt x="960107" y="0"/>
                </a:moveTo>
                <a:cubicBezTo>
                  <a:pt x="1490359" y="0"/>
                  <a:pt x="1920214" y="429855"/>
                  <a:pt x="1920214" y="960107"/>
                </a:cubicBezTo>
                <a:cubicBezTo>
                  <a:pt x="1920214" y="1490359"/>
                  <a:pt x="1490359" y="1920214"/>
                  <a:pt x="960107" y="1920214"/>
                </a:cubicBezTo>
                <a:cubicBezTo>
                  <a:pt x="429855" y="1920214"/>
                  <a:pt x="0" y="1490359"/>
                  <a:pt x="0" y="960107"/>
                </a:cubicBezTo>
                <a:cubicBezTo>
                  <a:pt x="0" y="429855"/>
                  <a:pt x="429855" y="0"/>
                  <a:pt x="960107" y="0"/>
                </a:cubicBezTo>
                <a:close/>
              </a:path>
            </a:pathLst>
          </a:custGeom>
          <a:blipFill dpi="0" rotWithShape="1">
            <a:blip r:embed="rId1"/>
            <a:tile tx="0" ty="0" sx="100000" sy="100000" flip="none" algn="tl"/>
          </a:blipFill>
          <a:ln>
            <a:solidFill>
              <a:schemeClr val="accent1"/>
            </a:solidFill>
          </a:ln>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4"/>
          </p:nvPr>
        </p:nvSpPr>
        <p:spPr>
          <a:xfrm>
            <a:off x="6633344" y="2293148"/>
            <a:ext cx="1920214" cy="1920214"/>
          </a:xfrm>
          <a:custGeom>
            <a:gdLst>
              <a:gd name="connsiteX0" fmla="*/ 960107 w 1920214"/>
              <a:gd name="connsiteY0" fmla="*/ 0 h 1920214"/>
              <a:gd name="connsiteX1" fmla="*/ 1920214 w 1920214"/>
              <a:gd name="connsiteY1" fmla="*/ 960107 h 1920214"/>
              <a:gd name="connsiteX2" fmla="*/ 960107 w 1920214"/>
              <a:gd name="connsiteY2" fmla="*/ 1920214 h 1920214"/>
              <a:gd name="connsiteX3" fmla="*/ 0 w 1920214"/>
              <a:gd name="connsiteY3" fmla="*/ 960107 h 1920214"/>
              <a:gd name="connsiteX4" fmla="*/ 960107 w 1920214"/>
              <a:gd name="connsiteY4" fmla="*/ 0 h 192021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20214" h="1920214">
                <a:moveTo>
                  <a:pt x="960107" y="0"/>
                </a:moveTo>
                <a:cubicBezTo>
                  <a:pt x="1490359" y="0"/>
                  <a:pt x="1920214" y="429855"/>
                  <a:pt x="1920214" y="960107"/>
                </a:cubicBezTo>
                <a:cubicBezTo>
                  <a:pt x="1920214" y="1490359"/>
                  <a:pt x="1490359" y="1920214"/>
                  <a:pt x="960107" y="1920214"/>
                </a:cubicBezTo>
                <a:cubicBezTo>
                  <a:pt x="429855" y="1920214"/>
                  <a:pt x="0" y="1490359"/>
                  <a:pt x="0" y="960107"/>
                </a:cubicBezTo>
                <a:cubicBezTo>
                  <a:pt x="0" y="429855"/>
                  <a:pt x="429855" y="0"/>
                  <a:pt x="960107" y="0"/>
                </a:cubicBezTo>
                <a:close/>
              </a:path>
            </a:pathLst>
          </a:custGeom>
          <a:blipFill dpi="0" rotWithShape="1">
            <a:blip r:embed="rId1"/>
            <a:tile tx="0" ty="0" sx="100000" sy="100000" flip="none" algn="tl"/>
          </a:blipFill>
          <a:ln>
            <a:solidFill>
              <a:schemeClr val="accent1"/>
            </a:solidFill>
          </a:ln>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5"/>
          </p:nvPr>
        </p:nvSpPr>
        <p:spPr>
          <a:xfrm>
            <a:off x="940070" y="2293148"/>
            <a:ext cx="1920214" cy="1920214"/>
          </a:xfrm>
          <a:custGeom>
            <a:gdLst>
              <a:gd name="connsiteX0" fmla="*/ 960107 w 1920214"/>
              <a:gd name="connsiteY0" fmla="*/ 0 h 1920214"/>
              <a:gd name="connsiteX1" fmla="*/ 1920214 w 1920214"/>
              <a:gd name="connsiteY1" fmla="*/ 960107 h 1920214"/>
              <a:gd name="connsiteX2" fmla="*/ 960107 w 1920214"/>
              <a:gd name="connsiteY2" fmla="*/ 1920214 h 1920214"/>
              <a:gd name="connsiteX3" fmla="*/ 0 w 1920214"/>
              <a:gd name="connsiteY3" fmla="*/ 960107 h 1920214"/>
              <a:gd name="connsiteX4" fmla="*/ 960107 w 1920214"/>
              <a:gd name="connsiteY4" fmla="*/ 0 h 192021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20214" h="1920214">
                <a:moveTo>
                  <a:pt x="960107" y="0"/>
                </a:moveTo>
                <a:cubicBezTo>
                  <a:pt x="1490359" y="0"/>
                  <a:pt x="1920214" y="429855"/>
                  <a:pt x="1920214" y="960107"/>
                </a:cubicBezTo>
                <a:cubicBezTo>
                  <a:pt x="1920214" y="1490359"/>
                  <a:pt x="1490359" y="1920214"/>
                  <a:pt x="960107" y="1920214"/>
                </a:cubicBezTo>
                <a:cubicBezTo>
                  <a:pt x="429855" y="1920214"/>
                  <a:pt x="0" y="1490359"/>
                  <a:pt x="0" y="960107"/>
                </a:cubicBezTo>
                <a:cubicBezTo>
                  <a:pt x="0" y="429855"/>
                  <a:pt x="429855" y="0"/>
                  <a:pt x="960107" y="0"/>
                </a:cubicBezTo>
                <a:close/>
              </a:path>
            </a:pathLst>
          </a:custGeom>
          <a:blipFill dpi="0" rotWithShape="1">
            <a:blip r:embed="rId1"/>
            <a:tile tx="0" ty="0" sx="100000" sy="100000" flip="none" algn="tl"/>
          </a:blipFill>
          <a:ln>
            <a:solidFill>
              <a:schemeClr val="accent1"/>
            </a:solidFill>
          </a:ln>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6"/>
          </p:nvPr>
        </p:nvSpPr>
        <p:spPr>
          <a:xfrm>
            <a:off x="9494271" y="2293148"/>
            <a:ext cx="1920214" cy="1920214"/>
          </a:xfrm>
          <a:custGeom>
            <a:gdLst>
              <a:gd name="connsiteX0" fmla="*/ 960107 w 1920214"/>
              <a:gd name="connsiteY0" fmla="*/ 0 h 1920214"/>
              <a:gd name="connsiteX1" fmla="*/ 1920214 w 1920214"/>
              <a:gd name="connsiteY1" fmla="*/ 960107 h 1920214"/>
              <a:gd name="connsiteX2" fmla="*/ 960107 w 1920214"/>
              <a:gd name="connsiteY2" fmla="*/ 1920214 h 1920214"/>
              <a:gd name="connsiteX3" fmla="*/ 0 w 1920214"/>
              <a:gd name="connsiteY3" fmla="*/ 960107 h 1920214"/>
              <a:gd name="connsiteX4" fmla="*/ 960107 w 1920214"/>
              <a:gd name="connsiteY4" fmla="*/ 0 h 192021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20214" h="1920214">
                <a:moveTo>
                  <a:pt x="960107" y="0"/>
                </a:moveTo>
                <a:cubicBezTo>
                  <a:pt x="1490359" y="0"/>
                  <a:pt x="1920214" y="429855"/>
                  <a:pt x="1920214" y="960107"/>
                </a:cubicBezTo>
                <a:cubicBezTo>
                  <a:pt x="1920214" y="1490359"/>
                  <a:pt x="1490359" y="1920214"/>
                  <a:pt x="960107" y="1920214"/>
                </a:cubicBezTo>
                <a:cubicBezTo>
                  <a:pt x="429855" y="1920214"/>
                  <a:pt x="0" y="1490359"/>
                  <a:pt x="0" y="960107"/>
                </a:cubicBezTo>
                <a:cubicBezTo>
                  <a:pt x="0" y="429855"/>
                  <a:pt x="429855" y="0"/>
                  <a:pt x="960107" y="0"/>
                </a:cubicBezTo>
                <a:close/>
              </a:path>
            </a:pathLst>
          </a:custGeom>
          <a:blipFill dpi="0" rotWithShape="1">
            <a:blip r:embed="rId1"/>
            <a:tile tx="0" ty="0" sx="100000" sy="100000" flip="none" algn="tl"/>
          </a:blipFill>
          <a:ln>
            <a:solidFill>
              <a:schemeClr val="accent1"/>
            </a:solidFill>
          </a:ln>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5718433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20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 fill="hold"/>
                                        <p:tgtEl>
                                          <p:spTgt spid="14"/>
                                        </p:tgtEl>
                                        <p:attrNameLst>
                                          <p:attrName>ppt_w</p:attrName>
                                        </p:attrNameLst>
                                      </p:cBhvr>
                                      <p:tavLst>
                                        <p:tav tm="0">
                                          <p:val>
                                            <p:fltVal val="0"/>
                                          </p:val>
                                        </p:tav>
                                        <p:tav tm="100000">
                                          <p:val>
                                            <p:strVal val="#ppt_w"/>
                                          </p:val>
                                        </p:tav>
                                      </p:tavLst>
                                    </p:anim>
                                    <p:anim calcmode="lin" valueType="num">
                                      <p:cBhvr>
                                        <p:cTn id="8" dur="200" fill="hold"/>
                                        <p:tgtEl>
                                          <p:spTgt spid="14"/>
                                        </p:tgtEl>
                                        <p:attrNameLst>
                                          <p:attrName>ppt_h</p:attrName>
                                        </p:attrNameLst>
                                      </p:cBhvr>
                                      <p:tavLst>
                                        <p:tav tm="0">
                                          <p:val>
                                            <p:fltVal val="0"/>
                                          </p:val>
                                        </p:tav>
                                        <p:tav tm="100000">
                                          <p:val>
                                            <p:strVal val="#ppt_h"/>
                                          </p:val>
                                        </p:tav>
                                      </p:tavLst>
                                    </p:anim>
                                    <p:animEffect transition="in" filter="fade">
                                      <p:cBhvr>
                                        <p:cTn id="9" dur="200"/>
                                        <p:tgtEl>
                                          <p:spTgt spid="14"/>
                                        </p:tgtEl>
                                      </p:cBhvr>
                                    </p:animEffect>
                                  </p:childTnLst>
                                </p:cTn>
                              </p:par>
                              <p:par>
                                <p:cTn id="10" presetID="6" presetClass="emph" presetSubtype="0" autoRev="1" fill="hold" grpId="1" nodeType="withEffect">
                                  <p:stCondLst>
                                    <p:cond delay="1350"/>
                                  </p:stCondLst>
                                  <p:childTnLst>
                                    <p:animScale>
                                      <p:cBhvr>
                                        <p:cTn id="11" dur="100" fill="hold"/>
                                        <p:tgtEl>
                                          <p:spTgt spid="14"/>
                                        </p:tgtEl>
                                      </p:cBhvr>
                                      <p:by x="130000" y="130000"/>
                                    </p:animScale>
                                  </p:childTnLst>
                                </p:cTn>
                              </p:par>
                              <p:par>
                                <p:cTn id="12" presetID="53" presetClass="entr" presetSubtype="16" fill="hold" grpId="0" nodeType="withEffect">
                                  <p:stCondLst>
                                    <p:cond delay="3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200" fill="hold"/>
                                        <p:tgtEl>
                                          <p:spTgt spid="15"/>
                                        </p:tgtEl>
                                        <p:attrNameLst>
                                          <p:attrName>ppt_w</p:attrName>
                                        </p:attrNameLst>
                                      </p:cBhvr>
                                      <p:tavLst>
                                        <p:tav tm="0">
                                          <p:val>
                                            <p:fltVal val="0"/>
                                          </p:val>
                                        </p:tav>
                                        <p:tav tm="100000">
                                          <p:val>
                                            <p:strVal val="#ppt_w"/>
                                          </p:val>
                                        </p:tav>
                                      </p:tavLst>
                                    </p:anim>
                                    <p:anim calcmode="lin" valueType="num">
                                      <p:cBhvr>
                                        <p:cTn id="15" dur="200" fill="hold"/>
                                        <p:tgtEl>
                                          <p:spTgt spid="15"/>
                                        </p:tgtEl>
                                        <p:attrNameLst>
                                          <p:attrName>ppt_h</p:attrName>
                                        </p:attrNameLst>
                                      </p:cBhvr>
                                      <p:tavLst>
                                        <p:tav tm="0">
                                          <p:val>
                                            <p:fltVal val="0"/>
                                          </p:val>
                                        </p:tav>
                                        <p:tav tm="100000">
                                          <p:val>
                                            <p:strVal val="#ppt_h"/>
                                          </p:val>
                                        </p:tav>
                                      </p:tavLst>
                                    </p:anim>
                                    <p:animEffect transition="in" filter="fade">
                                      <p:cBhvr>
                                        <p:cTn id="16" dur="200"/>
                                        <p:tgtEl>
                                          <p:spTgt spid="15"/>
                                        </p:tgtEl>
                                      </p:cBhvr>
                                    </p:animEffect>
                                  </p:childTnLst>
                                </p:cTn>
                              </p:par>
                              <p:par>
                                <p:cTn id="17" presetID="6" presetClass="emph" presetSubtype="0" autoRev="1" fill="hold" grpId="1" nodeType="withEffect">
                                  <p:stCondLst>
                                    <p:cond delay="3650"/>
                                  </p:stCondLst>
                                  <p:childTnLst>
                                    <p:animScale>
                                      <p:cBhvr>
                                        <p:cTn id="18" dur="100" fill="hold"/>
                                        <p:tgtEl>
                                          <p:spTgt spid="15"/>
                                        </p:tgtEl>
                                      </p:cBhvr>
                                      <p:by x="130000" y="130000"/>
                                    </p:animScale>
                                  </p:childTnLst>
                                </p:cTn>
                              </p:par>
                              <p:par>
                                <p:cTn id="19" presetID="53" presetClass="entr" presetSubtype="16" fill="hold" grpId="0" nodeType="withEffect">
                                  <p:stCondLst>
                                    <p:cond delay="58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200" fill="hold"/>
                                        <p:tgtEl>
                                          <p:spTgt spid="16"/>
                                        </p:tgtEl>
                                        <p:attrNameLst>
                                          <p:attrName>ppt_w</p:attrName>
                                        </p:attrNameLst>
                                      </p:cBhvr>
                                      <p:tavLst>
                                        <p:tav tm="0">
                                          <p:val>
                                            <p:fltVal val="0"/>
                                          </p:val>
                                        </p:tav>
                                        <p:tav tm="100000">
                                          <p:val>
                                            <p:strVal val="#ppt_w"/>
                                          </p:val>
                                        </p:tav>
                                      </p:tavLst>
                                    </p:anim>
                                    <p:anim calcmode="lin" valueType="num">
                                      <p:cBhvr>
                                        <p:cTn id="22" dur="200" fill="hold"/>
                                        <p:tgtEl>
                                          <p:spTgt spid="16"/>
                                        </p:tgtEl>
                                        <p:attrNameLst>
                                          <p:attrName>ppt_h</p:attrName>
                                        </p:attrNameLst>
                                      </p:cBhvr>
                                      <p:tavLst>
                                        <p:tav tm="0">
                                          <p:val>
                                            <p:fltVal val="0"/>
                                          </p:val>
                                        </p:tav>
                                        <p:tav tm="100000">
                                          <p:val>
                                            <p:strVal val="#ppt_h"/>
                                          </p:val>
                                        </p:tav>
                                      </p:tavLst>
                                    </p:anim>
                                    <p:animEffect transition="in" filter="fade">
                                      <p:cBhvr>
                                        <p:cTn id="23" dur="200"/>
                                        <p:tgtEl>
                                          <p:spTgt spid="16"/>
                                        </p:tgtEl>
                                      </p:cBhvr>
                                    </p:animEffect>
                                  </p:childTnLst>
                                </p:cTn>
                              </p:par>
                              <p:par>
                                <p:cTn id="24" presetID="6" presetClass="emph" presetSubtype="0" autoRev="1" fill="hold" grpId="1" nodeType="withEffect">
                                  <p:stCondLst>
                                    <p:cond delay="5950"/>
                                  </p:stCondLst>
                                  <p:childTnLst>
                                    <p:animScale>
                                      <p:cBhvr>
                                        <p:cTn id="25" dur="100" fill="hold"/>
                                        <p:tgtEl>
                                          <p:spTgt spid="16"/>
                                        </p:tgtEl>
                                      </p:cBhvr>
                                      <p:by x="130000" y="130000"/>
                                    </p:animScale>
                                  </p:childTnLst>
                                </p:cTn>
                              </p:par>
                              <p:par>
                                <p:cTn id="26" presetID="53" presetClass="entr" presetSubtype="16" fill="hold" grpId="0" nodeType="withEffect">
                                  <p:stCondLst>
                                    <p:cond delay="8100"/>
                                  </p:stCondLst>
                                  <p:childTnLst>
                                    <p:set>
                                      <p:cBhvr>
                                        <p:cTn id="27" dur="1" fill="hold">
                                          <p:stCondLst>
                                            <p:cond delay="0"/>
                                          </p:stCondLst>
                                        </p:cTn>
                                        <p:tgtEl>
                                          <p:spTgt spid="17"/>
                                        </p:tgtEl>
                                        <p:attrNameLst>
                                          <p:attrName>style.visibility</p:attrName>
                                        </p:attrNameLst>
                                      </p:cBhvr>
                                      <p:to>
                                        <p:strVal val="visible"/>
                                      </p:to>
                                    </p:set>
                                    <p:anim calcmode="lin" valueType="num">
                                      <p:cBhvr>
                                        <p:cTn id="28" dur="200" fill="hold"/>
                                        <p:tgtEl>
                                          <p:spTgt spid="17"/>
                                        </p:tgtEl>
                                        <p:attrNameLst>
                                          <p:attrName>ppt_w</p:attrName>
                                        </p:attrNameLst>
                                      </p:cBhvr>
                                      <p:tavLst>
                                        <p:tav tm="0">
                                          <p:val>
                                            <p:fltVal val="0"/>
                                          </p:val>
                                        </p:tav>
                                        <p:tav tm="100000">
                                          <p:val>
                                            <p:strVal val="#ppt_w"/>
                                          </p:val>
                                        </p:tav>
                                      </p:tavLst>
                                    </p:anim>
                                    <p:anim calcmode="lin" valueType="num">
                                      <p:cBhvr>
                                        <p:cTn id="29" dur="200" fill="hold"/>
                                        <p:tgtEl>
                                          <p:spTgt spid="17"/>
                                        </p:tgtEl>
                                        <p:attrNameLst>
                                          <p:attrName>ppt_h</p:attrName>
                                        </p:attrNameLst>
                                      </p:cBhvr>
                                      <p:tavLst>
                                        <p:tav tm="0">
                                          <p:val>
                                            <p:fltVal val="0"/>
                                          </p:val>
                                        </p:tav>
                                        <p:tav tm="100000">
                                          <p:val>
                                            <p:strVal val="#ppt_h"/>
                                          </p:val>
                                        </p:tav>
                                      </p:tavLst>
                                    </p:anim>
                                    <p:animEffect transition="in" filter="fade">
                                      <p:cBhvr>
                                        <p:cTn id="30" dur="200"/>
                                        <p:tgtEl>
                                          <p:spTgt spid="17"/>
                                        </p:tgtEl>
                                      </p:cBhvr>
                                    </p:animEffect>
                                  </p:childTnLst>
                                </p:cTn>
                              </p:par>
                              <p:par>
                                <p:cTn id="31" presetID="6" presetClass="emph" presetSubtype="0" autoRev="1" fill="hold" grpId="1" nodeType="withEffect">
                                  <p:stCondLst>
                                    <p:cond delay="8250"/>
                                  </p:stCondLst>
                                  <p:childTnLst>
                                    <p:animScale>
                                      <p:cBhvr>
                                        <p:cTn id="32" dur="100" fill="hold"/>
                                        <p:tgtEl>
                                          <p:spTgt spid="17"/>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4" grpId="0" animBg="1"/>
      <p:bldP spid="14" grpId="1" animBg="1"/>
      <p:bldP spid="17" grpId="0" animBg="1"/>
      <p:bldP spid="17" grpId="1" animBg="1"/>
    </p:bldLs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空白">
    <p:spTree>
      <p:nvGrpSpPr>
        <p:cNvPr id="1" name=""/>
        <p:cNvGrpSpPr/>
        <p:nvPr/>
      </p:nvGrpSpPr>
      <p:grpSpPr>
        <a:xfrm>
          <a:off x="0" y="0"/>
          <a:ext cx="0" cy="0"/>
        </a:xfrm>
      </p:grpSpPr>
      <p:sp>
        <p:nvSpPr>
          <p:cNvPr id="5" name="图片占位符 4"/>
          <p:cNvSpPr>
            <a:spLocks noGrp="1"/>
          </p:cNvSpPr>
          <p:nvPr>
            <p:ph type="pic" sz="quarter" idx="13"/>
          </p:nvPr>
        </p:nvSpPr>
        <p:spPr>
          <a:xfrm>
            <a:off x="583355" y="906404"/>
            <a:ext cx="11041227" cy="5664629"/>
          </a:xfrm>
          <a:custGeom>
            <a:gdLst>
              <a:gd name="connsiteX0" fmla="*/ 0 w 11041227"/>
              <a:gd name="connsiteY0" fmla="*/ 0 h 5664629"/>
              <a:gd name="connsiteX1" fmla="*/ 11041227 w 11041227"/>
              <a:gd name="connsiteY1" fmla="*/ 0 h 5664629"/>
              <a:gd name="connsiteX2" fmla="*/ 11041227 w 11041227"/>
              <a:gd name="connsiteY2" fmla="*/ 5664629 h 5664629"/>
              <a:gd name="connsiteX3" fmla="*/ 0 w 11041227"/>
              <a:gd name="connsiteY3" fmla="*/ 5664629 h 5664629"/>
            </a:gdLst>
            <a:cxnLst>
              <a:cxn ang="0">
                <a:pos x="connsiteX0" y="connsiteY0"/>
              </a:cxn>
              <a:cxn ang="0">
                <a:pos x="connsiteX1" y="connsiteY1"/>
              </a:cxn>
              <a:cxn ang="0">
                <a:pos x="connsiteX2" y="connsiteY2"/>
              </a:cxn>
              <a:cxn ang="0">
                <a:pos x="connsiteX3" y="connsiteY3"/>
              </a:cxn>
            </a:cxnLst>
            <a:rect l="l" t="t" r="r" b="b"/>
            <a:pathLst>
              <a:path w="11041227" h="5664629">
                <a:moveTo>
                  <a:pt x="0" y="0"/>
                </a:moveTo>
                <a:lnTo>
                  <a:pt x="11041227" y="0"/>
                </a:lnTo>
                <a:lnTo>
                  <a:pt x="11041227" y="5664629"/>
                </a:lnTo>
                <a:lnTo>
                  <a:pt x="0" y="566462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279123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空白">
    <p:spTree>
      <p:nvGrpSpPr>
        <p:cNvPr id="1" name=""/>
        <p:cNvGrpSpPr/>
        <p:nvPr/>
      </p:nvGrpSpPr>
      <p:grpSpPr>
        <a:xfrm>
          <a:off x="0" y="0"/>
          <a:ext cx="0" cy="0"/>
        </a:xfrm>
      </p:grpSpPr>
      <p:sp>
        <p:nvSpPr>
          <p:cNvPr id="5" name="图片占位符 4"/>
          <p:cNvSpPr>
            <a:spLocks noGrp="1"/>
          </p:cNvSpPr>
          <p:nvPr>
            <p:ph type="pic" sz="quarter" idx="13"/>
          </p:nvPr>
        </p:nvSpPr>
        <p:spPr>
          <a:xfrm>
            <a:off x="2639582" y="1442942"/>
            <a:ext cx="9552420" cy="2841945"/>
          </a:xfrm>
          <a:custGeom>
            <a:gdLst>
              <a:gd name="connsiteX0" fmla="*/ 0 w 9552420"/>
              <a:gd name="connsiteY0" fmla="*/ 0 h 2841945"/>
              <a:gd name="connsiteX1" fmla="*/ 9552420 w 9552420"/>
              <a:gd name="connsiteY1" fmla="*/ 0 h 2841945"/>
              <a:gd name="connsiteX2" fmla="*/ 9552420 w 9552420"/>
              <a:gd name="connsiteY2" fmla="*/ 2841945 h 2841945"/>
              <a:gd name="connsiteX3" fmla="*/ 0 w 9552420"/>
              <a:gd name="connsiteY3" fmla="*/ 2841945 h 2841945"/>
            </a:gdLst>
            <a:cxnLst>
              <a:cxn ang="0">
                <a:pos x="connsiteX0" y="connsiteY0"/>
              </a:cxn>
              <a:cxn ang="0">
                <a:pos x="connsiteX1" y="connsiteY1"/>
              </a:cxn>
              <a:cxn ang="0">
                <a:pos x="connsiteX2" y="connsiteY2"/>
              </a:cxn>
              <a:cxn ang="0">
                <a:pos x="connsiteX3" y="connsiteY3"/>
              </a:cxn>
            </a:cxnLst>
            <a:rect l="l" t="t" r="r" b="b"/>
            <a:pathLst>
              <a:path w="9552420" h="2841945">
                <a:moveTo>
                  <a:pt x="0" y="0"/>
                </a:moveTo>
                <a:lnTo>
                  <a:pt x="9552420" y="0"/>
                </a:lnTo>
                <a:lnTo>
                  <a:pt x="9552420" y="2841945"/>
                </a:lnTo>
                <a:lnTo>
                  <a:pt x="0" y="284194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806515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空白">
    <p:spTree>
      <p:nvGrpSpPr>
        <p:cNvPr id="1" name=""/>
        <p:cNvGrpSpPr/>
        <p:nvPr/>
      </p:nvGrpSpPr>
      <p:grpSpPr>
        <a:xfrm>
          <a:off x="0" y="0"/>
          <a:ext cx="0" cy="0"/>
        </a:xfrm>
      </p:grpSpPr>
      <p:sp>
        <p:nvSpPr>
          <p:cNvPr id="5" name="图片占位符 4"/>
          <p:cNvSpPr>
            <a:spLocks noGrp="1"/>
          </p:cNvSpPr>
          <p:nvPr>
            <p:ph type="pic" sz="quarter" idx="13"/>
          </p:nvPr>
        </p:nvSpPr>
        <p:spPr>
          <a:xfrm>
            <a:off x="952991" y="1123524"/>
            <a:ext cx="10286019" cy="3715658"/>
          </a:xfrm>
          <a:custGeom>
            <a:gdLst>
              <a:gd name="connsiteX0" fmla="*/ 0 w 10286019"/>
              <a:gd name="connsiteY0" fmla="*/ 0 h 3715658"/>
              <a:gd name="connsiteX1" fmla="*/ 10286019 w 10286019"/>
              <a:gd name="connsiteY1" fmla="*/ 0 h 3715658"/>
              <a:gd name="connsiteX2" fmla="*/ 10286019 w 10286019"/>
              <a:gd name="connsiteY2" fmla="*/ 3715658 h 3715658"/>
              <a:gd name="connsiteX3" fmla="*/ 0 w 10286019"/>
              <a:gd name="connsiteY3" fmla="*/ 3715658 h 3715658"/>
            </a:gdLst>
            <a:cxnLst>
              <a:cxn ang="0">
                <a:pos x="connsiteX0" y="connsiteY0"/>
              </a:cxn>
              <a:cxn ang="0">
                <a:pos x="connsiteX1" y="connsiteY1"/>
              </a:cxn>
              <a:cxn ang="0">
                <a:pos x="connsiteX2" y="connsiteY2"/>
              </a:cxn>
              <a:cxn ang="0">
                <a:pos x="connsiteX3" y="connsiteY3"/>
              </a:cxn>
            </a:cxnLst>
            <a:rect l="l" t="t" r="r" b="b"/>
            <a:pathLst>
              <a:path w="10286019" h="3715658">
                <a:moveTo>
                  <a:pt x="0" y="0"/>
                </a:moveTo>
                <a:lnTo>
                  <a:pt x="10286019" y="0"/>
                </a:lnTo>
                <a:lnTo>
                  <a:pt x="10286019" y="3715658"/>
                </a:lnTo>
                <a:lnTo>
                  <a:pt x="0" y="3715658"/>
                </a:lnTo>
                <a:close/>
              </a:path>
            </a:pathLst>
          </a:custGeom>
          <a:blipFill>
            <a:blip r:embed="rId1"/>
            <a:stretch>
              <a:fillRect/>
            </a:stretch>
          </a:blipFill>
          <a:ln w="12700">
            <a:solidFill>
              <a:schemeClr val="bg1"/>
            </a:solidFill>
          </a:ln>
          <a:effectLst>
            <a:outerShdw blurRad="254000" dist="127000" dir="5400000" algn="t" rotWithShape="0">
              <a:schemeClr val="tx1">
                <a:lumMod val="75000"/>
                <a:lumOff val="25000"/>
                <a:alpha val="40000"/>
              </a:scheme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577387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50" fill="hold"/>
                                        <p:tgtEl>
                                          <p:spTgt spid="5"/>
                                        </p:tgtEl>
                                        <p:attrNameLst>
                                          <p:attrName>ppt_x</p:attrName>
                                        </p:attrNameLst>
                                      </p:cBhvr>
                                      <p:tavLst>
                                        <p:tav tm="0">
                                          <p:val>
                                            <p:strVal val="#ppt_x"/>
                                          </p:val>
                                        </p:tav>
                                        <p:tav tm="100000">
                                          <p:val>
                                            <p:strVal val="#ppt_x"/>
                                          </p:val>
                                        </p:tav>
                                      </p:tavLst>
                                    </p:anim>
                                    <p:anim calcmode="lin" valueType="num">
                                      <p:cBhvr additive="base">
                                        <p:cTn id="8" dur="3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空白">
    <p:spTree>
      <p:nvGrpSpPr>
        <p:cNvPr id="1" name=""/>
        <p:cNvGrpSpPr/>
        <p:nvPr/>
      </p:nvGrpSpPr>
      <p:grpSpPr>
        <a:xfrm>
          <a:off x="0" y="0"/>
          <a:ext cx="0" cy="0"/>
        </a:xfrm>
      </p:grpSpPr>
      <p:sp>
        <p:nvSpPr>
          <p:cNvPr id="5" name="图片占位符 4"/>
          <p:cNvSpPr>
            <a:spLocks noGrp="1"/>
          </p:cNvSpPr>
          <p:nvPr>
            <p:ph type="pic" sz="quarter" idx="13"/>
          </p:nvPr>
        </p:nvSpPr>
        <p:spPr>
          <a:xfrm>
            <a:off x="1" y="1262743"/>
            <a:ext cx="12192000" cy="3352801"/>
          </a:xfrm>
          <a:custGeom>
            <a:gdLst>
              <a:gd name="connsiteX0" fmla="*/ 0 w 12192000"/>
              <a:gd name="connsiteY0" fmla="*/ 0 h 3352801"/>
              <a:gd name="connsiteX1" fmla="*/ 12192000 w 12192000"/>
              <a:gd name="connsiteY1" fmla="*/ 0 h 3352801"/>
              <a:gd name="connsiteX2" fmla="*/ 12192000 w 12192000"/>
              <a:gd name="connsiteY2" fmla="*/ 3352801 h 3352801"/>
              <a:gd name="connsiteX3" fmla="*/ 0 w 12192000"/>
              <a:gd name="connsiteY3" fmla="*/ 3352801 h 3352801"/>
            </a:gdLst>
            <a:cxnLst>
              <a:cxn ang="0">
                <a:pos x="connsiteX0" y="connsiteY0"/>
              </a:cxn>
              <a:cxn ang="0">
                <a:pos x="connsiteX1" y="connsiteY1"/>
              </a:cxn>
              <a:cxn ang="0">
                <a:pos x="connsiteX2" y="connsiteY2"/>
              </a:cxn>
              <a:cxn ang="0">
                <a:pos x="connsiteX3" y="connsiteY3"/>
              </a:cxn>
            </a:cxnLst>
            <a:rect l="l" t="t" r="r" b="b"/>
            <a:pathLst>
              <a:path w="12192000" h="3352801">
                <a:moveTo>
                  <a:pt x="0" y="0"/>
                </a:moveTo>
                <a:lnTo>
                  <a:pt x="12192000" y="0"/>
                </a:lnTo>
                <a:lnTo>
                  <a:pt x="12192000" y="3352801"/>
                </a:lnTo>
                <a:lnTo>
                  <a:pt x="0" y="3352801"/>
                </a:lnTo>
                <a:close/>
              </a:path>
            </a:pathLst>
          </a:custGeom>
          <a:blipFill dpi="0" rotWithShape="1">
            <a:blip r:embed="rId1"/>
            <a:stretch>
              <a:fillRect/>
            </a:stretch>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5466507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extLst>
      <p:ext uri="{BB962C8B-B14F-4D97-AF65-F5344CB8AC3E}">
        <p14:creationId val="3213361663"/>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空白">
    <p:spTree>
      <p:nvGrpSpPr>
        <p:cNvPr id="1" name=""/>
        <p:cNvGrpSpPr/>
        <p:nvPr/>
      </p:nvGrpSpPr>
      <p:grpSpPr>
        <a:xfrm>
          <a:off x="0" y="0"/>
          <a:ext cx="0" cy="0"/>
        </a:xfrm>
      </p:grpSpPr>
      <p:sp>
        <p:nvSpPr>
          <p:cNvPr id="11" name="图片占位符 10"/>
          <p:cNvSpPr>
            <a:spLocks noGrp="1"/>
          </p:cNvSpPr>
          <p:nvPr>
            <p:ph type="pic" sz="quarter" idx="13"/>
          </p:nvPr>
        </p:nvSpPr>
        <p:spPr>
          <a:xfrm>
            <a:off x="2456147" y="4493365"/>
            <a:ext cx="2322513" cy="1868488"/>
          </a:xfrm>
          <a:custGeom>
            <a:gdLst>
              <a:gd name="connsiteX0" fmla="*/ 0 w 2322513"/>
              <a:gd name="connsiteY0" fmla="*/ 0 h 1868488"/>
              <a:gd name="connsiteX1" fmla="*/ 2322513 w 2322513"/>
              <a:gd name="connsiteY1" fmla="*/ 0 h 1868488"/>
              <a:gd name="connsiteX2" fmla="*/ 2322513 w 2322513"/>
              <a:gd name="connsiteY2" fmla="*/ 1868488 h 1868488"/>
              <a:gd name="connsiteX3" fmla="*/ 0 w 2322513"/>
              <a:gd name="connsiteY3" fmla="*/ 1868488 h 1868488"/>
            </a:gdLst>
            <a:cxnLst>
              <a:cxn ang="0">
                <a:pos x="connsiteX0" y="connsiteY0"/>
              </a:cxn>
              <a:cxn ang="0">
                <a:pos x="connsiteX1" y="connsiteY1"/>
              </a:cxn>
              <a:cxn ang="0">
                <a:pos x="connsiteX2" y="connsiteY2"/>
              </a:cxn>
              <a:cxn ang="0">
                <a:pos x="connsiteX3" y="connsiteY3"/>
              </a:cxn>
            </a:cxnLst>
            <a:rect l="l" t="t" r="r" b="b"/>
            <a:pathLst>
              <a:path w="2322513" h="1868488">
                <a:moveTo>
                  <a:pt x="0" y="0"/>
                </a:moveTo>
                <a:lnTo>
                  <a:pt x="2322513" y="0"/>
                </a:lnTo>
                <a:lnTo>
                  <a:pt x="2322513" y="1868488"/>
                </a:lnTo>
                <a:lnTo>
                  <a:pt x="0" y="1868488"/>
                </a:lnTo>
                <a:close/>
              </a:path>
            </a:pathLst>
          </a:custGeom>
          <a:blipFill dpi="0" rotWithShape="1">
            <a:blip r:embed="rId1"/>
            <a:tile tx="0" ty="0" sx="100000" sy="100000" flip="none" algn="tl"/>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defRPr>
            </a:lvl1pPr>
          </a:lstStyle>
          <a:p>
            <a:pPr marL="0" lvl="0" algn="ctr"/>
            <a:endParaRPr lang="zh-CN" altLang="en-US"/>
          </a:p>
        </p:txBody>
      </p:sp>
      <p:sp>
        <p:nvSpPr>
          <p:cNvPr id="12" name="图片占位符 11"/>
          <p:cNvSpPr>
            <a:spLocks noGrp="1"/>
          </p:cNvSpPr>
          <p:nvPr>
            <p:ph type="pic" sz="quarter" idx="14"/>
          </p:nvPr>
        </p:nvSpPr>
        <p:spPr>
          <a:xfrm>
            <a:off x="4965985" y="4493365"/>
            <a:ext cx="2321647" cy="1868488"/>
          </a:xfrm>
          <a:custGeom>
            <a:gdLst>
              <a:gd name="connsiteX0" fmla="*/ 0 w 2321647"/>
              <a:gd name="connsiteY0" fmla="*/ 0 h 1868488"/>
              <a:gd name="connsiteX1" fmla="*/ 2321647 w 2321647"/>
              <a:gd name="connsiteY1" fmla="*/ 0 h 1868488"/>
              <a:gd name="connsiteX2" fmla="*/ 2321647 w 2321647"/>
              <a:gd name="connsiteY2" fmla="*/ 1868488 h 1868488"/>
              <a:gd name="connsiteX3" fmla="*/ 0 w 2321647"/>
              <a:gd name="connsiteY3" fmla="*/ 1868488 h 1868488"/>
            </a:gdLst>
            <a:cxnLst>
              <a:cxn ang="0">
                <a:pos x="connsiteX0" y="connsiteY0"/>
              </a:cxn>
              <a:cxn ang="0">
                <a:pos x="connsiteX1" y="connsiteY1"/>
              </a:cxn>
              <a:cxn ang="0">
                <a:pos x="connsiteX2" y="connsiteY2"/>
              </a:cxn>
              <a:cxn ang="0">
                <a:pos x="connsiteX3" y="connsiteY3"/>
              </a:cxn>
            </a:cxnLst>
            <a:rect l="l" t="t" r="r" b="b"/>
            <a:pathLst>
              <a:path w="2321647" h="1868488">
                <a:moveTo>
                  <a:pt x="0" y="0"/>
                </a:moveTo>
                <a:lnTo>
                  <a:pt x="2321647" y="0"/>
                </a:lnTo>
                <a:lnTo>
                  <a:pt x="2321647" y="1868488"/>
                </a:lnTo>
                <a:lnTo>
                  <a:pt x="0" y="1868488"/>
                </a:lnTo>
                <a:close/>
              </a:path>
            </a:pathLst>
          </a:custGeom>
          <a:blipFill dpi="0" rotWithShape="1">
            <a:blip r:embed="rId1"/>
            <a:tile tx="0" ty="0" sx="100000" sy="100000" flip="none" algn="tl"/>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5"/>
          </p:nvPr>
        </p:nvSpPr>
        <p:spPr>
          <a:xfrm>
            <a:off x="7474957" y="4493365"/>
            <a:ext cx="2260899" cy="1870630"/>
          </a:xfrm>
          <a:custGeom>
            <a:gdLst>
              <a:gd name="connsiteX0" fmla="*/ 0 w 2260899"/>
              <a:gd name="connsiteY0" fmla="*/ 0 h 1870630"/>
              <a:gd name="connsiteX1" fmla="*/ 2260899 w 2260899"/>
              <a:gd name="connsiteY1" fmla="*/ 0 h 1870630"/>
              <a:gd name="connsiteX2" fmla="*/ 2260899 w 2260899"/>
              <a:gd name="connsiteY2" fmla="*/ 1870630 h 1870630"/>
              <a:gd name="connsiteX3" fmla="*/ 0 w 2260899"/>
              <a:gd name="connsiteY3" fmla="*/ 1870630 h 1870630"/>
            </a:gdLst>
            <a:cxnLst>
              <a:cxn ang="0">
                <a:pos x="connsiteX0" y="connsiteY0"/>
              </a:cxn>
              <a:cxn ang="0">
                <a:pos x="connsiteX1" y="connsiteY1"/>
              </a:cxn>
              <a:cxn ang="0">
                <a:pos x="connsiteX2" y="connsiteY2"/>
              </a:cxn>
              <a:cxn ang="0">
                <a:pos x="connsiteX3" y="connsiteY3"/>
              </a:cxn>
            </a:cxnLst>
            <a:rect l="l" t="t" r="r" b="b"/>
            <a:pathLst>
              <a:path w="2260899" h="1870630">
                <a:moveTo>
                  <a:pt x="0" y="0"/>
                </a:moveTo>
                <a:lnTo>
                  <a:pt x="2260899" y="0"/>
                </a:lnTo>
                <a:lnTo>
                  <a:pt x="2260899" y="1870630"/>
                </a:lnTo>
                <a:lnTo>
                  <a:pt x="0" y="1870630"/>
                </a:lnTo>
                <a:close/>
              </a:path>
            </a:pathLst>
          </a:custGeom>
          <a:blipFill dpi="0" rotWithShape="1">
            <a:blip r:embed="rId1"/>
            <a:tile tx="0" ty="0" sx="100000" sy="100000" flip="none" algn="tl"/>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defRPr>
            </a:lvl1pPr>
          </a:lstStyle>
          <a:p>
            <a:pPr marL="0" lvl="0" algn="ctr"/>
            <a:endParaRPr lang="zh-CN" altLang="en-US"/>
          </a:p>
        </p:txBody>
      </p:sp>
    </p:spTree>
    <p:extLst>
      <p:ext uri="{BB962C8B-B14F-4D97-AF65-F5344CB8AC3E}">
        <p14:creationId val="14864171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grpId="0" nodeType="withEffect">
                                  <p:stCondLst>
                                    <p:cond delay="49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450" decel="100000" fill="hold"/>
                                        <p:tgtEl>
                                          <p:spTgt spid="12"/>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1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450" decel="100000" fill="hold"/>
                                        <p:tgtEl>
                                          <p:spTgt spid="13"/>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空白">
    <p:spTree>
      <p:nvGrpSpPr>
        <p:cNvPr id="1" name=""/>
        <p:cNvGrpSpPr/>
        <p:nvPr/>
      </p:nvGrpSpPr>
      <p:grpSpPr>
        <a:xfrm>
          <a:off x="0" y="0"/>
          <a:ext cx="0" cy="0"/>
        </a:xfrm>
      </p:grpSpPr>
      <p:sp>
        <p:nvSpPr>
          <p:cNvPr id="8" name="图片占位符 7"/>
          <p:cNvSpPr>
            <a:spLocks noGrp="1"/>
          </p:cNvSpPr>
          <p:nvPr>
            <p:ph type="pic" sz="quarter" idx="13"/>
          </p:nvPr>
        </p:nvSpPr>
        <p:spPr>
          <a:xfrm>
            <a:off x="908005" y="1133368"/>
            <a:ext cx="4002898" cy="5337196"/>
          </a:xfrm>
          <a:custGeom>
            <a:gdLst>
              <a:gd name="connsiteX0" fmla="*/ 0 w 4002898"/>
              <a:gd name="connsiteY0" fmla="*/ 0 h 5337196"/>
              <a:gd name="connsiteX1" fmla="*/ 4002898 w 4002898"/>
              <a:gd name="connsiteY1" fmla="*/ 0 h 5337196"/>
              <a:gd name="connsiteX2" fmla="*/ 4002898 w 4002898"/>
              <a:gd name="connsiteY2" fmla="*/ 5337196 h 5337196"/>
              <a:gd name="connsiteX3" fmla="*/ 0 w 4002898"/>
              <a:gd name="connsiteY3" fmla="*/ 5337196 h 5337196"/>
            </a:gdLst>
            <a:cxnLst>
              <a:cxn ang="0">
                <a:pos x="connsiteX0" y="connsiteY0"/>
              </a:cxn>
              <a:cxn ang="0">
                <a:pos x="connsiteX1" y="connsiteY1"/>
              </a:cxn>
              <a:cxn ang="0">
                <a:pos x="connsiteX2" y="connsiteY2"/>
              </a:cxn>
              <a:cxn ang="0">
                <a:pos x="connsiteX3" y="connsiteY3"/>
              </a:cxn>
            </a:cxnLst>
            <a:rect l="l" t="t" r="r" b="b"/>
            <a:pathLst>
              <a:path w="4002898" h="5337196">
                <a:moveTo>
                  <a:pt x="0" y="0"/>
                </a:moveTo>
                <a:lnTo>
                  <a:pt x="4002898" y="0"/>
                </a:lnTo>
                <a:lnTo>
                  <a:pt x="4002898" y="5337196"/>
                </a:lnTo>
                <a:lnTo>
                  <a:pt x="0" y="5337196"/>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9866569" y="4445671"/>
            <a:ext cx="1502684" cy="2003579"/>
          </a:xfrm>
          <a:custGeom>
            <a:gdLst>
              <a:gd name="connsiteX0" fmla="*/ 0 w 1502684"/>
              <a:gd name="connsiteY0" fmla="*/ 0 h 2003579"/>
              <a:gd name="connsiteX1" fmla="*/ 1502684 w 1502684"/>
              <a:gd name="connsiteY1" fmla="*/ 0 h 2003579"/>
              <a:gd name="connsiteX2" fmla="*/ 1502684 w 1502684"/>
              <a:gd name="connsiteY2" fmla="*/ 2003579 h 2003579"/>
              <a:gd name="connsiteX3" fmla="*/ 0 w 1502684"/>
              <a:gd name="connsiteY3" fmla="*/ 2003579 h 2003579"/>
            </a:gdLst>
            <a:cxnLst>
              <a:cxn ang="0">
                <a:pos x="connsiteX0" y="connsiteY0"/>
              </a:cxn>
              <a:cxn ang="0">
                <a:pos x="connsiteX1" y="connsiteY1"/>
              </a:cxn>
              <a:cxn ang="0">
                <a:pos x="connsiteX2" y="connsiteY2"/>
              </a:cxn>
              <a:cxn ang="0">
                <a:pos x="connsiteX3" y="connsiteY3"/>
              </a:cxn>
            </a:cxnLst>
            <a:rect l="l" t="t" r="r" b="b"/>
            <a:pathLst>
              <a:path w="1502684" h="2003579">
                <a:moveTo>
                  <a:pt x="0" y="0"/>
                </a:moveTo>
                <a:lnTo>
                  <a:pt x="1502684" y="0"/>
                </a:lnTo>
                <a:lnTo>
                  <a:pt x="1502684" y="2003579"/>
                </a:lnTo>
                <a:lnTo>
                  <a:pt x="0" y="200357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64239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空白">
    <p:spTree>
      <p:nvGrpSpPr>
        <p:cNvPr id="1" name=""/>
        <p:cNvGrpSpPr/>
        <p:nvPr/>
      </p:nvGrpSpPr>
      <p:grpSpPr>
        <a:xfrm>
          <a:off x="0" y="0"/>
          <a:ext cx="0" cy="0"/>
        </a:xfrm>
      </p:grpSpPr>
      <p:sp>
        <p:nvSpPr>
          <p:cNvPr id="20" name="图片占位符 19"/>
          <p:cNvSpPr>
            <a:spLocks noGrp="1"/>
          </p:cNvSpPr>
          <p:nvPr>
            <p:ph type="pic" sz="quarter" idx="16"/>
          </p:nvPr>
        </p:nvSpPr>
        <p:spPr>
          <a:xfrm>
            <a:off x="9026384" y="1621049"/>
            <a:ext cx="2333957" cy="3111943"/>
          </a:xfrm>
          <a:custGeom>
            <a:gdLst>
              <a:gd name="connsiteX0" fmla="*/ 0 w 2333957"/>
              <a:gd name="connsiteY0" fmla="*/ 0 h 3111943"/>
              <a:gd name="connsiteX1" fmla="*/ 2333957 w 2333957"/>
              <a:gd name="connsiteY1" fmla="*/ 0 h 3111943"/>
              <a:gd name="connsiteX2" fmla="*/ 2333957 w 2333957"/>
              <a:gd name="connsiteY2" fmla="*/ 3111943 h 3111943"/>
              <a:gd name="connsiteX3" fmla="*/ 0 w 2333957"/>
              <a:gd name="connsiteY3" fmla="*/ 3111943 h 3111943"/>
            </a:gdLst>
            <a:cxnLst>
              <a:cxn ang="0">
                <a:pos x="connsiteX0" y="connsiteY0"/>
              </a:cxn>
              <a:cxn ang="0">
                <a:pos x="connsiteX1" y="connsiteY1"/>
              </a:cxn>
              <a:cxn ang="0">
                <a:pos x="connsiteX2" y="connsiteY2"/>
              </a:cxn>
              <a:cxn ang="0">
                <a:pos x="connsiteX3" y="connsiteY3"/>
              </a:cxn>
            </a:cxnLst>
            <a:rect l="l" t="t" r="r" b="b"/>
            <a:pathLst>
              <a:path w="2333957" h="3111943">
                <a:moveTo>
                  <a:pt x="0" y="0"/>
                </a:moveTo>
                <a:lnTo>
                  <a:pt x="2333957" y="0"/>
                </a:lnTo>
                <a:lnTo>
                  <a:pt x="2333957" y="3111943"/>
                </a:lnTo>
                <a:lnTo>
                  <a:pt x="0" y="31119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9" name="图片占位符 18"/>
          <p:cNvSpPr>
            <a:spLocks noGrp="1"/>
          </p:cNvSpPr>
          <p:nvPr>
            <p:ph type="pic" sz="quarter" idx="17"/>
          </p:nvPr>
        </p:nvSpPr>
        <p:spPr>
          <a:xfrm>
            <a:off x="6259035" y="1621049"/>
            <a:ext cx="2333957" cy="3111943"/>
          </a:xfrm>
          <a:custGeom>
            <a:gdLst>
              <a:gd name="connsiteX0" fmla="*/ 0 w 2333957"/>
              <a:gd name="connsiteY0" fmla="*/ 0 h 3111943"/>
              <a:gd name="connsiteX1" fmla="*/ 2333957 w 2333957"/>
              <a:gd name="connsiteY1" fmla="*/ 0 h 3111943"/>
              <a:gd name="connsiteX2" fmla="*/ 2333957 w 2333957"/>
              <a:gd name="connsiteY2" fmla="*/ 3111943 h 3111943"/>
              <a:gd name="connsiteX3" fmla="*/ 0 w 2333957"/>
              <a:gd name="connsiteY3" fmla="*/ 3111943 h 3111943"/>
            </a:gdLst>
            <a:cxnLst>
              <a:cxn ang="0">
                <a:pos x="connsiteX0" y="connsiteY0"/>
              </a:cxn>
              <a:cxn ang="0">
                <a:pos x="connsiteX1" y="connsiteY1"/>
              </a:cxn>
              <a:cxn ang="0">
                <a:pos x="connsiteX2" y="connsiteY2"/>
              </a:cxn>
              <a:cxn ang="0">
                <a:pos x="connsiteX3" y="connsiteY3"/>
              </a:cxn>
            </a:cxnLst>
            <a:rect l="l" t="t" r="r" b="b"/>
            <a:pathLst>
              <a:path w="2333957" h="3111943">
                <a:moveTo>
                  <a:pt x="0" y="0"/>
                </a:moveTo>
                <a:lnTo>
                  <a:pt x="2333957" y="0"/>
                </a:lnTo>
                <a:lnTo>
                  <a:pt x="2333957" y="3111943"/>
                </a:lnTo>
                <a:lnTo>
                  <a:pt x="0" y="31119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8"/>
          </p:nvPr>
        </p:nvSpPr>
        <p:spPr>
          <a:xfrm>
            <a:off x="3463439" y="1621049"/>
            <a:ext cx="2333957" cy="3111943"/>
          </a:xfrm>
          <a:custGeom>
            <a:gdLst>
              <a:gd name="connsiteX0" fmla="*/ 0 w 2333957"/>
              <a:gd name="connsiteY0" fmla="*/ 0 h 3111943"/>
              <a:gd name="connsiteX1" fmla="*/ 2333957 w 2333957"/>
              <a:gd name="connsiteY1" fmla="*/ 0 h 3111943"/>
              <a:gd name="connsiteX2" fmla="*/ 2333957 w 2333957"/>
              <a:gd name="connsiteY2" fmla="*/ 3111943 h 3111943"/>
              <a:gd name="connsiteX3" fmla="*/ 0 w 2333957"/>
              <a:gd name="connsiteY3" fmla="*/ 3111943 h 3111943"/>
            </a:gdLst>
            <a:cxnLst>
              <a:cxn ang="0">
                <a:pos x="connsiteX0" y="connsiteY0"/>
              </a:cxn>
              <a:cxn ang="0">
                <a:pos x="connsiteX1" y="connsiteY1"/>
              </a:cxn>
              <a:cxn ang="0">
                <a:pos x="connsiteX2" y="connsiteY2"/>
              </a:cxn>
              <a:cxn ang="0">
                <a:pos x="connsiteX3" y="connsiteY3"/>
              </a:cxn>
            </a:cxnLst>
            <a:rect l="l" t="t" r="r" b="b"/>
            <a:pathLst>
              <a:path w="2333957" h="3111943">
                <a:moveTo>
                  <a:pt x="0" y="0"/>
                </a:moveTo>
                <a:lnTo>
                  <a:pt x="2333957" y="0"/>
                </a:lnTo>
                <a:lnTo>
                  <a:pt x="2333957" y="3111943"/>
                </a:lnTo>
                <a:lnTo>
                  <a:pt x="0" y="31119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9"/>
          </p:nvPr>
        </p:nvSpPr>
        <p:spPr>
          <a:xfrm>
            <a:off x="674232" y="1621049"/>
            <a:ext cx="2333958" cy="3111943"/>
          </a:xfrm>
          <a:custGeom>
            <a:gdLst>
              <a:gd name="connsiteX0" fmla="*/ 0 w 2333958"/>
              <a:gd name="connsiteY0" fmla="*/ 0 h 3111943"/>
              <a:gd name="connsiteX1" fmla="*/ 2333958 w 2333958"/>
              <a:gd name="connsiteY1" fmla="*/ 0 h 3111943"/>
              <a:gd name="connsiteX2" fmla="*/ 2333958 w 2333958"/>
              <a:gd name="connsiteY2" fmla="*/ 3111943 h 3111943"/>
              <a:gd name="connsiteX3" fmla="*/ 0 w 2333958"/>
              <a:gd name="connsiteY3" fmla="*/ 3111943 h 3111943"/>
            </a:gdLst>
            <a:cxnLst>
              <a:cxn ang="0">
                <a:pos x="connsiteX0" y="connsiteY0"/>
              </a:cxn>
              <a:cxn ang="0">
                <a:pos x="connsiteX1" y="connsiteY1"/>
              </a:cxn>
              <a:cxn ang="0">
                <a:pos x="connsiteX2" y="connsiteY2"/>
              </a:cxn>
              <a:cxn ang="0">
                <a:pos x="connsiteX3" y="connsiteY3"/>
              </a:cxn>
            </a:cxnLst>
            <a:rect l="l" t="t" r="r" b="b"/>
            <a:pathLst>
              <a:path w="2333958" h="3111943">
                <a:moveTo>
                  <a:pt x="0" y="0"/>
                </a:moveTo>
                <a:lnTo>
                  <a:pt x="2333958" y="0"/>
                </a:lnTo>
                <a:lnTo>
                  <a:pt x="2333958" y="3111943"/>
                </a:lnTo>
                <a:lnTo>
                  <a:pt x="0" y="31119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986498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fltVal val="0.5"/>
                                          </p:val>
                                        </p:tav>
                                        <p:tav tm="100000">
                                          <p:val>
                                            <p:strVal val="#ppt_x"/>
                                          </p:val>
                                        </p:tav>
                                      </p:tavLst>
                                    </p:anim>
                                    <p:anim calcmode="lin" valueType="num">
                                      <p:cBhvr>
                                        <p:cTn id="18" dur="500" fill="hold"/>
                                        <p:tgtEl>
                                          <p:spTgt spid="1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1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8" grpId="0" animBg="1"/>
      <p:bldP spid="17" grpId="0" animBg="1"/>
    </p:bldLs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空白">
    <p:spTree>
      <p:nvGrpSpPr>
        <p:cNvPr id="1" name=""/>
        <p:cNvGrpSpPr/>
        <p:nvPr/>
      </p:nvGrpSpPr>
      <p:grpSpPr>
        <a:xfrm>
          <a:off x="0" y="0"/>
          <a:ext cx="0" cy="0"/>
        </a:xfrm>
      </p:grpSpPr>
      <p:sp>
        <p:nvSpPr>
          <p:cNvPr id="5" name="图片占位符 4"/>
          <p:cNvSpPr>
            <a:spLocks noGrp="1"/>
          </p:cNvSpPr>
          <p:nvPr>
            <p:ph type="pic" sz="quarter" idx="13"/>
          </p:nvPr>
        </p:nvSpPr>
        <p:spPr>
          <a:xfrm>
            <a:off x="952500" y="1292568"/>
            <a:ext cx="10156825" cy="2931887"/>
          </a:xfrm>
          <a:custGeom>
            <a:gdLst>
              <a:gd name="connsiteX0" fmla="*/ 0 w 10156825"/>
              <a:gd name="connsiteY0" fmla="*/ 0 h 2931887"/>
              <a:gd name="connsiteX1" fmla="*/ 10156825 w 10156825"/>
              <a:gd name="connsiteY1" fmla="*/ 0 h 2931887"/>
              <a:gd name="connsiteX2" fmla="*/ 10156825 w 10156825"/>
              <a:gd name="connsiteY2" fmla="*/ 2931887 h 2931887"/>
              <a:gd name="connsiteX3" fmla="*/ 0 w 10156825"/>
              <a:gd name="connsiteY3" fmla="*/ 2931887 h 2931887"/>
            </a:gdLst>
            <a:cxnLst>
              <a:cxn ang="0">
                <a:pos x="connsiteX0" y="connsiteY0"/>
              </a:cxn>
              <a:cxn ang="0">
                <a:pos x="connsiteX1" y="connsiteY1"/>
              </a:cxn>
              <a:cxn ang="0">
                <a:pos x="connsiteX2" y="connsiteY2"/>
              </a:cxn>
              <a:cxn ang="0">
                <a:pos x="connsiteX3" y="connsiteY3"/>
              </a:cxn>
            </a:cxnLst>
            <a:rect l="l" t="t" r="r" b="b"/>
            <a:pathLst>
              <a:path w="10156825" h="2931887">
                <a:moveTo>
                  <a:pt x="0" y="0"/>
                </a:moveTo>
                <a:lnTo>
                  <a:pt x="10156825" y="0"/>
                </a:lnTo>
                <a:lnTo>
                  <a:pt x="10156825" y="2931887"/>
                </a:lnTo>
                <a:lnTo>
                  <a:pt x="0" y="2931887"/>
                </a:lnTo>
                <a:close/>
              </a:path>
            </a:pathLst>
          </a:custGeom>
          <a:blipFill dpi="0" rotWithShape="1">
            <a:blip r:embed="rId1"/>
            <a:stretch>
              <a:fillRect/>
            </a:stretch>
          </a:blipFill>
          <a:ln w="31750">
            <a:solidFill>
              <a:srgbClr val="FFFFFF"/>
            </a:solidFill>
          </a:ln>
          <a:effectLst>
            <a:outerShdw blurRad="38100" sx="102000" sy="102000" algn="ctr" rotWithShape="0">
              <a:prstClr val="black">
                <a:alpha val="2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6283252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空白">
    <p:spTree>
      <p:nvGrpSpPr>
        <p:cNvPr id="1" name=""/>
        <p:cNvGrpSpPr/>
        <p:nvPr/>
      </p:nvGrpSpPr>
      <p:grpSpPr>
        <a:xfrm>
          <a:off x="0" y="0"/>
          <a:ext cx="0" cy="0"/>
        </a:xfrm>
      </p:grpSpPr>
      <p:sp>
        <p:nvSpPr>
          <p:cNvPr id="5" name="图片占位符 4"/>
          <p:cNvSpPr>
            <a:spLocks noGrp="1"/>
          </p:cNvSpPr>
          <p:nvPr>
            <p:ph type="pic" sz="quarter" idx="13"/>
          </p:nvPr>
        </p:nvSpPr>
        <p:spPr>
          <a:xfrm>
            <a:off x="0" y="-38100"/>
            <a:ext cx="12192000" cy="6896100"/>
          </a:xfrm>
          <a:custGeom>
            <a:gdLst>
              <a:gd name="connsiteX0" fmla="*/ 0 w 12192000"/>
              <a:gd name="connsiteY0" fmla="*/ 0 h 6896100"/>
              <a:gd name="connsiteX1" fmla="*/ 12192000 w 12192000"/>
              <a:gd name="connsiteY1" fmla="*/ 0 h 6896100"/>
              <a:gd name="connsiteX2" fmla="*/ 12192000 w 12192000"/>
              <a:gd name="connsiteY2" fmla="*/ 6896100 h 6896100"/>
              <a:gd name="connsiteX3" fmla="*/ 0 w 12192000"/>
              <a:gd name="connsiteY3" fmla="*/ 6896100 h 6896100"/>
            </a:gdLst>
            <a:cxnLst>
              <a:cxn ang="0">
                <a:pos x="connsiteX0" y="connsiteY0"/>
              </a:cxn>
              <a:cxn ang="0">
                <a:pos x="connsiteX1" y="connsiteY1"/>
              </a:cxn>
              <a:cxn ang="0">
                <a:pos x="connsiteX2" y="connsiteY2"/>
              </a:cxn>
              <a:cxn ang="0">
                <a:pos x="connsiteX3" y="connsiteY3"/>
              </a:cxn>
            </a:cxnLst>
            <a:rect l="l" t="t" r="r" b="b"/>
            <a:pathLst>
              <a:path w="12192000" h="6896100">
                <a:moveTo>
                  <a:pt x="0" y="0"/>
                </a:moveTo>
                <a:lnTo>
                  <a:pt x="12192000" y="0"/>
                </a:lnTo>
                <a:lnTo>
                  <a:pt x="12192000" y="6896100"/>
                </a:lnTo>
                <a:lnTo>
                  <a:pt x="0" y="68961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7428652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空白">
    <p:spTree>
      <p:nvGrpSpPr>
        <p:cNvPr id="1" name=""/>
        <p:cNvGrpSpPr/>
        <p:nvPr/>
      </p:nvGrpSpPr>
      <p:grpSpPr>
        <a:xfrm>
          <a:off x="0" y="0"/>
          <a:ext cx="0" cy="0"/>
        </a:xfrm>
      </p:grpSpPr>
      <p:sp>
        <p:nvSpPr>
          <p:cNvPr id="5" name="图片占位符 4"/>
          <p:cNvSpPr>
            <a:spLocks noGrp="1"/>
          </p:cNvSpPr>
          <p:nvPr>
            <p:ph type="pic" sz="quarter" idx="13"/>
          </p:nvPr>
        </p:nvSpPr>
        <p:spPr>
          <a:xfrm>
            <a:off x="4380025" y="1376248"/>
            <a:ext cx="3410858" cy="3410858"/>
          </a:xfrm>
          <a:custGeom>
            <a:gdLst>
              <a:gd name="connsiteX0" fmla="*/ 1705429 w 3410858"/>
              <a:gd name="connsiteY0" fmla="*/ 0 h 3410858"/>
              <a:gd name="connsiteX1" fmla="*/ 3410858 w 3410858"/>
              <a:gd name="connsiteY1" fmla="*/ 1705429 h 3410858"/>
              <a:gd name="connsiteX2" fmla="*/ 1705429 w 3410858"/>
              <a:gd name="connsiteY2" fmla="*/ 3410858 h 3410858"/>
              <a:gd name="connsiteX3" fmla="*/ 0 w 3410858"/>
              <a:gd name="connsiteY3" fmla="*/ 1705429 h 3410858"/>
              <a:gd name="connsiteX4" fmla="*/ 1705429 w 3410858"/>
              <a:gd name="connsiteY4" fmla="*/ 0 h 341085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410858" h="3410858">
                <a:moveTo>
                  <a:pt x="1705429" y="0"/>
                </a:moveTo>
                <a:cubicBezTo>
                  <a:pt x="2647311" y="0"/>
                  <a:pt x="3410858" y="763547"/>
                  <a:pt x="3410858" y="1705429"/>
                </a:cubicBezTo>
                <a:cubicBezTo>
                  <a:pt x="3410858" y="2647311"/>
                  <a:pt x="2647311" y="3410858"/>
                  <a:pt x="1705429" y="3410858"/>
                </a:cubicBezTo>
                <a:cubicBezTo>
                  <a:pt x="763547" y="3410858"/>
                  <a:pt x="0" y="2647311"/>
                  <a:pt x="0" y="1705429"/>
                </a:cubicBezTo>
                <a:cubicBezTo>
                  <a:pt x="0" y="763547"/>
                  <a:pt x="763547" y="0"/>
                  <a:pt x="1705429" y="0"/>
                </a:cubicBezTo>
                <a:close/>
              </a:path>
            </a:pathLst>
          </a:custGeom>
          <a:blipFill dpi="0" rotWithShape="1">
            <a:blip r:embed="rId1"/>
            <a:tile tx="0" ty="0" sx="100000" sy="100000" flip="none" algn="tl"/>
          </a:blip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val="34383339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空白">
    <p:spTree>
      <p:nvGrpSpPr>
        <p:cNvPr id="1" name=""/>
        <p:cNvGrpSpPr/>
        <p:nvPr/>
      </p:nvGrpSpPr>
      <p:grpSpPr>
        <a:xfrm>
          <a:off x="0" y="0"/>
          <a:ext cx="0" cy="0"/>
        </a:xfrm>
      </p:grpSpPr>
      <p:sp>
        <p:nvSpPr>
          <p:cNvPr id="6" name="图片占位符 5"/>
          <p:cNvSpPr>
            <a:spLocks noGrp="1"/>
          </p:cNvSpPr>
          <p:nvPr>
            <p:ph type="pic" sz="quarter" idx="13"/>
          </p:nvPr>
        </p:nvSpPr>
        <p:spPr>
          <a:xfrm>
            <a:off x="0" y="2952750"/>
            <a:ext cx="12192000" cy="3905250"/>
          </a:xfrm>
          <a:custGeom>
            <a:gdLst>
              <a:gd name="connsiteX0" fmla="*/ 0 w 12192000"/>
              <a:gd name="connsiteY0" fmla="*/ 0 h 3905250"/>
              <a:gd name="connsiteX1" fmla="*/ 12192000 w 12192000"/>
              <a:gd name="connsiteY1" fmla="*/ 0 h 3905250"/>
              <a:gd name="connsiteX2" fmla="*/ 12192000 w 12192000"/>
              <a:gd name="connsiteY2" fmla="*/ 3905250 h 3905250"/>
              <a:gd name="connsiteX3" fmla="*/ 0 w 12192000"/>
              <a:gd name="connsiteY3" fmla="*/ 3905250 h 3905250"/>
            </a:gdLst>
            <a:cxnLst>
              <a:cxn ang="0">
                <a:pos x="connsiteX0" y="connsiteY0"/>
              </a:cxn>
              <a:cxn ang="0">
                <a:pos x="connsiteX1" y="connsiteY1"/>
              </a:cxn>
              <a:cxn ang="0">
                <a:pos x="connsiteX2" y="connsiteY2"/>
              </a:cxn>
              <a:cxn ang="0">
                <a:pos x="connsiteX3" y="connsiteY3"/>
              </a:cxn>
            </a:cxnLst>
            <a:rect l="l" t="t" r="r" b="b"/>
            <a:pathLst>
              <a:path w="12192000" h="3905250">
                <a:moveTo>
                  <a:pt x="0" y="0"/>
                </a:moveTo>
                <a:lnTo>
                  <a:pt x="12192000" y="0"/>
                </a:lnTo>
                <a:lnTo>
                  <a:pt x="12192000" y="3905250"/>
                </a:lnTo>
                <a:lnTo>
                  <a:pt x="0" y="390525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244300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空白">
    <p:spTree>
      <p:nvGrpSpPr>
        <p:cNvPr id="1" name=""/>
        <p:cNvGrpSpPr/>
        <p:nvPr/>
      </p:nvGrpSpPr>
      <p:grpSpPr>
        <a:xfrm>
          <a:off x="0" y="0"/>
          <a:ext cx="0" cy="0"/>
        </a:xfrm>
      </p:grpSpPr>
      <p:sp>
        <p:nvSpPr>
          <p:cNvPr id="9" name="图片占位符 8"/>
          <p:cNvSpPr>
            <a:spLocks noGrp="1"/>
          </p:cNvSpPr>
          <p:nvPr>
            <p:ph type="pic" sz="quarter" idx="14"/>
          </p:nvPr>
        </p:nvSpPr>
        <p:spPr>
          <a:xfrm>
            <a:off x="6161336" y="1714511"/>
            <a:ext cx="2208811" cy="2208811"/>
          </a:xfrm>
          <a:custGeom>
            <a:gdLst>
              <a:gd name="connsiteX0" fmla="*/ 0 w 2208811"/>
              <a:gd name="connsiteY0" fmla="*/ 0 h 2208811"/>
              <a:gd name="connsiteX1" fmla="*/ 2208811 w 2208811"/>
              <a:gd name="connsiteY1" fmla="*/ 0 h 2208811"/>
              <a:gd name="connsiteX2" fmla="*/ 2208811 w 2208811"/>
              <a:gd name="connsiteY2" fmla="*/ 2208811 h 2208811"/>
              <a:gd name="connsiteX3" fmla="*/ 0 w 2208811"/>
              <a:gd name="connsiteY3" fmla="*/ 2208811 h 2208811"/>
            </a:gdLst>
            <a:cxnLst>
              <a:cxn ang="0">
                <a:pos x="connsiteX0" y="connsiteY0"/>
              </a:cxn>
              <a:cxn ang="0">
                <a:pos x="connsiteX1" y="connsiteY1"/>
              </a:cxn>
              <a:cxn ang="0">
                <a:pos x="connsiteX2" y="connsiteY2"/>
              </a:cxn>
              <a:cxn ang="0">
                <a:pos x="connsiteX3" y="connsiteY3"/>
              </a:cxn>
            </a:cxnLst>
            <a:rect l="l" t="t" r="r" b="b"/>
            <a:pathLst>
              <a:path w="2208811" h="2208811">
                <a:moveTo>
                  <a:pt x="0" y="0"/>
                </a:moveTo>
                <a:lnTo>
                  <a:pt x="2208811" y="0"/>
                </a:lnTo>
                <a:lnTo>
                  <a:pt x="2208811" y="2208811"/>
                </a:lnTo>
                <a:lnTo>
                  <a:pt x="0" y="2208811"/>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8" name="图片占位符 7"/>
          <p:cNvSpPr>
            <a:spLocks noGrp="1"/>
          </p:cNvSpPr>
          <p:nvPr>
            <p:ph type="pic" sz="quarter" idx="13"/>
          </p:nvPr>
        </p:nvSpPr>
        <p:spPr>
          <a:xfrm>
            <a:off x="262595" y="1714511"/>
            <a:ext cx="2208811" cy="2208811"/>
          </a:xfrm>
          <a:custGeom>
            <a:gdLst>
              <a:gd name="connsiteX0" fmla="*/ 0 w 2208811"/>
              <a:gd name="connsiteY0" fmla="*/ 0 h 2208811"/>
              <a:gd name="connsiteX1" fmla="*/ 2208811 w 2208811"/>
              <a:gd name="connsiteY1" fmla="*/ 0 h 2208811"/>
              <a:gd name="connsiteX2" fmla="*/ 2208811 w 2208811"/>
              <a:gd name="connsiteY2" fmla="*/ 2208811 h 2208811"/>
              <a:gd name="connsiteX3" fmla="*/ 0 w 2208811"/>
              <a:gd name="connsiteY3" fmla="*/ 2208811 h 2208811"/>
            </a:gdLst>
            <a:cxnLst>
              <a:cxn ang="0">
                <a:pos x="connsiteX0" y="connsiteY0"/>
              </a:cxn>
              <a:cxn ang="0">
                <a:pos x="connsiteX1" y="connsiteY1"/>
              </a:cxn>
              <a:cxn ang="0">
                <a:pos x="connsiteX2" y="connsiteY2"/>
              </a:cxn>
              <a:cxn ang="0">
                <a:pos x="connsiteX3" y="connsiteY3"/>
              </a:cxn>
            </a:cxnLst>
            <a:rect l="l" t="t" r="r" b="b"/>
            <a:pathLst>
              <a:path w="2208811" h="2208811">
                <a:moveTo>
                  <a:pt x="0" y="0"/>
                </a:moveTo>
                <a:lnTo>
                  <a:pt x="2208811" y="0"/>
                </a:lnTo>
                <a:lnTo>
                  <a:pt x="2208811" y="2208811"/>
                </a:lnTo>
                <a:lnTo>
                  <a:pt x="0" y="2208811"/>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702345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5_空白">
    <p:spTree>
      <p:nvGrpSpPr>
        <p:cNvPr id="1" name=""/>
        <p:cNvGrpSpPr/>
        <p:nvPr/>
      </p:nvGrpSpPr>
      <p:grpSpPr>
        <a:xfrm>
          <a:off x="0" y="0"/>
          <a:ext cx="0" cy="0"/>
        </a:xfrm>
      </p:grpSpPr>
      <p:sp>
        <p:nvSpPr>
          <p:cNvPr id="14" name="图片占位符 13"/>
          <p:cNvSpPr>
            <a:spLocks noGrp="1"/>
          </p:cNvSpPr>
          <p:nvPr>
            <p:ph type="pic" sz="quarter" idx="13"/>
          </p:nvPr>
        </p:nvSpPr>
        <p:spPr>
          <a:xfrm>
            <a:off x="296178" y="1035191"/>
            <a:ext cx="11599644" cy="3091544"/>
          </a:xfrm>
          <a:custGeom>
            <a:gdLst>
              <a:gd name="connsiteX0" fmla="*/ 0 w 11599644"/>
              <a:gd name="connsiteY0" fmla="*/ 0 h 3091544"/>
              <a:gd name="connsiteX1" fmla="*/ 11599644 w 11599644"/>
              <a:gd name="connsiteY1" fmla="*/ 0 h 3091544"/>
              <a:gd name="connsiteX2" fmla="*/ 11599644 w 11599644"/>
              <a:gd name="connsiteY2" fmla="*/ 3091544 h 3091544"/>
              <a:gd name="connsiteX3" fmla="*/ 0 w 11599644"/>
              <a:gd name="connsiteY3" fmla="*/ 3091544 h 3091544"/>
            </a:gdLst>
            <a:cxnLst>
              <a:cxn ang="0">
                <a:pos x="connsiteX0" y="connsiteY0"/>
              </a:cxn>
              <a:cxn ang="0">
                <a:pos x="connsiteX1" y="connsiteY1"/>
              </a:cxn>
              <a:cxn ang="0">
                <a:pos x="connsiteX2" y="connsiteY2"/>
              </a:cxn>
              <a:cxn ang="0">
                <a:pos x="connsiteX3" y="connsiteY3"/>
              </a:cxn>
            </a:cxnLst>
            <a:rect l="l" t="t" r="r" b="b"/>
            <a:pathLst>
              <a:path w="11599644" h="3091544">
                <a:moveTo>
                  <a:pt x="0" y="0"/>
                </a:moveTo>
                <a:lnTo>
                  <a:pt x="11599644" y="0"/>
                </a:lnTo>
                <a:lnTo>
                  <a:pt x="11599644" y="3091544"/>
                </a:lnTo>
                <a:lnTo>
                  <a:pt x="0" y="3091544"/>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4"/>
          </p:nvPr>
        </p:nvSpPr>
        <p:spPr>
          <a:xfrm>
            <a:off x="5448404" y="4748610"/>
            <a:ext cx="1929664" cy="1929664"/>
          </a:xfrm>
          <a:custGeom>
            <a:gdLst>
              <a:gd name="connsiteX0" fmla="*/ 0 w 1929664"/>
              <a:gd name="connsiteY0" fmla="*/ 0 h 1929664"/>
              <a:gd name="connsiteX1" fmla="*/ 1929664 w 1929664"/>
              <a:gd name="connsiteY1" fmla="*/ 0 h 1929664"/>
              <a:gd name="connsiteX2" fmla="*/ 1929664 w 1929664"/>
              <a:gd name="connsiteY2" fmla="*/ 1929664 h 1929664"/>
              <a:gd name="connsiteX3" fmla="*/ 0 w 1929664"/>
              <a:gd name="connsiteY3" fmla="*/ 1929664 h 1929664"/>
            </a:gdLst>
            <a:cxnLst>
              <a:cxn ang="0">
                <a:pos x="connsiteX0" y="connsiteY0"/>
              </a:cxn>
              <a:cxn ang="0">
                <a:pos x="connsiteX1" y="connsiteY1"/>
              </a:cxn>
              <a:cxn ang="0">
                <a:pos x="connsiteX2" y="connsiteY2"/>
              </a:cxn>
              <a:cxn ang="0">
                <a:pos x="connsiteX3" y="connsiteY3"/>
              </a:cxn>
            </a:cxnLst>
            <a:rect l="l" t="t" r="r" b="b"/>
            <a:pathLst>
              <a:path w="1929664" h="1929664">
                <a:moveTo>
                  <a:pt x="0" y="0"/>
                </a:moveTo>
                <a:lnTo>
                  <a:pt x="1929664" y="0"/>
                </a:lnTo>
                <a:lnTo>
                  <a:pt x="1929664" y="1929664"/>
                </a:lnTo>
                <a:lnTo>
                  <a:pt x="0" y="1929664"/>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5"/>
          </p:nvPr>
        </p:nvSpPr>
        <p:spPr>
          <a:xfrm>
            <a:off x="7707281" y="4748609"/>
            <a:ext cx="1929664" cy="1929664"/>
          </a:xfrm>
          <a:custGeom>
            <a:gdLst>
              <a:gd name="connsiteX0" fmla="*/ 0 w 1929664"/>
              <a:gd name="connsiteY0" fmla="*/ 0 h 1929664"/>
              <a:gd name="connsiteX1" fmla="*/ 1929664 w 1929664"/>
              <a:gd name="connsiteY1" fmla="*/ 0 h 1929664"/>
              <a:gd name="connsiteX2" fmla="*/ 1929664 w 1929664"/>
              <a:gd name="connsiteY2" fmla="*/ 1929664 h 1929664"/>
              <a:gd name="connsiteX3" fmla="*/ 0 w 1929664"/>
              <a:gd name="connsiteY3" fmla="*/ 1929664 h 1929664"/>
            </a:gdLst>
            <a:cxnLst>
              <a:cxn ang="0">
                <a:pos x="connsiteX0" y="connsiteY0"/>
              </a:cxn>
              <a:cxn ang="0">
                <a:pos x="connsiteX1" y="connsiteY1"/>
              </a:cxn>
              <a:cxn ang="0">
                <a:pos x="connsiteX2" y="connsiteY2"/>
              </a:cxn>
              <a:cxn ang="0">
                <a:pos x="connsiteX3" y="connsiteY3"/>
              </a:cxn>
            </a:cxnLst>
            <a:rect l="l" t="t" r="r" b="b"/>
            <a:pathLst>
              <a:path w="1929664" h="1929664">
                <a:moveTo>
                  <a:pt x="0" y="0"/>
                </a:moveTo>
                <a:lnTo>
                  <a:pt x="1929664" y="0"/>
                </a:lnTo>
                <a:lnTo>
                  <a:pt x="1929664" y="1929664"/>
                </a:lnTo>
                <a:lnTo>
                  <a:pt x="0" y="1929664"/>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6"/>
          </p:nvPr>
        </p:nvSpPr>
        <p:spPr>
          <a:xfrm>
            <a:off x="9966158" y="4748609"/>
            <a:ext cx="1929664" cy="1929664"/>
          </a:xfrm>
          <a:custGeom>
            <a:gdLst>
              <a:gd name="connsiteX0" fmla="*/ 0 w 1929664"/>
              <a:gd name="connsiteY0" fmla="*/ 0 h 1929664"/>
              <a:gd name="connsiteX1" fmla="*/ 1929664 w 1929664"/>
              <a:gd name="connsiteY1" fmla="*/ 0 h 1929664"/>
              <a:gd name="connsiteX2" fmla="*/ 1929664 w 1929664"/>
              <a:gd name="connsiteY2" fmla="*/ 1929664 h 1929664"/>
              <a:gd name="connsiteX3" fmla="*/ 0 w 1929664"/>
              <a:gd name="connsiteY3" fmla="*/ 1929664 h 1929664"/>
            </a:gdLst>
            <a:cxnLst>
              <a:cxn ang="0">
                <a:pos x="connsiteX0" y="connsiteY0"/>
              </a:cxn>
              <a:cxn ang="0">
                <a:pos x="connsiteX1" y="connsiteY1"/>
              </a:cxn>
              <a:cxn ang="0">
                <a:pos x="connsiteX2" y="connsiteY2"/>
              </a:cxn>
              <a:cxn ang="0">
                <a:pos x="connsiteX3" y="connsiteY3"/>
              </a:cxn>
            </a:cxnLst>
            <a:rect l="l" t="t" r="r" b="b"/>
            <a:pathLst>
              <a:path w="1929664" h="1929664">
                <a:moveTo>
                  <a:pt x="0" y="0"/>
                </a:moveTo>
                <a:lnTo>
                  <a:pt x="1929664" y="0"/>
                </a:lnTo>
                <a:lnTo>
                  <a:pt x="1929664" y="1929664"/>
                </a:lnTo>
                <a:lnTo>
                  <a:pt x="0" y="1929664"/>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868085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17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20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225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6_空白">
    <p:spTree>
      <p:nvGrpSpPr>
        <p:cNvPr id="1" name=""/>
        <p:cNvGrpSpPr/>
        <p:nvPr/>
      </p:nvGrpSpPr>
      <p:grpSpPr>
        <a:xfrm>
          <a:off x="0" y="0"/>
          <a:ext cx="0" cy="0"/>
        </a:xfrm>
      </p:grpSpPr>
      <p:sp>
        <p:nvSpPr>
          <p:cNvPr id="8" name="图片占位符 7"/>
          <p:cNvSpPr>
            <a:spLocks noGrp="1"/>
          </p:cNvSpPr>
          <p:nvPr>
            <p:ph type="pic" sz="quarter" idx="13"/>
          </p:nvPr>
        </p:nvSpPr>
        <p:spPr>
          <a:xfrm>
            <a:off x="955318" y="3987800"/>
            <a:ext cx="4924800" cy="2032000"/>
          </a:xfrm>
          <a:custGeom>
            <a:gdLst>
              <a:gd name="connsiteX0" fmla="*/ 0 w 4924800"/>
              <a:gd name="connsiteY0" fmla="*/ 0 h 2032000"/>
              <a:gd name="connsiteX1" fmla="*/ 4924800 w 4924800"/>
              <a:gd name="connsiteY1" fmla="*/ 0 h 2032000"/>
              <a:gd name="connsiteX2" fmla="*/ 4924800 w 4924800"/>
              <a:gd name="connsiteY2" fmla="*/ 2032000 h 2032000"/>
              <a:gd name="connsiteX3" fmla="*/ 0 w 4924800"/>
              <a:gd name="connsiteY3" fmla="*/ 2032000 h 2032000"/>
            </a:gdLst>
            <a:cxnLst>
              <a:cxn ang="0">
                <a:pos x="connsiteX0" y="connsiteY0"/>
              </a:cxn>
              <a:cxn ang="0">
                <a:pos x="connsiteX1" y="connsiteY1"/>
              </a:cxn>
              <a:cxn ang="0">
                <a:pos x="connsiteX2" y="connsiteY2"/>
              </a:cxn>
              <a:cxn ang="0">
                <a:pos x="connsiteX3" y="connsiteY3"/>
              </a:cxn>
            </a:cxnLst>
            <a:rect l="l" t="t" r="r" b="b"/>
            <a:pathLst>
              <a:path w="4924800" h="2032000">
                <a:moveTo>
                  <a:pt x="0" y="0"/>
                </a:moveTo>
                <a:lnTo>
                  <a:pt x="4924800" y="0"/>
                </a:lnTo>
                <a:lnTo>
                  <a:pt x="4924800" y="2032000"/>
                </a:lnTo>
                <a:lnTo>
                  <a:pt x="0" y="2032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6313185" y="3987800"/>
            <a:ext cx="4894384" cy="2032000"/>
          </a:xfrm>
          <a:custGeom>
            <a:gdLst>
              <a:gd name="connsiteX0" fmla="*/ 0 w 4894384"/>
              <a:gd name="connsiteY0" fmla="*/ 0 h 2032000"/>
              <a:gd name="connsiteX1" fmla="*/ 4894384 w 4894384"/>
              <a:gd name="connsiteY1" fmla="*/ 0 h 2032000"/>
              <a:gd name="connsiteX2" fmla="*/ 4894384 w 4894384"/>
              <a:gd name="connsiteY2" fmla="*/ 2032000 h 2032000"/>
              <a:gd name="connsiteX3" fmla="*/ 0 w 4894384"/>
              <a:gd name="connsiteY3" fmla="*/ 2032000 h 2032000"/>
            </a:gdLst>
            <a:cxnLst>
              <a:cxn ang="0">
                <a:pos x="connsiteX0" y="connsiteY0"/>
              </a:cxn>
              <a:cxn ang="0">
                <a:pos x="connsiteX1" y="connsiteY1"/>
              </a:cxn>
              <a:cxn ang="0">
                <a:pos x="connsiteX2" y="connsiteY2"/>
              </a:cxn>
              <a:cxn ang="0">
                <a:pos x="connsiteX3" y="connsiteY3"/>
              </a:cxn>
            </a:cxnLst>
            <a:rect l="l" t="t" r="r" b="b"/>
            <a:pathLst>
              <a:path w="4894384" h="2032000">
                <a:moveTo>
                  <a:pt x="0" y="0"/>
                </a:moveTo>
                <a:lnTo>
                  <a:pt x="4894384" y="0"/>
                </a:lnTo>
                <a:lnTo>
                  <a:pt x="4894384" y="2032000"/>
                </a:lnTo>
                <a:lnTo>
                  <a:pt x="0" y="2032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9901633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45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spTree>
      <p:nvGrpSpPr>
        <p:cNvPr id="1" name=""/>
        <p:cNvGrpSpPr/>
        <p:nvPr/>
      </p:nvGrpSpPr>
      <p:grpSpPr>
        <a:xfrm>
          <a:off x="0" y="0"/>
          <a:ext cx="0" cy="0"/>
        </a:xfrm>
      </p:grpSpPr>
      <p:sp>
        <p:nvSpPr>
          <p:cNvPr id="10" name="图片占位符 9"/>
          <p:cNvSpPr>
            <a:spLocks noGrp="1"/>
          </p:cNvSpPr>
          <p:nvPr>
            <p:ph type="pic" sz="quarter" idx="11"/>
          </p:nvPr>
        </p:nvSpPr>
        <p:spPr>
          <a:xfrm>
            <a:off x="2432976" y="3289611"/>
            <a:ext cx="3099468" cy="2018371"/>
          </a:xfrm>
          <a:custGeom>
            <a:gdLst>
              <a:gd name="connsiteX0" fmla="*/ 0 w 3099468"/>
              <a:gd name="connsiteY0" fmla="*/ 0 h 2018371"/>
              <a:gd name="connsiteX1" fmla="*/ 3099468 w 3099468"/>
              <a:gd name="connsiteY1" fmla="*/ 0 h 2018371"/>
              <a:gd name="connsiteX2" fmla="*/ 3099468 w 3099468"/>
              <a:gd name="connsiteY2" fmla="*/ 2018371 h 2018371"/>
              <a:gd name="connsiteX3" fmla="*/ 0 w 3099468"/>
              <a:gd name="connsiteY3" fmla="*/ 2018371 h 2018371"/>
            </a:gdLst>
            <a:cxnLst>
              <a:cxn ang="0">
                <a:pos x="connsiteX0" y="connsiteY0"/>
              </a:cxn>
              <a:cxn ang="0">
                <a:pos x="connsiteX1" y="connsiteY1"/>
              </a:cxn>
              <a:cxn ang="0">
                <a:pos x="connsiteX2" y="connsiteY2"/>
              </a:cxn>
              <a:cxn ang="0">
                <a:pos x="connsiteX3" y="connsiteY3"/>
              </a:cxn>
            </a:cxnLst>
            <a:rect l="l" t="t" r="r" b="b"/>
            <a:pathLst>
              <a:path w="3099468" h="2018371">
                <a:moveTo>
                  <a:pt x="0" y="0"/>
                </a:moveTo>
                <a:lnTo>
                  <a:pt x="3099468" y="0"/>
                </a:lnTo>
                <a:lnTo>
                  <a:pt x="3099468" y="2018371"/>
                </a:lnTo>
                <a:lnTo>
                  <a:pt x="0" y="20183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2"/>
          </p:nvPr>
        </p:nvSpPr>
        <p:spPr>
          <a:xfrm>
            <a:off x="6662666" y="4544122"/>
            <a:ext cx="3099468" cy="2018371"/>
          </a:xfrm>
          <a:custGeom>
            <a:gdLst>
              <a:gd name="connsiteX0" fmla="*/ 0 w 3099468"/>
              <a:gd name="connsiteY0" fmla="*/ 0 h 2018371"/>
              <a:gd name="connsiteX1" fmla="*/ 3099468 w 3099468"/>
              <a:gd name="connsiteY1" fmla="*/ 0 h 2018371"/>
              <a:gd name="connsiteX2" fmla="*/ 3099468 w 3099468"/>
              <a:gd name="connsiteY2" fmla="*/ 2018371 h 2018371"/>
              <a:gd name="connsiteX3" fmla="*/ 0 w 3099468"/>
              <a:gd name="connsiteY3" fmla="*/ 2018371 h 2018371"/>
            </a:gdLst>
            <a:cxnLst>
              <a:cxn ang="0">
                <a:pos x="connsiteX0" y="connsiteY0"/>
              </a:cxn>
              <a:cxn ang="0">
                <a:pos x="connsiteX1" y="connsiteY1"/>
              </a:cxn>
              <a:cxn ang="0">
                <a:pos x="connsiteX2" y="connsiteY2"/>
              </a:cxn>
              <a:cxn ang="0">
                <a:pos x="connsiteX3" y="connsiteY3"/>
              </a:cxn>
            </a:cxnLst>
            <a:rect l="l" t="t" r="r" b="b"/>
            <a:pathLst>
              <a:path w="3099468" h="2018371">
                <a:moveTo>
                  <a:pt x="0" y="0"/>
                </a:moveTo>
                <a:lnTo>
                  <a:pt x="3099468" y="0"/>
                </a:lnTo>
                <a:lnTo>
                  <a:pt x="3099468" y="2018371"/>
                </a:lnTo>
                <a:lnTo>
                  <a:pt x="0" y="20183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222687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2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ppt_w+.3"/>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animEffect transition="in" filter="fade">
                                      <p:cBhvr>
                                        <p:cTn id="9" dur="500"/>
                                        <p:tgtEl>
                                          <p:spTgt spid="10"/>
                                        </p:tgtEl>
                                      </p:cBhvr>
                                    </p:animEffect>
                                  </p:childTnLst>
                                </p:cTn>
                              </p:par>
                              <p:par>
                                <p:cTn id="10" presetID="50" presetClass="entr" presetSubtype="0" decel="100000" fill="hold" grpId="0" nodeType="withEffect">
                                  <p:stCondLst>
                                    <p:cond delay="3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strVal val="#ppt_w+.3"/>
                                          </p:val>
                                        </p:tav>
                                        <p:tav tm="100000">
                                          <p:val>
                                            <p:strVal val="#ppt_w"/>
                                          </p:val>
                                        </p:tav>
                                      </p:tavLst>
                                    </p:anim>
                                    <p:anim calcmode="lin" valueType="num">
                                      <p:cBhvr>
                                        <p:cTn id="13" dur="500" fill="hold"/>
                                        <p:tgtEl>
                                          <p:spTgt spid="13"/>
                                        </p:tgtEl>
                                        <p:attrNameLst>
                                          <p:attrName>ppt_h</p:attrName>
                                        </p:attrNameLst>
                                      </p:cBhvr>
                                      <p:tavLst>
                                        <p:tav tm="0">
                                          <p:val>
                                            <p:strVal val="#ppt_h"/>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7_空白">
    <p:spTree>
      <p:nvGrpSpPr>
        <p:cNvPr id="1" name=""/>
        <p:cNvGrpSpPr/>
        <p:nvPr/>
      </p:nvGrpSpPr>
      <p:grpSpPr>
        <a:xfrm>
          <a:off x="0" y="0"/>
          <a:ext cx="0" cy="0"/>
        </a:xfrm>
      </p:grpSpPr>
      <p:sp>
        <p:nvSpPr>
          <p:cNvPr id="11" name="图片占位符 10"/>
          <p:cNvSpPr>
            <a:spLocks noGrp="1"/>
          </p:cNvSpPr>
          <p:nvPr>
            <p:ph type="pic" sz="quarter" idx="13"/>
          </p:nvPr>
        </p:nvSpPr>
        <p:spPr>
          <a:xfrm>
            <a:off x="2026851" y="2048920"/>
            <a:ext cx="2535564" cy="2185829"/>
          </a:xfrm>
          <a:custGeom>
            <a:gdLst>
              <a:gd name="connsiteX0" fmla="*/ 546458 w 2535564"/>
              <a:gd name="connsiteY0" fmla="*/ 0 h 2185829"/>
              <a:gd name="connsiteX1" fmla="*/ 1989106 w 2535564"/>
              <a:gd name="connsiteY1" fmla="*/ 0 h 2185829"/>
              <a:gd name="connsiteX2" fmla="*/ 2535564 w 2535564"/>
              <a:gd name="connsiteY2" fmla="*/ 1092915 h 2185829"/>
              <a:gd name="connsiteX3" fmla="*/ 1989106 w 2535564"/>
              <a:gd name="connsiteY3" fmla="*/ 2185829 h 2185829"/>
              <a:gd name="connsiteX4" fmla="*/ 546458 w 2535564"/>
              <a:gd name="connsiteY4" fmla="*/ 2185829 h 2185829"/>
              <a:gd name="connsiteX5" fmla="*/ 0 w 2535564"/>
              <a:gd name="connsiteY5" fmla="*/ 1092915 h 21858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564" h="2185829">
                <a:moveTo>
                  <a:pt x="546458" y="0"/>
                </a:moveTo>
                <a:lnTo>
                  <a:pt x="1989106" y="0"/>
                </a:lnTo>
                <a:lnTo>
                  <a:pt x="2535564" y="1092915"/>
                </a:lnTo>
                <a:lnTo>
                  <a:pt x="1989106" y="2185829"/>
                </a:lnTo>
                <a:lnTo>
                  <a:pt x="546458" y="2185829"/>
                </a:lnTo>
                <a:lnTo>
                  <a:pt x="0" y="109291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4"/>
          </p:nvPr>
        </p:nvSpPr>
        <p:spPr>
          <a:xfrm>
            <a:off x="4813704" y="2048920"/>
            <a:ext cx="2535564" cy="2185829"/>
          </a:xfrm>
          <a:custGeom>
            <a:gdLst>
              <a:gd name="connsiteX0" fmla="*/ 546458 w 2535564"/>
              <a:gd name="connsiteY0" fmla="*/ 0 h 2185829"/>
              <a:gd name="connsiteX1" fmla="*/ 1989106 w 2535564"/>
              <a:gd name="connsiteY1" fmla="*/ 0 h 2185829"/>
              <a:gd name="connsiteX2" fmla="*/ 2535564 w 2535564"/>
              <a:gd name="connsiteY2" fmla="*/ 1092915 h 2185829"/>
              <a:gd name="connsiteX3" fmla="*/ 1989106 w 2535564"/>
              <a:gd name="connsiteY3" fmla="*/ 2185829 h 2185829"/>
              <a:gd name="connsiteX4" fmla="*/ 546458 w 2535564"/>
              <a:gd name="connsiteY4" fmla="*/ 2185829 h 2185829"/>
              <a:gd name="connsiteX5" fmla="*/ 0 w 2535564"/>
              <a:gd name="connsiteY5" fmla="*/ 1092915 h 21858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564" h="2185829">
                <a:moveTo>
                  <a:pt x="546458" y="0"/>
                </a:moveTo>
                <a:lnTo>
                  <a:pt x="1989106" y="0"/>
                </a:lnTo>
                <a:lnTo>
                  <a:pt x="2535564" y="1092915"/>
                </a:lnTo>
                <a:lnTo>
                  <a:pt x="1989106" y="2185829"/>
                </a:lnTo>
                <a:lnTo>
                  <a:pt x="546458" y="2185829"/>
                </a:lnTo>
                <a:lnTo>
                  <a:pt x="0" y="109291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7600558" y="2048920"/>
            <a:ext cx="2535564" cy="2185829"/>
          </a:xfrm>
          <a:custGeom>
            <a:gdLst>
              <a:gd name="connsiteX0" fmla="*/ 546458 w 2535564"/>
              <a:gd name="connsiteY0" fmla="*/ 0 h 2185829"/>
              <a:gd name="connsiteX1" fmla="*/ 1989106 w 2535564"/>
              <a:gd name="connsiteY1" fmla="*/ 0 h 2185829"/>
              <a:gd name="connsiteX2" fmla="*/ 2535564 w 2535564"/>
              <a:gd name="connsiteY2" fmla="*/ 1092915 h 2185829"/>
              <a:gd name="connsiteX3" fmla="*/ 1989106 w 2535564"/>
              <a:gd name="connsiteY3" fmla="*/ 2185829 h 2185829"/>
              <a:gd name="connsiteX4" fmla="*/ 546458 w 2535564"/>
              <a:gd name="connsiteY4" fmla="*/ 2185829 h 2185829"/>
              <a:gd name="connsiteX5" fmla="*/ 0 w 2535564"/>
              <a:gd name="connsiteY5" fmla="*/ 1092915 h 21858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564" h="2185829">
                <a:moveTo>
                  <a:pt x="546458" y="0"/>
                </a:moveTo>
                <a:lnTo>
                  <a:pt x="1989106" y="0"/>
                </a:lnTo>
                <a:lnTo>
                  <a:pt x="2535564" y="1092915"/>
                </a:lnTo>
                <a:lnTo>
                  <a:pt x="1989106" y="2185829"/>
                </a:lnTo>
                <a:lnTo>
                  <a:pt x="546458" y="2185829"/>
                </a:lnTo>
                <a:lnTo>
                  <a:pt x="0" y="109291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664574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8_空白">
    <p:spTree>
      <p:nvGrpSpPr>
        <p:cNvPr id="1" name=""/>
        <p:cNvGrpSpPr/>
        <p:nvPr/>
      </p:nvGrpSpPr>
      <p:grpSpPr>
        <a:xfrm>
          <a:off x="0" y="0"/>
          <a:ext cx="0" cy="0"/>
        </a:xfrm>
      </p:grpSpPr>
      <p:sp>
        <p:nvSpPr>
          <p:cNvPr id="11" name="图片占位符 10"/>
          <p:cNvSpPr>
            <a:spLocks noGrp="1"/>
          </p:cNvSpPr>
          <p:nvPr>
            <p:ph type="pic" sz="quarter" idx="13"/>
          </p:nvPr>
        </p:nvSpPr>
        <p:spPr>
          <a:xfrm>
            <a:off x="4250095" y="2407187"/>
            <a:ext cx="2065597" cy="1947955"/>
          </a:xfrm>
          <a:custGeom>
            <a:gdLst>
              <a:gd name="connsiteX0" fmla="*/ 0 w 2065597"/>
              <a:gd name="connsiteY0" fmla="*/ 0 h 1947955"/>
              <a:gd name="connsiteX1" fmla="*/ 2065597 w 2065597"/>
              <a:gd name="connsiteY1" fmla="*/ 0 h 1947955"/>
              <a:gd name="connsiteX2" fmla="*/ 2065597 w 2065597"/>
              <a:gd name="connsiteY2" fmla="*/ 1947955 h 1947955"/>
              <a:gd name="connsiteX3" fmla="*/ 0 w 2065597"/>
              <a:gd name="connsiteY3" fmla="*/ 1947955 h 1947955"/>
            </a:gdLst>
            <a:cxnLst>
              <a:cxn ang="0">
                <a:pos x="connsiteX0" y="connsiteY0"/>
              </a:cxn>
              <a:cxn ang="0">
                <a:pos x="connsiteX1" y="connsiteY1"/>
              </a:cxn>
              <a:cxn ang="0">
                <a:pos x="connsiteX2" y="connsiteY2"/>
              </a:cxn>
              <a:cxn ang="0">
                <a:pos x="connsiteX3" y="connsiteY3"/>
              </a:cxn>
            </a:cxnLst>
            <a:rect l="l" t="t" r="r" b="b"/>
            <a:pathLst>
              <a:path w="2065597" h="1947955">
                <a:moveTo>
                  <a:pt x="0" y="0"/>
                </a:moveTo>
                <a:lnTo>
                  <a:pt x="2065597" y="0"/>
                </a:lnTo>
                <a:lnTo>
                  <a:pt x="2065597" y="1947955"/>
                </a:lnTo>
                <a:lnTo>
                  <a:pt x="0" y="194795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4"/>
          </p:nvPr>
        </p:nvSpPr>
        <p:spPr>
          <a:xfrm>
            <a:off x="6465144" y="4498343"/>
            <a:ext cx="2067771" cy="1947139"/>
          </a:xfrm>
          <a:custGeom>
            <a:gdLst>
              <a:gd name="connsiteX0" fmla="*/ 0 w 2067771"/>
              <a:gd name="connsiteY0" fmla="*/ 0 h 1947139"/>
              <a:gd name="connsiteX1" fmla="*/ 2067771 w 2067771"/>
              <a:gd name="connsiteY1" fmla="*/ 0 h 1947139"/>
              <a:gd name="connsiteX2" fmla="*/ 2067771 w 2067771"/>
              <a:gd name="connsiteY2" fmla="*/ 1947139 h 1947139"/>
              <a:gd name="connsiteX3" fmla="*/ 0 w 2067771"/>
              <a:gd name="connsiteY3" fmla="*/ 1947139 h 1947139"/>
            </a:gdLst>
            <a:cxnLst>
              <a:cxn ang="0">
                <a:pos x="connsiteX0" y="connsiteY0"/>
              </a:cxn>
              <a:cxn ang="0">
                <a:pos x="connsiteX1" y="connsiteY1"/>
              </a:cxn>
              <a:cxn ang="0">
                <a:pos x="connsiteX2" y="connsiteY2"/>
              </a:cxn>
              <a:cxn ang="0">
                <a:pos x="connsiteX3" y="connsiteY3"/>
              </a:cxn>
            </a:cxnLst>
            <a:rect l="l" t="t" r="r" b="b"/>
            <a:pathLst>
              <a:path w="2067771" h="1947139">
                <a:moveTo>
                  <a:pt x="0" y="0"/>
                </a:moveTo>
                <a:lnTo>
                  <a:pt x="2067771" y="0"/>
                </a:lnTo>
                <a:lnTo>
                  <a:pt x="2067771" y="1947139"/>
                </a:lnTo>
                <a:lnTo>
                  <a:pt x="0" y="194713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5"/>
          </p:nvPr>
        </p:nvSpPr>
        <p:spPr>
          <a:xfrm>
            <a:off x="8689199" y="2407188"/>
            <a:ext cx="2067771" cy="1947961"/>
          </a:xfrm>
          <a:custGeom>
            <a:gdLst>
              <a:gd name="connsiteX0" fmla="*/ 0 w 2067771"/>
              <a:gd name="connsiteY0" fmla="*/ 0 h 1947961"/>
              <a:gd name="connsiteX1" fmla="*/ 2067771 w 2067771"/>
              <a:gd name="connsiteY1" fmla="*/ 0 h 1947961"/>
              <a:gd name="connsiteX2" fmla="*/ 2067771 w 2067771"/>
              <a:gd name="connsiteY2" fmla="*/ 1947961 h 1947961"/>
              <a:gd name="connsiteX3" fmla="*/ 0 w 2067771"/>
              <a:gd name="connsiteY3" fmla="*/ 1947961 h 1947961"/>
            </a:gdLst>
            <a:cxnLst>
              <a:cxn ang="0">
                <a:pos x="connsiteX0" y="connsiteY0"/>
              </a:cxn>
              <a:cxn ang="0">
                <a:pos x="connsiteX1" y="connsiteY1"/>
              </a:cxn>
              <a:cxn ang="0">
                <a:pos x="connsiteX2" y="connsiteY2"/>
              </a:cxn>
              <a:cxn ang="0">
                <a:pos x="connsiteX3" y="connsiteY3"/>
              </a:cxn>
            </a:cxnLst>
            <a:rect l="l" t="t" r="r" b="b"/>
            <a:pathLst>
              <a:path w="2067771" h="1947960">
                <a:moveTo>
                  <a:pt x="0" y="0"/>
                </a:moveTo>
                <a:lnTo>
                  <a:pt x="2067771" y="0"/>
                </a:lnTo>
                <a:lnTo>
                  <a:pt x="2067771" y="1947961"/>
                </a:lnTo>
                <a:lnTo>
                  <a:pt x="0" y="194796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497944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with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15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Ls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9_空白">
    <p:spTree>
      <p:nvGrpSpPr>
        <p:cNvPr id="1" name=""/>
        <p:cNvGrpSpPr/>
        <p:nvPr/>
      </p:nvGrpSpPr>
      <p:grpSpPr>
        <a:xfrm>
          <a:off x="0" y="0"/>
          <a:ext cx="0" cy="0"/>
        </a:xfrm>
      </p:grpSpPr>
      <p:sp>
        <p:nvSpPr>
          <p:cNvPr id="47" name="图片占位符 46"/>
          <p:cNvSpPr>
            <a:spLocks noGrp="1"/>
          </p:cNvSpPr>
          <p:nvPr>
            <p:ph type="pic" sz="quarter" idx="13"/>
          </p:nvPr>
        </p:nvSpPr>
        <p:spPr>
          <a:xfrm>
            <a:off x="911425" y="1988840"/>
            <a:ext cx="3153251" cy="1879258"/>
          </a:xfrm>
          <a:custGeom>
            <a:gdLst>
              <a:gd name="connsiteX0" fmla="*/ 0 w 3153251"/>
              <a:gd name="connsiteY0" fmla="*/ 0 h 1879258"/>
              <a:gd name="connsiteX1" fmla="*/ 3153251 w 3153251"/>
              <a:gd name="connsiteY1" fmla="*/ 0 h 1879258"/>
              <a:gd name="connsiteX2" fmla="*/ 3153251 w 3153251"/>
              <a:gd name="connsiteY2" fmla="*/ 1879258 h 1879258"/>
              <a:gd name="connsiteX3" fmla="*/ 0 w 3153251"/>
              <a:gd name="connsiteY3" fmla="*/ 1879258 h 1879258"/>
            </a:gdLst>
            <a:cxnLst>
              <a:cxn ang="0">
                <a:pos x="connsiteX0" y="connsiteY0"/>
              </a:cxn>
              <a:cxn ang="0">
                <a:pos x="connsiteX1" y="connsiteY1"/>
              </a:cxn>
              <a:cxn ang="0">
                <a:pos x="connsiteX2" y="connsiteY2"/>
              </a:cxn>
              <a:cxn ang="0">
                <a:pos x="connsiteX3" y="connsiteY3"/>
              </a:cxn>
            </a:cxnLst>
            <a:rect l="l" t="t" r="r" b="b"/>
            <a:pathLst>
              <a:path w="3153251" h="1879258">
                <a:moveTo>
                  <a:pt x="0" y="0"/>
                </a:moveTo>
                <a:lnTo>
                  <a:pt x="3153251" y="0"/>
                </a:lnTo>
                <a:lnTo>
                  <a:pt x="3153251" y="1879258"/>
                </a:lnTo>
                <a:lnTo>
                  <a:pt x="0" y="1879258"/>
                </a:lnTo>
                <a:close/>
              </a:path>
            </a:pathLst>
          </a:custGeom>
          <a:blipFill dpi="0" rotWithShape="1">
            <a:blip r:embed="rId1"/>
            <a:tile tx="0" ty="0" sx="100000" sy="100000" flip="none" algn="tl"/>
          </a:blipFill>
          <a:ln w="28575">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48" name="图片占位符 47"/>
          <p:cNvSpPr>
            <a:spLocks noGrp="1"/>
          </p:cNvSpPr>
          <p:nvPr>
            <p:ph type="pic" sz="quarter" idx="14"/>
          </p:nvPr>
        </p:nvSpPr>
        <p:spPr>
          <a:xfrm>
            <a:off x="4511825" y="1988842"/>
            <a:ext cx="3153251" cy="1879257"/>
          </a:xfrm>
          <a:custGeom>
            <a:gdLst>
              <a:gd name="connsiteX0" fmla="*/ 0 w 3153251"/>
              <a:gd name="connsiteY0" fmla="*/ 0 h 1879257"/>
              <a:gd name="connsiteX1" fmla="*/ 3153251 w 3153251"/>
              <a:gd name="connsiteY1" fmla="*/ 0 h 1879257"/>
              <a:gd name="connsiteX2" fmla="*/ 3153251 w 3153251"/>
              <a:gd name="connsiteY2" fmla="*/ 1879257 h 1879257"/>
              <a:gd name="connsiteX3" fmla="*/ 0 w 3153251"/>
              <a:gd name="connsiteY3" fmla="*/ 1879257 h 1879257"/>
            </a:gdLst>
            <a:cxnLst>
              <a:cxn ang="0">
                <a:pos x="connsiteX0" y="connsiteY0"/>
              </a:cxn>
              <a:cxn ang="0">
                <a:pos x="connsiteX1" y="connsiteY1"/>
              </a:cxn>
              <a:cxn ang="0">
                <a:pos x="connsiteX2" y="connsiteY2"/>
              </a:cxn>
              <a:cxn ang="0">
                <a:pos x="connsiteX3" y="connsiteY3"/>
              </a:cxn>
            </a:cxnLst>
            <a:rect l="l" t="t" r="r" b="b"/>
            <a:pathLst>
              <a:path w="3153251" h="1879257">
                <a:moveTo>
                  <a:pt x="0" y="0"/>
                </a:moveTo>
                <a:lnTo>
                  <a:pt x="3153251" y="0"/>
                </a:lnTo>
                <a:lnTo>
                  <a:pt x="3153251" y="1879257"/>
                </a:lnTo>
                <a:lnTo>
                  <a:pt x="0" y="1879257"/>
                </a:lnTo>
                <a:close/>
              </a:path>
            </a:pathLst>
          </a:custGeom>
          <a:blipFill dpi="0" rotWithShape="1">
            <a:blip r:embed="rId1"/>
            <a:tile tx="0" ty="0" sx="100000" sy="100000" flip="none" algn="tl"/>
          </a:blipFill>
          <a:ln w="28575">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49" name="图片占位符 48"/>
          <p:cNvSpPr>
            <a:spLocks noGrp="1"/>
          </p:cNvSpPr>
          <p:nvPr>
            <p:ph type="pic" sz="quarter" idx="15"/>
          </p:nvPr>
        </p:nvSpPr>
        <p:spPr>
          <a:xfrm>
            <a:off x="8112225" y="1988842"/>
            <a:ext cx="3153250" cy="1879257"/>
          </a:xfrm>
          <a:custGeom>
            <a:gdLst>
              <a:gd name="connsiteX0" fmla="*/ 0 w 3153250"/>
              <a:gd name="connsiteY0" fmla="*/ 0 h 1879257"/>
              <a:gd name="connsiteX1" fmla="*/ 3153250 w 3153250"/>
              <a:gd name="connsiteY1" fmla="*/ 0 h 1879257"/>
              <a:gd name="connsiteX2" fmla="*/ 3153250 w 3153250"/>
              <a:gd name="connsiteY2" fmla="*/ 1879257 h 1879257"/>
              <a:gd name="connsiteX3" fmla="*/ 0 w 3153250"/>
              <a:gd name="connsiteY3" fmla="*/ 1879257 h 1879257"/>
            </a:gdLst>
            <a:cxnLst>
              <a:cxn ang="0">
                <a:pos x="connsiteX0" y="connsiteY0"/>
              </a:cxn>
              <a:cxn ang="0">
                <a:pos x="connsiteX1" y="connsiteY1"/>
              </a:cxn>
              <a:cxn ang="0">
                <a:pos x="connsiteX2" y="connsiteY2"/>
              </a:cxn>
              <a:cxn ang="0">
                <a:pos x="connsiteX3" y="connsiteY3"/>
              </a:cxn>
            </a:cxnLst>
            <a:rect l="l" t="t" r="r" b="b"/>
            <a:pathLst>
              <a:path w="3153250" h="1879257">
                <a:moveTo>
                  <a:pt x="0" y="0"/>
                </a:moveTo>
                <a:lnTo>
                  <a:pt x="3153250" y="0"/>
                </a:lnTo>
                <a:lnTo>
                  <a:pt x="3153250" y="1879257"/>
                </a:lnTo>
                <a:lnTo>
                  <a:pt x="0" y="1879257"/>
                </a:lnTo>
                <a:close/>
              </a:path>
            </a:pathLst>
          </a:custGeom>
          <a:blipFill dpi="0" rotWithShape="1">
            <a:blip r:embed="rId1"/>
            <a:tile tx="0" ty="0" sx="100000" sy="100000" flip="none" algn="tl"/>
          </a:blipFill>
          <a:ln w="28575">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50" name="图片占位符 49"/>
          <p:cNvSpPr>
            <a:spLocks noGrp="1"/>
          </p:cNvSpPr>
          <p:nvPr>
            <p:ph type="pic" sz="quarter" idx="16"/>
          </p:nvPr>
        </p:nvSpPr>
        <p:spPr>
          <a:xfrm>
            <a:off x="2774991" y="4293098"/>
            <a:ext cx="3153250" cy="1879257"/>
          </a:xfrm>
          <a:custGeom>
            <a:gdLst>
              <a:gd name="connsiteX0" fmla="*/ 0 w 3153250"/>
              <a:gd name="connsiteY0" fmla="*/ 0 h 1879257"/>
              <a:gd name="connsiteX1" fmla="*/ 3153250 w 3153250"/>
              <a:gd name="connsiteY1" fmla="*/ 0 h 1879257"/>
              <a:gd name="connsiteX2" fmla="*/ 3153250 w 3153250"/>
              <a:gd name="connsiteY2" fmla="*/ 1879257 h 1879257"/>
              <a:gd name="connsiteX3" fmla="*/ 0 w 3153250"/>
              <a:gd name="connsiteY3" fmla="*/ 1879257 h 1879257"/>
            </a:gdLst>
            <a:cxnLst>
              <a:cxn ang="0">
                <a:pos x="connsiteX0" y="connsiteY0"/>
              </a:cxn>
              <a:cxn ang="0">
                <a:pos x="connsiteX1" y="connsiteY1"/>
              </a:cxn>
              <a:cxn ang="0">
                <a:pos x="connsiteX2" y="connsiteY2"/>
              </a:cxn>
              <a:cxn ang="0">
                <a:pos x="connsiteX3" y="connsiteY3"/>
              </a:cxn>
            </a:cxnLst>
            <a:rect l="l" t="t" r="r" b="b"/>
            <a:pathLst>
              <a:path w="3153250" h="1879257">
                <a:moveTo>
                  <a:pt x="0" y="0"/>
                </a:moveTo>
                <a:lnTo>
                  <a:pt x="3153250" y="0"/>
                </a:lnTo>
                <a:lnTo>
                  <a:pt x="3153250" y="1879257"/>
                </a:lnTo>
                <a:lnTo>
                  <a:pt x="0" y="1879257"/>
                </a:lnTo>
                <a:close/>
              </a:path>
            </a:pathLst>
          </a:custGeom>
          <a:blipFill dpi="0" rotWithShape="1">
            <a:blip r:embed="rId1"/>
            <a:tile tx="0" ty="0" sx="100000" sy="100000" flip="none" algn="tl"/>
          </a:blipFill>
          <a:ln w="28575">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51" name="图片占位符 50"/>
          <p:cNvSpPr>
            <a:spLocks noGrp="1"/>
          </p:cNvSpPr>
          <p:nvPr>
            <p:ph type="pic" sz="quarter" idx="17"/>
          </p:nvPr>
        </p:nvSpPr>
        <p:spPr>
          <a:xfrm>
            <a:off x="6384429" y="4293098"/>
            <a:ext cx="3153250" cy="1879257"/>
          </a:xfrm>
          <a:custGeom>
            <a:gdLst>
              <a:gd name="connsiteX0" fmla="*/ 0 w 3153250"/>
              <a:gd name="connsiteY0" fmla="*/ 0 h 1879257"/>
              <a:gd name="connsiteX1" fmla="*/ 3153250 w 3153250"/>
              <a:gd name="connsiteY1" fmla="*/ 0 h 1879257"/>
              <a:gd name="connsiteX2" fmla="*/ 3153250 w 3153250"/>
              <a:gd name="connsiteY2" fmla="*/ 1879257 h 1879257"/>
              <a:gd name="connsiteX3" fmla="*/ 0 w 3153250"/>
              <a:gd name="connsiteY3" fmla="*/ 1879257 h 1879257"/>
            </a:gdLst>
            <a:cxnLst>
              <a:cxn ang="0">
                <a:pos x="connsiteX0" y="connsiteY0"/>
              </a:cxn>
              <a:cxn ang="0">
                <a:pos x="connsiteX1" y="connsiteY1"/>
              </a:cxn>
              <a:cxn ang="0">
                <a:pos x="connsiteX2" y="connsiteY2"/>
              </a:cxn>
              <a:cxn ang="0">
                <a:pos x="connsiteX3" y="connsiteY3"/>
              </a:cxn>
            </a:cxnLst>
            <a:rect l="l" t="t" r="r" b="b"/>
            <a:pathLst>
              <a:path w="3153250" h="1879257">
                <a:moveTo>
                  <a:pt x="0" y="0"/>
                </a:moveTo>
                <a:lnTo>
                  <a:pt x="3153250" y="0"/>
                </a:lnTo>
                <a:lnTo>
                  <a:pt x="3153250" y="1879257"/>
                </a:lnTo>
                <a:lnTo>
                  <a:pt x="0" y="1879257"/>
                </a:lnTo>
                <a:close/>
              </a:path>
            </a:pathLst>
          </a:custGeom>
          <a:blipFill dpi="0" rotWithShape="1">
            <a:blip r:embed="rId1"/>
            <a:tile tx="0" ty="0" sx="100000" sy="100000" flip="none" algn="tl"/>
          </a:blipFill>
          <a:ln w="28575">
            <a:solidFill>
              <a:schemeClr val="bg1"/>
            </a:solidFill>
          </a:ln>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367647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anim calcmode="lin" valueType="num">
                                      <p:cBhvr>
                                        <p:cTn id="13" dur="500" fill="hold"/>
                                        <p:tgtEl>
                                          <p:spTgt spid="48"/>
                                        </p:tgtEl>
                                        <p:attrNameLst>
                                          <p:attrName>ppt_x</p:attrName>
                                        </p:attrNameLst>
                                      </p:cBhvr>
                                      <p:tavLst>
                                        <p:tav tm="0">
                                          <p:val>
                                            <p:strVal val="#ppt_x"/>
                                          </p:val>
                                        </p:tav>
                                        <p:tav tm="100000">
                                          <p:val>
                                            <p:strVal val="#ppt_x"/>
                                          </p:val>
                                        </p:tav>
                                      </p:tavLst>
                                    </p:anim>
                                    <p:anim calcmode="lin" valueType="num">
                                      <p:cBhvr>
                                        <p:cTn id="14" dur="5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anim calcmode="lin" valueType="num">
                                      <p:cBhvr>
                                        <p:cTn id="18" dur="500" fill="hold"/>
                                        <p:tgtEl>
                                          <p:spTgt spid="49"/>
                                        </p:tgtEl>
                                        <p:attrNameLst>
                                          <p:attrName>ppt_x</p:attrName>
                                        </p:attrNameLst>
                                      </p:cBhvr>
                                      <p:tavLst>
                                        <p:tav tm="0">
                                          <p:val>
                                            <p:strVal val="#ppt_x"/>
                                          </p:val>
                                        </p:tav>
                                        <p:tav tm="100000">
                                          <p:val>
                                            <p:strVal val="#ppt_x"/>
                                          </p:val>
                                        </p:tav>
                                      </p:tavLst>
                                    </p:anim>
                                    <p:anim calcmode="lin" valueType="num">
                                      <p:cBhvr>
                                        <p:cTn id="19" dur="5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anim calcmode="lin" valueType="num">
                                      <p:cBhvr>
                                        <p:cTn id="23" dur="500" fill="hold"/>
                                        <p:tgtEl>
                                          <p:spTgt spid="51"/>
                                        </p:tgtEl>
                                        <p:attrNameLst>
                                          <p:attrName>ppt_x</p:attrName>
                                        </p:attrNameLst>
                                      </p:cBhvr>
                                      <p:tavLst>
                                        <p:tav tm="0">
                                          <p:val>
                                            <p:strVal val="#ppt_x"/>
                                          </p:val>
                                        </p:tav>
                                        <p:tav tm="100000">
                                          <p:val>
                                            <p:strVal val="#ppt_x"/>
                                          </p:val>
                                        </p:tav>
                                      </p:tavLst>
                                    </p:anim>
                                    <p:anim calcmode="lin" valueType="num">
                                      <p:cBhvr>
                                        <p:cTn id="24" dur="500" fill="hold"/>
                                        <p:tgtEl>
                                          <p:spTgt spid="5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anim calcmode="lin" valueType="num">
                                      <p:cBhvr>
                                        <p:cTn id="28" dur="500" fill="hold"/>
                                        <p:tgtEl>
                                          <p:spTgt spid="50"/>
                                        </p:tgtEl>
                                        <p:attrNameLst>
                                          <p:attrName>ppt_x</p:attrName>
                                        </p:attrNameLst>
                                      </p:cBhvr>
                                      <p:tavLst>
                                        <p:tav tm="0">
                                          <p:val>
                                            <p:strVal val="#ppt_x"/>
                                          </p:val>
                                        </p:tav>
                                        <p:tav tm="100000">
                                          <p:val>
                                            <p:strVal val="#ppt_x"/>
                                          </p:val>
                                        </p:tav>
                                      </p:tavLst>
                                    </p:anim>
                                    <p:anim calcmode="lin" valueType="num">
                                      <p:cBhvr>
                                        <p:cTn id="29"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Ls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_空白">
    <p:spTree>
      <p:nvGrpSpPr>
        <p:cNvPr id="1" name=""/>
        <p:cNvGrpSpPr/>
        <p:nvPr/>
      </p:nvGrpSpPr>
      <p:grpSpPr>
        <a:xfrm>
          <a:off x="0" y="0"/>
          <a:ext cx="0" cy="0"/>
        </a:xfrm>
      </p:grpSpPr>
      <p:sp>
        <p:nvSpPr>
          <p:cNvPr id="9" name="图片占位符 8"/>
          <p:cNvSpPr>
            <a:spLocks noGrp="1"/>
          </p:cNvSpPr>
          <p:nvPr userDrawn="1">
            <p:ph type="pic" sz="quarter" idx="13"/>
          </p:nvPr>
        </p:nvSpPr>
        <p:spPr>
          <a:xfrm>
            <a:off x="625069" y="2258817"/>
            <a:ext cx="3959225" cy="2484438"/>
          </a:xfrm>
          <a:custGeom>
            <a:gdLst>
              <a:gd name="connsiteX0" fmla="*/ 0 w 3959225"/>
              <a:gd name="connsiteY0" fmla="*/ 0 h 2484438"/>
              <a:gd name="connsiteX1" fmla="*/ 3959225 w 3959225"/>
              <a:gd name="connsiteY1" fmla="*/ 0 h 2484438"/>
              <a:gd name="connsiteX2" fmla="*/ 3959225 w 3959225"/>
              <a:gd name="connsiteY2" fmla="*/ 2484438 h 2484438"/>
              <a:gd name="connsiteX3" fmla="*/ 0 w 3959225"/>
              <a:gd name="connsiteY3" fmla="*/ 2484438 h 2484438"/>
            </a:gdLst>
            <a:cxnLst>
              <a:cxn ang="0">
                <a:pos x="connsiteX0" y="connsiteY0"/>
              </a:cxn>
              <a:cxn ang="0">
                <a:pos x="connsiteX1" y="connsiteY1"/>
              </a:cxn>
              <a:cxn ang="0">
                <a:pos x="connsiteX2" y="connsiteY2"/>
              </a:cxn>
              <a:cxn ang="0">
                <a:pos x="connsiteX3" y="connsiteY3"/>
              </a:cxn>
            </a:cxnLst>
            <a:rect l="l" t="t" r="r" b="b"/>
            <a:pathLst>
              <a:path w="3959225" h="2484438">
                <a:moveTo>
                  <a:pt x="0" y="0"/>
                </a:moveTo>
                <a:lnTo>
                  <a:pt x="3959225" y="0"/>
                </a:lnTo>
                <a:lnTo>
                  <a:pt x="3959225" y="2484438"/>
                </a:lnTo>
                <a:lnTo>
                  <a:pt x="0" y="248443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pic>
        <p:nvPicPr>
          <p:cNvPr id="3"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88518" y="2073080"/>
            <a:ext cx="4627562"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val="9312473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_空白">
    <p:spTree>
      <p:nvGrpSpPr>
        <p:cNvPr id="1" name=""/>
        <p:cNvGrpSpPr/>
        <p:nvPr/>
      </p:nvGrpSpPr>
      <p:grpSpPr>
        <a:xfrm>
          <a:off x="0" y="0"/>
          <a:ext cx="0" cy="0"/>
        </a:xfrm>
      </p:grpSpPr>
      <p:sp>
        <p:nvSpPr>
          <p:cNvPr id="3" name="矩形 2"/>
          <p:cNvSpPr/>
          <p:nvPr/>
        </p:nvSpPr>
        <p:spPr>
          <a:xfrm>
            <a:off x="394996" y="1740779"/>
            <a:ext cx="11197236" cy="2049718"/>
          </a:xfrm>
          <a:prstGeom prst="rect">
            <a:avLst/>
          </a:prstGeom>
          <a:solidFill>
            <a:srgbClr val="283557"/>
          </a:solidFill>
          <a:effectLst>
            <a:outerShdw blurRad="63500" algn="ctr" rotWithShape="0">
              <a:prstClr val="black">
                <a:alpha val="40000"/>
              </a:prstClr>
            </a:outerShdw>
          </a:effectLst>
        </p:spPr>
        <p:txBody>
          <a:bodyPr anchor="ctr"/>
          <a:lstStyle/>
          <a:p>
            <a:pPr algn="ctr"/>
            <a:endParaRPr lang="zh-CN" altLang="en-US">
              <a:solidFill>
                <a:srgbClr val="FFFFFF"/>
              </a:solidFill>
              <a:latin typeface="宋体" panose="02010600030101010101" pitchFamily="2" charset="-122"/>
            </a:endParaRPr>
          </a:p>
        </p:txBody>
      </p:sp>
      <p:sp>
        <p:nvSpPr>
          <p:cNvPr id="10" name="图片占位符 9"/>
          <p:cNvSpPr>
            <a:spLocks noGrp="1"/>
          </p:cNvSpPr>
          <p:nvPr>
            <p:ph type="pic" sz="quarter" idx="13"/>
          </p:nvPr>
        </p:nvSpPr>
        <p:spPr>
          <a:xfrm>
            <a:off x="394996" y="1734941"/>
            <a:ext cx="11197236" cy="2005780"/>
          </a:xfrm>
          <a:custGeom>
            <a:gdLst>
              <a:gd name="connsiteX0" fmla="*/ 0 w 11197236"/>
              <a:gd name="connsiteY0" fmla="*/ 0 h 2005780"/>
              <a:gd name="connsiteX1" fmla="*/ 11197236 w 11197236"/>
              <a:gd name="connsiteY1" fmla="*/ 0 h 2005780"/>
              <a:gd name="connsiteX2" fmla="*/ 11197236 w 11197236"/>
              <a:gd name="connsiteY2" fmla="*/ 2005780 h 2005780"/>
              <a:gd name="connsiteX3" fmla="*/ 0 w 11197236"/>
              <a:gd name="connsiteY3" fmla="*/ 2005780 h 2005780"/>
            </a:gdLst>
            <a:cxnLst>
              <a:cxn ang="0">
                <a:pos x="connsiteX0" y="connsiteY0"/>
              </a:cxn>
              <a:cxn ang="0">
                <a:pos x="connsiteX1" y="connsiteY1"/>
              </a:cxn>
              <a:cxn ang="0">
                <a:pos x="connsiteX2" y="connsiteY2"/>
              </a:cxn>
              <a:cxn ang="0">
                <a:pos x="connsiteX3" y="connsiteY3"/>
              </a:cxn>
            </a:cxnLst>
            <a:rect l="l" t="t" r="r" b="b"/>
            <a:pathLst>
              <a:path w="11197236" h="2005780">
                <a:moveTo>
                  <a:pt x="0" y="0"/>
                </a:moveTo>
                <a:lnTo>
                  <a:pt x="11197236" y="0"/>
                </a:lnTo>
                <a:lnTo>
                  <a:pt x="11197236" y="2005780"/>
                </a:lnTo>
                <a:lnTo>
                  <a:pt x="0" y="200578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3649168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Lst>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2_空白">
    <p:spTree>
      <p:nvGrpSpPr>
        <p:cNvPr id="1" name=""/>
        <p:cNvGrpSpPr/>
        <p:nvPr/>
      </p:nvGrpSpPr>
      <p:grpSpPr>
        <a:xfrm>
          <a:off x="0" y="0"/>
          <a:ext cx="0" cy="0"/>
        </a:xfrm>
      </p:grpSpPr>
      <p:sp>
        <p:nvSpPr>
          <p:cNvPr id="12" name="图片占位符 11"/>
          <p:cNvSpPr>
            <a:spLocks noGrp="1"/>
          </p:cNvSpPr>
          <p:nvPr>
            <p:ph type="pic" sz="quarter" idx="13"/>
          </p:nvPr>
        </p:nvSpPr>
        <p:spPr>
          <a:xfrm>
            <a:off x="973842" y="1596798"/>
            <a:ext cx="4457000" cy="2183041"/>
          </a:xfrm>
          <a:custGeom>
            <a:gdLst>
              <a:gd name="connsiteX0" fmla="*/ 0 w 4457000"/>
              <a:gd name="connsiteY0" fmla="*/ 0 h 2183041"/>
              <a:gd name="connsiteX1" fmla="*/ 4457000 w 4457000"/>
              <a:gd name="connsiteY1" fmla="*/ 0 h 2183041"/>
              <a:gd name="connsiteX2" fmla="*/ 4457000 w 4457000"/>
              <a:gd name="connsiteY2" fmla="*/ 2183041 h 2183041"/>
              <a:gd name="connsiteX3" fmla="*/ 0 w 4457000"/>
              <a:gd name="connsiteY3" fmla="*/ 2183041 h 2183041"/>
            </a:gdLst>
            <a:cxnLst>
              <a:cxn ang="0">
                <a:pos x="connsiteX0" y="connsiteY0"/>
              </a:cxn>
              <a:cxn ang="0">
                <a:pos x="connsiteX1" y="connsiteY1"/>
              </a:cxn>
              <a:cxn ang="0">
                <a:pos x="connsiteX2" y="connsiteY2"/>
              </a:cxn>
              <a:cxn ang="0">
                <a:pos x="connsiteX3" y="connsiteY3"/>
              </a:cxn>
            </a:cxnLst>
            <a:rect l="l" t="t" r="r" b="b"/>
            <a:pathLst>
              <a:path w="4457000" h="2183041">
                <a:moveTo>
                  <a:pt x="0" y="0"/>
                </a:moveTo>
                <a:lnTo>
                  <a:pt x="4457000" y="0"/>
                </a:lnTo>
                <a:lnTo>
                  <a:pt x="4457000" y="2183041"/>
                </a:lnTo>
                <a:lnTo>
                  <a:pt x="0" y="218304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4"/>
          </p:nvPr>
        </p:nvSpPr>
        <p:spPr>
          <a:xfrm>
            <a:off x="980340" y="3855886"/>
            <a:ext cx="1959067" cy="2214714"/>
          </a:xfrm>
          <a:custGeom>
            <a:gdLst>
              <a:gd name="connsiteX0" fmla="*/ 0 w 1959067"/>
              <a:gd name="connsiteY0" fmla="*/ 0 h 2214714"/>
              <a:gd name="connsiteX1" fmla="*/ 1959067 w 1959067"/>
              <a:gd name="connsiteY1" fmla="*/ 0 h 2214714"/>
              <a:gd name="connsiteX2" fmla="*/ 1959067 w 1959067"/>
              <a:gd name="connsiteY2" fmla="*/ 2214714 h 2214714"/>
              <a:gd name="connsiteX3" fmla="*/ 0 w 1959067"/>
              <a:gd name="connsiteY3" fmla="*/ 2214714 h 2214714"/>
            </a:gdLst>
            <a:cxnLst>
              <a:cxn ang="0">
                <a:pos x="connsiteX0" y="connsiteY0"/>
              </a:cxn>
              <a:cxn ang="0">
                <a:pos x="connsiteX1" y="connsiteY1"/>
              </a:cxn>
              <a:cxn ang="0">
                <a:pos x="connsiteX2" y="connsiteY2"/>
              </a:cxn>
              <a:cxn ang="0">
                <a:pos x="connsiteX3" y="connsiteY3"/>
              </a:cxn>
            </a:cxnLst>
            <a:rect l="l" t="t" r="r" b="b"/>
            <a:pathLst>
              <a:path w="1959067" h="2214714">
                <a:moveTo>
                  <a:pt x="0" y="0"/>
                </a:moveTo>
                <a:lnTo>
                  <a:pt x="1959067" y="0"/>
                </a:lnTo>
                <a:lnTo>
                  <a:pt x="1959067" y="2214714"/>
                </a:lnTo>
                <a:lnTo>
                  <a:pt x="0" y="221471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5"/>
          </p:nvPr>
        </p:nvSpPr>
        <p:spPr>
          <a:xfrm>
            <a:off x="2939407" y="3860800"/>
            <a:ext cx="2497816" cy="2209800"/>
          </a:xfrm>
          <a:custGeom>
            <a:gdLst>
              <a:gd name="connsiteX0" fmla="*/ 0 w 2497816"/>
              <a:gd name="connsiteY0" fmla="*/ 0 h 2209800"/>
              <a:gd name="connsiteX1" fmla="*/ 2497816 w 2497816"/>
              <a:gd name="connsiteY1" fmla="*/ 0 h 2209800"/>
              <a:gd name="connsiteX2" fmla="*/ 2497816 w 2497816"/>
              <a:gd name="connsiteY2" fmla="*/ 2209800 h 2209800"/>
              <a:gd name="connsiteX3" fmla="*/ 0 w 2497816"/>
              <a:gd name="connsiteY3" fmla="*/ 2209800 h 2209800"/>
            </a:gdLst>
            <a:cxnLst>
              <a:cxn ang="0">
                <a:pos x="connsiteX0" y="connsiteY0"/>
              </a:cxn>
              <a:cxn ang="0">
                <a:pos x="connsiteX1" y="connsiteY1"/>
              </a:cxn>
              <a:cxn ang="0">
                <a:pos x="connsiteX2" y="connsiteY2"/>
              </a:cxn>
              <a:cxn ang="0">
                <a:pos x="connsiteX3" y="connsiteY3"/>
              </a:cxn>
            </a:cxnLst>
            <a:rect l="l" t="t" r="r" b="b"/>
            <a:pathLst>
              <a:path w="2497816" h="2209800">
                <a:moveTo>
                  <a:pt x="0" y="0"/>
                </a:moveTo>
                <a:lnTo>
                  <a:pt x="2497816" y="0"/>
                </a:lnTo>
                <a:lnTo>
                  <a:pt x="2497816" y="2209800"/>
                </a:lnTo>
                <a:lnTo>
                  <a:pt x="0" y="22098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5197164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1+#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3" grpId="0" animBg="1"/>
    </p:bldLs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3_空白">
    <p:spTree>
      <p:nvGrpSpPr>
        <p:cNvPr id="1" name=""/>
        <p:cNvGrpSpPr/>
        <p:nvPr/>
      </p:nvGrpSpPr>
      <p:grpSpPr>
        <a:xfrm>
          <a:off x="0" y="0"/>
          <a:ext cx="0" cy="0"/>
        </a:xfrm>
      </p:grpSpPr>
      <p:sp>
        <p:nvSpPr>
          <p:cNvPr id="5" name="图片占位符 4"/>
          <p:cNvSpPr>
            <a:spLocks noGrp="1"/>
          </p:cNvSpPr>
          <p:nvPr>
            <p:ph type="pic" sz="quarter" idx="13"/>
          </p:nvPr>
        </p:nvSpPr>
        <p:spPr>
          <a:xfrm>
            <a:off x="-338" y="4229100"/>
            <a:ext cx="12192000" cy="2628900"/>
          </a:xfrm>
          <a:custGeom>
            <a:gdLst>
              <a:gd name="connsiteX0" fmla="*/ 0 w 12192000"/>
              <a:gd name="connsiteY0" fmla="*/ 0 h 2628900"/>
              <a:gd name="connsiteX1" fmla="*/ 12192000 w 12192000"/>
              <a:gd name="connsiteY1" fmla="*/ 0 h 2628900"/>
              <a:gd name="connsiteX2" fmla="*/ 12192000 w 12192000"/>
              <a:gd name="connsiteY2" fmla="*/ 2628900 h 2628900"/>
              <a:gd name="connsiteX3" fmla="*/ 0 w 12192000"/>
              <a:gd name="connsiteY3" fmla="*/ 2628900 h 2628900"/>
            </a:gdLst>
            <a:cxnLst>
              <a:cxn ang="0">
                <a:pos x="connsiteX0" y="connsiteY0"/>
              </a:cxn>
              <a:cxn ang="0">
                <a:pos x="connsiteX1" y="connsiteY1"/>
              </a:cxn>
              <a:cxn ang="0">
                <a:pos x="connsiteX2" y="connsiteY2"/>
              </a:cxn>
              <a:cxn ang="0">
                <a:pos x="connsiteX3" y="connsiteY3"/>
              </a:cxn>
            </a:cxnLst>
            <a:rect l="l" t="t" r="r" b="b"/>
            <a:pathLst>
              <a:path w="12192000" h="2628900">
                <a:moveTo>
                  <a:pt x="0" y="0"/>
                </a:moveTo>
                <a:lnTo>
                  <a:pt x="12192000" y="0"/>
                </a:lnTo>
                <a:lnTo>
                  <a:pt x="12192000" y="2628900"/>
                </a:lnTo>
                <a:lnTo>
                  <a:pt x="0" y="26289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82989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4_空白">
    <p:spTree>
      <p:nvGrpSpPr>
        <p:cNvPr id="1" name=""/>
        <p:cNvGrpSpPr/>
        <p:nvPr/>
      </p:nvGrpSpPr>
      <p:grpSpPr>
        <a:xfrm>
          <a:off x="0" y="0"/>
          <a:ext cx="0" cy="0"/>
        </a:xfrm>
      </p:grpSpPr>
      <p:sp>
        <p:nvSpPr>
          <p:cNvPr id="8" name="图片占位符 7"/>
          <p:cNvSpPr>
            <a:spLocks noGrp="1"/>
          </p:cNvSpPr>
          <p:nvPr>
            <p:ph type="pic" sz="quarter" idx="13"/>
          </p:nvPr>
        </p:nvSpPr>
        <p:spPr>
          <a:xfrm>
            <a:off x="893538" y="1090389"/>
            <a:ext cx="4003675" cy="5337175"/>
          </a:xfrm>
          <a:custGeom>
            <a:gdLst>
              <a:gd name="connsiteX0" fmla="*/ 0 w 4003675"/>
              <a:gd name="connsiteY0" fmla="*/ 0 h 5337175"/>
              <a:gd name="connsiteX1" fmla="*/ 4003675 w 4003675"/>
              <a:gd name="connsiteY1" fmla="*/ 0 h 5337175"/>
              <a:gd name="connsiteX2" fmla="*/ 4003675 w 4003675"/>
              <a:gd name="connsiteY2" fmla="*/ 5337175 h 5337175"/>
              <a:gd name="connsiteX3" fmla="*/ 0 w 4003675"/>
              <a:gd name="connsiteY3" fmla="*/ 5337175 h 5337175"/>
            </a:gdLst>
            <a:cxnLst>
              <a:cxn ang="0">
                <a:pos x="connsiteX0" y="connsiteY0"/>
              </a:cxn>
              <a:cxn ang="0">
                <a:pos x="connsiteX1" y="connsiteY1"/>
              </a:cxn>
              <a:cxn ang="0">
                <a:pos x="connsiteX2" y="connsiteY2"/>
              </a:cxn>
              <a:cxn ang="0">
                <a:pos x="connsiteX3" y="connsiteY3"/>
              </a:cxn>
            </a:cxnLst>
            <a:rect l="l" t="t" r="r" b="b"/>
            <a:pathLst>
              <a:path w="4003675" h="5337175">
                <a:moveTo>
                  <a:pt x="0" y="0"/>
                </a:moveTo>
                <a:lnTo>
                  <a:pt x="4003675" y="0"/>
                </a:lnTo>
                <a:lnTo>
                  <a:pt x="4003675" y="5337175"/>
                </a:lnTo>
                <a:lnTo>
                  <a:pt x="0" y="533717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9851800" y="4401913"/>
            <a:ext cx="1503363" cy="2003425"/>
          </a:xfrm>
          <a:custGeom>
            <a:gdLst>
              <a:gd name="connsiteX0" fmla="*/ 0 w 1503363"/>
              <a:gd name="connsiteY0" fmla="*/ 0 h 2003425"/>
              <a:gd name="connsiteX1" fmla="*/ 1503363 w 1503363"/>
              <a:gd name="connsiteY1" fmla="*/ 0 h 2003425"/>
              <a:gd name="connsiteX2" fmla="*/ 1503363 w 1503363"/>
              <a:gd name="connsiteY2" fmla="*/ 2003425 h 2003425"/>
              <a:gd name="connsiteX3" fmla="*/ 0 w 1503363"/>
              <a:gd name="connsiteY3" fmla="*/ 2003425 h 2003425"/>
            </a:gdLst>
            <a:cxnLst>
              <a:cxn ang="0">
                <a:pos x="connsiteX0" y="connsiteY0"/>
              </a:cxn>
              <a:cxn ang="0">
                <a:pos x="connsiteX1" y="connsiteY1"/>
              </a:cxn>
              <a:cxn ang="0">
                <a:pos x="connsiteX2" y="connsiteY2"/>
              </a:cxn>
              <a:cxn ang="0">
                <a:pos x="connsiteX3" y="connsiteY3"/>
              </a:cxn>
            </a:cxnLst>
            <a:rect l="l" t="t" r="r" b="b"/>
            <a:pathLst>
              <a:path w="1503363" h="2003425">
                <a:moveTo>
                  <a:pt x="0" y="0"/>
                </a:moveTo>
                <a:lnTo>
                  <a:pt x="1503363" y="0"/>
                </a:lnTo>
                <a:lnTo>
                  <a:pt x="1503363" y="2003425"/>
                </a:lnTo>
                <a:lnTo>
                  <a:pt x="0" y="200342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1721603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5_空白">
    <p:spTree>
      <p:nvGrpSpPr>
        <p:cNvPr id="1" name=""/>
        <p:cNvGrpSpPr/>
        <p:nvPr/>
      </p:nvGrpSpPr>
      <p:grpSpPr>
        <a:xfrm>
          <a:off x="0" y="0"/>
          <a:ext cx="0" cy="0"/>
        </a:xfrm>
      </p:grpSpPr>
      <p:sp>
        <p:nvSpPr>
          <p:cNvPr id="9" name="图片占位符 8"/>
          <p:cNvSpPr>
            <a:spLocks noGrp="1"/>
          </p:cNvSpPr>
          <p:nvPr>
            <p:ph type="pic" sz="quarter" idx="14"/>
          </p:nvPr>
        </p:nvSpPr>
        <p:spPr>
          <a:xfrm>
            <a:off x="5662658" y="3531626"/>
            <a:ext cx="3806803" cy="2817318"/>
          </a:xfrm>
          <a:custGeom>
            <a:gdLst>
              <a:gd name="connsiteX0" fmla="*/ 0 w 3806803"/>
              <a:gd name="connsiteY0" fmla="*/ 0 h 2817318"/>
              <a:gd name="connsiteX1" fmla="*/ 3806803 w 3806803"/>
              <a:gd name="connsiteY1" fmla="*/ 0 h 2817318"/>
              <a:gd name="connsiteX2" fmla="*/ 3806803 w 3806803"/>
              <a:gd name="connsiteY2" fmla="*/ 2817318 h 2817318"/>
              <a:gd name="connsiteX3" fmla="*/ 0 w 3806803"/>
              <a:gd name="connsiteY3" fmla="*/ 2817318 h 2817318"/>
            </a:gdLst>
            <a:cxnLst>
              <a:cxn ang="0">
                <a:pos x="connsiteX0" y="connsiteY0"/>
              </a:cxn>
              <a:cxn ang="0">
                <a:pos x="connsiteX1" y="connsiteY1"/>
              </a:cxn>
              <a:cxn ang="0">
                <a:pos x="connsiteX2" y="connsiteY2"/>
              </a:cxn>
              <a:cxn ang="0">
                <a:pos x="connsiteX3" y="connsiteY3"/>
              </a:cxn>
            </a:cxnLst>
            <a:rect l="l" t="t" r="r" b="b"/>
            <a:pathLst>
              <a:path w="3806803" h="2817318">
                <a:moveTo>
                  <a:pt x="0" y="0"/>
                </a:moveTo>
                <a:lnTo>
                  <a:pt x="3806803" y="0"/>
                </a:lnTo>
                <a:lnTo>
                  <a:pt x="3806803" y="2817318"/>
                </a:lnTo>
                <a:lnTo>
                  <a:pt x="0" y="2817318"/>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8" name="图片占位符 7"/>
          <p:cNvSpPr>
            <a:spLocks noGrp="1"/>
          </p:cNvSpPr>
          <p:nvPr>
            <p:ph type="pic" sz="quarter" idx="13"/>
          </p:nvPr>
        </p:nvSpPr>
        <p:spPr>
          <a:xfrm>
            <a:off x="2713096" y="1562102"/>
            <a:ext cx="2772449" cy="2777171"/>
          </a:xfrm>
          <a:custGeom>
            <a:gdLst>
              <a:gd name="connsiteX0" fmla="*/ 0 w 2772449"/>
              <a:gd name="connsiteY0" fmla="*/ 0 h 2777171"/>
              <a:gd name="connsiteX1" fmla="*/ 2772449 w 2772449"/>
              <a:gd name="connsiteY1" fmla="*/ 0 h 2777171"/>
              <a:gd name="connsiteX2" fmla="*/ 2772449 w 2772449"/>
              <a:gd name="connsiteY2" fmla="*/ 2777171 h 2777171"/>
              <a:gd name="connsiteX3" fmla="*/ 0 w 2772449"/>
              <a:gd name="connsiteY3" fmla="*/ 2777171 h 2777171"/>
            </a:gdLst>
            <a:cxnLst>
              <a:cxn ang="0">
                <a:pos x="connsiteX0" y="connsiteY0"/>
              </a:cxn>
              <a:cxn ang="0">
                <a:pos x="connsiteX1" y="connsiteY1"/>
              </a:cxn>
              <a:cxn ang="0">
                <a:pos x="connsiteX2" y="connsiteY2"/>
              </a:cxn>
              <a:cxn ang="0">
                <a:pos x="connsiteX3" y="connsiteY3"/>
              </a:cxn>
            </a:cxnLst>
            <a:rect l="l" t="t" r="r" b="b"/>
            <a:pathLst>
              <a:path w="2772449" h="2777171">
                <a:moveTo>
                  <a:pt x="0" y="0"/>
                </a:moveTo>
                <a:lnTo>
                  <a:pt x="2772449" y="0"/>
                </a:lnTo>
                <a:lnTo>
                  <a:pt x="2772449" y="2777171"/>
                </a:lnTo>
                <a:lnTo>
                  <a:pt x="0" y="2777171"/>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4416568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25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6_空白">
    <p:spTree>
      <p:nvGrpSpPr>
        <p:cNvPr id="1" name=""/>
        <p:cNvGrpSpPr/>
        <p:nvPr/>
      </p:nvGrpSpPr>
      <p:grpSpPr>
        <a:xfrm>
          <a:off x="0" y="0"/>
          <a:ext cx="0" cy="0"/>
        </a:xfrm>
      </p:grpSpPr>
      <p:sp>
        <p:nvSpPr>
          <p:cNvPr id="17" name="图片占位符 16"/>
          <p:cNvSpPr>
            <a:spLocks noGrp="1"/>
          </p:cNvSpPr>
          <p:nvPr>
            <p:ph type="pic" sz="quarter" idx="13"/>
          </p:nvPr>
        </p:nvSpPr>
        <p:spPr>
          <a:xfrm>
            <a:off x="1703784" y="4020082"/>
            <a:ext cx="1598280" cy="1377827"/>
          </a:xfrm>
          <a:custGeom>
            <a:gdLst>
              <a:gd name="connsiteX0" fmla="*/ 344457 w 1598280"/>
              <a:gd name="connsiteY0" fmla="*/ 0 h 1377827"/>
              <a:gd name="connsiteX1" fmla="*/ 1253823 w 1598280"/>
              <a:gd name="connsiteY1" fmla="*/ 0 h 1377827"/>
              <a:gd name="connsiteX2" fmla="*/ 1598280 w 1598280"/>
              <a:gd name="connsiteY2" fmla="*/ 688914 h 1377827"/>
              <a:gd name="connsiteX3" fmla="*/ 1253823 w 1598280"/>
              <a:gd name="connsiteY3" fmla="*/ 1377827 h 1377827"/>
              <a:gd name="connsiteX4" fmla="*/ 344457 w 1598280"/>
              <a:gd name="connsiteY4" fmla="*/ 1377827 h 1377827"/>
              <a:gd name="connsiteX5" fmla="*/ 0 w 1598280"/>
              <a:gd name="connsiteY5" fmla="*/ 688914 h 13778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280" h="1377827">
                <a:moveTo>
                  <a:pt x="344457" y="0"/>
                </a:moveTo>
                <a:lnTo>
                  <a:pt x="1253823" y="0"/>
                </a:lnTo>
                <a:lnTo>
                  <a:pt x="1598280" y="688914"/>
                </a:lnTo>
                <a:lnTo>
                  <a:pt x="1253823" y="1377827"/>
                </a:lnTo>
                <a:lnTo>
                  <a:pt x="344457" y="1377827"/>
                </a:lnTo>
                <a:lnTo>
                  <a:pt x="0" y="68891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4"/>
          </p:nvPr>
        </p:nvSpPr>
        <p:spPr>
          <a:xfrm>
            <a:off x="353634" y="3269890"/>
            <a:ext cx="1598280" cy="1377827"/>
          </a:xfrm>
          <a:custGeom>
            <a:gdLst>
              <a:gd name="connsiteX0" fmla="*/ 344457 w 1598280"/>
              <a:gd name="connsiteY0" fmla="*/ 0 h 1377827"/>
              <a:gd name="connsiteX1" fmla="*/ 1253823 w 1598280"/>
              <a:gd name="connsiteY1" fmla="*/ 0 h 1377827"/>
              <a:gd name="connsiteX2" fmla="*/ 1598280 w 1598280"/>
              <a:gd name="connsiteY2" fmla="*/ 688914 h 1377827"/>
              <a:gd name="connsiteX3" fmla="*/ 1253823 w 1598280"/>
              <a:gd name="connsiteY3" fmla="*/ 1377827 h 1377827"/>
              <a:gd name="connsiteX4" fmla="*/ 344457 w 1598280"/>
              <a:gd name="connsiteY4" fmla="*/ 1377827 h 1377827"/>
              <a:gd name="connsiteX5" fmla="*/ 0 w 1598280"/>
              <a:gd name="connsiteY5" fmla="*/ 688914 h 13778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280" h="1377827">
                <a:moveTo>
                  <a:pt x="344457" y="0"/>
                </a:moveTo>
                <a:lnTo>
                  <a:pt x="1253823" y="0"/>
                </a:lnTo>
                <a:lnTo>
                  <a:pt x="1598280" y="688914"/>
                </a:lnTo>
                <a:lnTo>
                  <a:pt x="1253823" y="1377827"/>
                </a:lnTo>
                <a:lnTo>
                  <a:pt x="344457" y="1377827"/>
                </a:lnTo>
                <a:lnTo>
                  <a:pt x="0" y="68891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5"/>
          </p:nvPr>
        </p:nvSpPr>
        <p:spPr>
          <a:xfrm>
            <a:off x="3053934" y="1775031"/>
            <a:ext cx="1598280" cy="1377827"/>
          </a:xfrm>
          <a:custGeom>
            <a:gdLst>
              <a:gd name="connsiteX0" fmla="*/ 344457 w 1598280"/>
              <a:gd name="connsiteY0" fmla="*/ 0 h 1377827"/>
              <a:gd name="connsiteX1" fmla="*/ 1253823 w 1598280"/>
              <a:gd name="connsiteY1" fmla="*/ 0 h 1377827"/>
              <a:gd name="connsiteX2" fmla="*/ 1598280 w 1598280"/>
              <a:gd name="connsiteY2" fmla="*/ 688914 h 1377827"/>
              <a:gd name="connsiteX3" fmla="*/ 1253823 w 1598280"/>
              <a:gd name="connsiteY3" fmla="*/ 1377827 h 1377827"/>
              <a:gd name="connsiteX4" fmla="*/ 344457 w 1598280"/>
              <a:gd name="connsiteY4" fmla="*/ 1377827 h 1377827"/>
              <a:gd name="connsiteX5" fmla="*/ 0 w 1598280"/>
              <a:gd name="connsiteY5" fmla="*/ 688914 h 13778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280" h="1377827">
                <a:moveTo>
                  <a:pt x="344457" y="0"/>
                </a:moveTo>
                <a:lnTo>
                  <a:pt x="1253823" y="0"/>
                </a:lnTo>
                <a:lnTo>
                  <a:pt x="1598280" y="688914"/>
                </a:lnTo>
                <a:lnTo>
                  <a:pt x="1253823" y="1377827"/>
                </a:lnTo>
                <a:lnTo>
                  <a:pt x="344457" y="1377827"/>
                </a:lnTo>
                <a:lnTo>
                  <a:pt x="0" y="68891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6"/>
          </p:nvPr>
        </p:nvSpPr>
        <p:spPr>
          <a:xfrm>
            <a:off x="4404084" y="4020082"/>
            <a:ext cx="1598280" cy="1377827"/>
          </a:xfrm>
          <a:custGeom>
            <a:gdLst>
              <a:gd name="connsiteX0" fmla="*/ 344457 w 1598280"/>
              <a:gd name="connsiteY0" fmla="*/ 0 h 1377827"/>
              <a:gd name="connsiteX1" fmla="*/ 1253823 w 1598280"/>
              <a:gd name="connsiteY1" fmla="*/ 0 h 1377827"/>
              <a:gd name="connsiteX2" fmla="*/ 1598280 w 1598280"/>
              <a:gd name="connsiteY2" fmla="*/ 688914 h 1377827"/>
              <a:gd name="connsiteX3" fmla="*/ 1253823 w 1598280"/>
              <a:gd name="connsiteY3" fmla="*/ 1377827 h 1377827"/>
              <a:gd name="connsiteX4" fmla="*/ 344457 w 1598280"/>
              <a:gd name="connsiteY4" fmla="*/ 1377827 h 1377827"/>
              <a:gd name="connsiteX5" fmla="*/ 0 w 1598280"/>
              <a:gd name="connsiteY5" fmla="*/ 688914 h 13778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280" h="1377827">
                <a:moveTo>
                  <a:pt x="344457" y="0"/>
                </a:moveTo>
                <a:lnTo>
                  <a:pt x="1253823" y="0"/>
                </a:lnTo>
                <a:lnTo>
                  <a:pt x="1598280" y="688914"/>
                </a:lnTo>
                <a:lnTo>
                  <a:pt x="1253823" y="1377827"/>
                </a:lnTo>
                <a:lnTo>
                  <a:pt x="344457" y="1377827"/>
                </a:lnTo>
                <a:lnTo>
                  <a:pt x="0" y="68891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352591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ppt_x</p:attrName>
                                        </p:attrNameLst>
                                      </p:cBhvr>
                                      <p:tavLst>
                                        <p:tav tm="0">
                                          <p:val>
                                            <p:fltVal val="0.5"/>
                                          </p:val>
                                        </p:tav>
                                        <p:tav tm="100000">
                                          <p:val>
                                            <p:strVal val="#ppt_x"/>
                                          </p:val>
                                        </p:tav>
                                      </p:tavLst>
                                    </p:anim>
                                    <p:anim calcmode="lin" valueType="num">
                                      <p:cBhvr>
                                        <p:cTn id="10" dur="500" fill="hold"/>
                                        <p:tgtEl>
                                          <p:spTgt spid="14"/>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ppt_x</p:attrName>
                                        </p:attrNameLst>
                                      </p:cBhvr>
                                      <p:tavLst>
                                        <p:tav tm="0">
                                          <p:val>
                                            <p:fltVal val="0.5"/>
                                          </p:val>
                                        </p:tav>
                                        <p:tav tm="100000">
                                          <p:val>
                                            <p:strVal val="#ppt_x"/>
                                          </p:val>
                                        </p:tav>
                                      </p:tavLst>
                                    </p:anim>
                                    <p:anim calcmode="lin" valueType="num">
                                      <p:cBhvr>
                                        <p:cTn id="22" dur="500" fill="hold"/>
                                        <p:tgtEl>
                                          <p:spTgt spid="16"/>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ppt_x</p:attrName>
                                        </p:attrNameLst>
                                      </p:cBhvr>
                                      <p:tavLst>
                                        <p:tav tm="0">
                                          <p:val>
                                            <p:fltVal val="0.5"/>
                                          </p:val>
                                        </p:tav>
                                        <p:tav tm="100000">
                                          <p:val>
                                            <p:strVal val="#ppt_x"/>
                                          </p:val>
                                        </p:tav>
                                      </p:tavLst>
                                    </p:anim>
                                    <p:anim calcmode="lin" valueType="num">
                                      <p:cBhvr>
                                        <p:cTn id="28" dur="5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15" grpId="0" animBg="1"/>
      <p:bldP spid="16" grpId="0" animBg="1"/>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空白">
    <p:spTree>
      <p:nvGrpSpPr>
        <p:cNvPr id="1" name=""/>
        <p:cNvGrpSpPr/>
        <p:nvPr/>
      </p:nvGrpSpPr>
      <p:grpSpPr>
        <a:xfrm>
          <a:off x="0" y="0"/>
          <a:ext cx="0" cy="0"/>
        </a:xfrm>
      </p:grpSpPr>
      <p:sp>
        <p:nvSpPr>
          <p:cNvPr id="14" name="图片占位符 13"/>
          <p:cNvSpPr>
            <a:spLocks noGrp="1"/>
          </p:cNvSpPr>
          <p:nvPr>
            <p:ph type="pic" sz="quarter" idx="13"/>
          </p:nvPr>
        </p:nvSpPr>
        <p:spPr>
          <a:xfrm>
            <a:off x="2432976" y="1009432"/>
            <a:ext cx="3099468" cy="2018371"/>
          </a:xfrm>
          <a:custGeom>
            <a:gdLst>
              <a:gd name="connsiteX0" fmla="*/ 0 w 3099468"/>
              <a:gd name="connsiteY0" fmla="*/ 0 h 2018371"/>
              <a:gd name="connsiteX1" fmla="*/ 3099468 w 3099468"/>
              <a:gd name="connsiteY1" fmla="*/ 0 h 2018371"/>
              <a:gd name="connsiteX2" fmla="*/ 3099468 w 3099468"/>
              <a:gd name="connsiteY2" fmla="*/ 2018371 h 2018371"/>
              <a:gd name="connsiteX3" fmla="*/ 0 w 3099468"/>
              <a:gd name="connsiteY3" fmla="*/ 2018371 h 2018371"/>
            </a:gdLst>
            <a:cxnLst>
              <a:cxn ang="0">
                <a:pos x="connsiteX0" y="connsiteY0"/>
              </a:cxn>
              <a:cxn ang="0">
                <a:pos x="connsiteX1" y="connsiteY1"/>
              </a:cxn>
              <a:cxn ang="0">
                <a:pos x="connsiteX2" y="connsiteY2"/>
              </a:cxn>
              <a:cxn ang="0">
                <a:pos x="connsiteX3" y="connsiteY3"/>
              </a:cxn>
            </a:cxnLst>
            <a:rect l="l" t="t" r="r" b="b"/>
            <a:pathLst>
              <a:path w="3099468" h="2018371">
                <a:moveTo>
                  <a:pt x="0" y="0"/>
                </a:moveTo>
                <a:lnTo>
                  <a:pt x="3099468" y="0"/>
                </a:lnTo>
                <a:lnTo>
                  <a:pt x="3099468" y="2018371"/>
                </a:lnTo>
                <a:lnTo>
                  <a:pt x="0" y="20183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4"/>
          </p:nvPr>
        </p:nvSpPr>
        <p:spPr>
          <a:xfrm>
            <a:off x="2432976" y="4176379"/>
            <a:ext cx="3099468" cy="2018371"/>
          </a:xfrm>
          <a:custGeom>
            <a:gdLst>
              <a:gd name="connsiteX0" fmla="*/ 0 w 3099468"/>
              <a:gd name="connsiteY0" fmla="*/ 0 h 2018371"/>
              <a:gd name="connsiteX1" fmla="*/ 3099468 w 3099468"/>
              <a:gd name="connsiteY1" fmla="*/ 0 h 2018371"/>
              <a:gd name="connsiteX2" fmla="*/ 3099468 w 3099468"/>
              <a:gd name="connsiteY2" fmla="*/ 2018371 h 2018371"/>
              <a:gd name="connsiteX3" fmla="*/ 0 w 3099468"/>
              <a:gd name="connsiteY3" fmla="*/ 2018371 h 2018371"/>
            </a:gdLst>
            <a:cxnLst>
              <a:cxn ang="0">
                <a:pos x="connsiteX0" y="connsiteY0"/>
              </a:cxn>
              <a:cxn ang="0">
                <a:pos x="connsiteX1" y="connsiteY1"/>
              </a:cxn>
              <a:cxn ang="0">
                <a:pos x="connsiteX2" y="connsiteY2"/>
              </a:cxn>
              <a:cxn ang="0">
                <a:pos x="connsiteX3" y="connsiteY3"/>
              </a:cxn>
            </a:cxnLst>
            <a:rect l="l" t="t" r="r" b="b"/>
            <a:pathLst>
              <a:path w="3099468" h="2018371">
                <a:moveTo>
                  <a:pt x="0" y="0"/>
                </a:moveTo>
                <a:lnTo>
                  <a:pt x="3099468" y="0"/>
                </a:lnTo>
                <a:lnTo>
                  <a:pt x="3099468" y="2018371"/>
                </a:lnTo>
                <a:lnTo>
                  <a:pt x="0" y="20183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5"/>
          </p:nvPr>
        </p:nvSpPr>
        <p:spPr>
          <a:xfrm>
            <a:off x="6662666" y="2263944"/>
            <a:ext cx="3099468" cy="2018371"/>
          </a:xfrm>
          <a:custGeom>
            <a:gdLst>
              <a:gd name="connsiteX0" fmla="*/ 0 w 3099468"/>
              <a:gd name="connsiteY0" fmla="*/ 0 h 2018371"/>
              <a:gd name="connsiteX1" fmla="*/ 3099468 w 3099468"/>
              <a:gd name="connsiteY1" fmla="*/ 0 h 2018371"/>
              <a:gd name="connsiteX2" fmla="*/ 3099468 w 3099468"/>
              <a:gd name="connsiteY2" fmla="*/ 2018371 h 2018371"/>
              <a:gd name="connsiteX3" fmla="*/ 0 w 3099468"/>
              <a:gd name="connsiteY3" fmla="*/ 2018371 h 2018371"/>
            </a:gdLst>
            <a:cxnLst>
              <a:cxn ang="0">
                <a:pos x="connsiteX0" y="connsiteY0"/>
              </a:cxn>
              <a:cxn ang="0">
                <a:pos x="connsiteX1" y="connsiteY1"/>
              </a:cxn>
              <a:cxn ang="0">
                <a:pos x="connsiteX2" y="connsiteY2"/>
              </a:cxn>
              <a:cxn ang="0">
                <a:pos x="connsiteX3" y="connsiteY3"/>
              </a:cxn>
            </a:cxnLst>
            <a:rect l="l" t="t" r="r" b="b"/>
            <a:pathLst>
              <a:path w="3099468" h="2018371">
                <a:moveTo>
                  <a:pt x="0" y="0"/>
                </a:moveTo>
                <a:lnTo>
                  <a:pt x="3099468" y="0"/>
                </a:lnTo>
                <a:lnTo>
                  <a:pt x="3099468" y="2018371"/>
                </a:lnTo>
                <a:lnTo>
                  <a:pt x="0" y="20183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2095529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ppt_w+.3"/>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animEffect transition="in" filter="fade">
                                      <p:cBhvr>
                                        <p:cTn id="9" dur="500"/>
                                        <p:tgtEl>
                                          <p:spTgt spid="14"/>
                                        </p:tgtEl>
                                      </p:cBhvr>
                                    </p:animEffect>
                                  </p:childTnLst>
                                </p:cTn>
                              </p:par>
                              <p:par>
                                <p:cTn id="10" presetID="50" presetClass="entr" presetSubtype="0" decel="100000" fill="hold" grpId="0" nodeType="withEffect">
                                  <p:stCondLst>
                                    <p:cond delay="30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ppt_w+.3"/>
                                          </p:val>
                                        </p:tav>
                                        <p:tav tm="100000">
                                          <p:val>
                                            <p:strVal val="#ppt_w"/>
                                          </p:val>
                                        </p:tav>
                                      </p:tavLst>
                                    </p:anim>
                                    <p:anim calcmode="lin" valueType="num">
                                      <p:cBhvr>
                                        <p:cTn id="13" dur="500" fill="hold"/>
                                        <p:tgtEl>
                                          <p:spTgt spid="16"/>
                                        </p:tgtEl>
                                        <p:attrNameLst>
                                          <p:attrName>ppt_h</p:attrName>
                                        </p:attrNameLst>
                                      </p:cBhvr>
                                      <p:tavLst>
                                        <p:tav tm="0">
                                          <p:val>
                                            <p:strVal val="#ppt_h"/>
                                          </p:val>
                                        </p:tav>
                                        <p:tav tm="100000">
                                          <p:val>
                                            <p:strVal val="#ppt_h"/>
                                          </p:val>
                                        </p:tav>
                                      </p:tavLst>
                                    </p:anim>
                                    <p:animEffect transition="in" filter="fade">
                                      <p:cBhvr>
                                        <p:cTn id="14" dur="500"/>
                                        <p:tgtEl>
                                          <p:spTgt spid="16"/>
                                        </p:tgtEl>
                                      </p:cBhvr>
                                    </p:animEffect>
                                  </p:childTnLst>
                                </p:cTn>
                              </p:par>
                              <p:par>
                                <p:cTn id="15" presetID="50" presetClass="entr" presetSubtype="0" decel="100000" fill="hold" grpId="0" nodeType="withEffect">
                                  <p:stCondLst>
                                    <p:cond delay="20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strVal val="#ppt_w+.3"/>
                                          </p:val>
                                        </p:tav>
                                        <p:tav tm="100000">
                                          <p:val>
                                            <p:strVal val="#ppt_w"/>
                                          </p:val>
                                        </p:tav>
                                      </p:tavLst>
                                    </p:anim>
                                    <p:anim calcmode="lin" valueType="num">
                                      <p:cBhvr>
                                        <p:cTn id="18" dur="500" fill="hold"/>
                                        <p:tgtEl>
                                          <p:spTgt spid="15"/>
                                        </p:tgtEl>
                                        <p:attrNameLst>
                                          <p:attrName>ppt_h</p:attrName>
                                        </p:attrNameLst>
                                      </p:cBhvr>
                                      <p:tavLst>
                                        <p:tav tm="0">
                                          <p:val>
                                            <p:strVal val="#ppt_h"/>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5" grpId="0" animBg="1"/>
    </p:bldLs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7_空白">
    <p:spTree>
      <p:nvGrpSpPr>
        <p:cNvPr id="1" name=""/>
        <p:cNvGrpSpPr/>
        <p:nvPr/>
      </p:nvGrpSpPr>
      <p:grpSpPr>
        <a:xfrm>
          <a:off x="0" y="0"/>
          <a:ext cx="0" cy="0"/>
        </a:xfrm>
      </p:grpSpPr>
      <p:sp>
        <p:nvSpPr>
          <p:cNvPr id="16" name="图片占位符 15"/>
          <p:cNvSpPr>
            <a:spLocks noGrp="1"/>
          </p:cNvSpPr>
          <p:nvPr>
            <p:ph type="pic" sz="quarter" idx="13"/>
          </p:nvPr>
        </p:nvSpPr>
        <p:spPr>
          <a:xfrm>
            <a:off x="3260990" y="1604797"/>
            <a:ext cx="2129109" cy="2641600"/>
          </a:xfrm>
          <a:custGeom>
            <a:gdLst>
              <a:gd name="connsiteX0" fmla="*/ 532277 w 2129109"/>
              <a:gd name="connsiteY0" fmla="*/ 0 h 2641600"/>
              <a:gd name="connsiteX1" fmla="*/ 2129109 w 2129109"/>
              <a:gd name="connsiteY1" fmla="*/ 0 h 2641600"/>
              <a:gd name="connsiteX2" fmla="*/ 1596832 w 2129109"/>
              <a:gd name="connsiteY2" fmla="*/ 2641600 h 2641600"/>
              <a:gd name="connsiteX3" fmla="*/ 0 w 2129109"/>
              <a:gd name="connsiteY3" fmla="*/ 2641600 h 2641600"/>
            </a:gdLst>
            <a:cxnLst>
              <a:cxn ang="0">
                <a:pos x="connsiteX0" y="connsiteY0"/>
              </a:cxn>
              <a:cxn ang="0">
                <a:pos x="connsiteX1" y="connsiteY1"/>
              </a:cxn>
              <a:cxn ang="0">
                <a:pos x="connsiteX2" y="connsiteY2"/>
              </a:cxn>
              <a:cxn ang="0">
                <a:pos x="connsiteX3" y="connsiteY3"/>
              </a:cxn>
            </a:cxnLst>
            <a:rect l="l" t="t" r="r" b="b"/>
            <a:pathLst>
              <a:path w="2129109" h="2641600">
                <a:moveTo>
                  <a:pt x="532277" y="0"/>
                </a:moveTo>
                <a:lnTo>
                  <a:pt x="2129109" y="0"/>
                </a:lnTo>
                <a:lnTo>
                  <a:pt x="1596832" y="2641600"/>
                </a:lnTo>
                <a:lnTo>
                  <a:pt x="0" y="26416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5018623" y="1604797"/>
            <a:ext cx="2129109" cy="2641600"/>
          </a:xfrm>
          <a:custGeom>
            <a:gdLst>
              <a:gd name="connsiteX0" fmla="*/ 532277 w 2129109"/>
              <a:gd name="connsiteY0" fmla="*/ 0 h 2641600"/>
              <a:gd name="connsiteX1" fmla="*/ 2129109 w 2129109"/>
              <a:gd name="connsiteY1" fmla="*/ 0 h 2641600"/>
              <a:gd name="connsiteX2" fmla="*/ 1596832 w 2129109"/>
              <a:gd name="connsiteY2" fmla="*/ 2641600 h 2641600"/>
              <a:gd name="connsiteX3" fmla="*/ 0 w 2129109"/>
              <a:gd name="connsiteY3" fmla="*/ 2641600 h 2641600"/>
            </a:gdLst>
            <a:cxnLst>
              <a:cxn ang="0">
                <a:pos x="connsiteX0" y="connsiteY0"/>
              </a:cxn>
              <a:cxn ang="0">
                <a:pos x="connsiteX1" y="connsiteY1"/>
              </a:cxn>
              <a:cxn ang="0">
                <a:pos x="connsiteX2" y="connsiteY2"/>
              </a:cxn>
              <a:cxn ang="0">
                <a:pos x="connsiteX3" y="connsiteY3"/>
              </a:cxn>
            </a:cxnLst>
            <a:rect l="l" t="t" r="r" b="b"/>
            <a:pathLst>
              <a:path w="2129109" h="2641600">
                <a:moveTo>
                  <a:pt x="532277" y="0"/>
                </a:moveTo>
                <a:lnTo>
                  <a:pt x="2129109" y="0"/>
                </a:lnTo>
                <a:lnTo>
                  <a:pt x="1596832" y="2641600"/>
                </a:lnTo>
                <a:lnTo>
                  <a:pt x="0" y="26416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5"/>
          </p:nvPr>
        </p:nvSpPr>
        <p:spPr>
          <a:xfrm>
            <a:off x="6776256" y="1604797"/>
            <a:ext cx="2129109" cy="2641600"/>
          </a:xfrm>
          <a:custGeom>
            <a:gdLst>
              <a:gd name="connsiteX0" fmla="*/ 532277 w 2129109"/>
              <a:gd name="connsiteY0" fmla="*/ 0 h 2641600"/>
              <a:gd name="connsiteX1" fmla="*/ 2129109 w 2129109"/>
              <a:gd name="connsiteY1" fmla="*/ 0 h 2641600"/>
              <a:gd name="connsiteX2" fmla="*/ 1596832 w 2129109"/>
              <a:gd name="connsiteY2" fmla="*/ 2641600 h 2641600"/>
              <a:gd name="connsiteX3" fmla="*/ 0 w 2129109"/>
              <a:gd name="connsiteY3" fmla="*/ 2641600 h 2641600"/>
            </a:gdLst>
            <a:cxnLst>
              <a:cxn ang="0">
                <a:pos x="connsiteX0" y="connsiteY0"/>
              </a:cxn>
              <a:cxn ang="0">
                <a:pos x="connsiteX1" y="connsiteY1"/>
              </a:cxn>
              <a:cxn ang="0">
                <a:pos x="connsiteX2" y="connsiteY2"/>
              </a:cxn>
              <a:cxn ang="0">
                <a:pos x="connsiteX3" y="connsiteY3"/>
              </a:cxn>
            </a:cxnLst>
            <a:rect l="l" t="t" r="r" b="b"/>
            <a:pathLst>
              <a:path w="2129109" h="2641600">
                <a:moveTo>
                  <a:pt x="532277" y="0"/>
                </a:moveTo>
                <a:lnTo>
                  <a:pt x="2129109" y="0"/>
                </a:lnTo>
                <a:lnTo>
                  <a:pt x="1596832" y="2641600"/>
                </a:lnTo>
                <a:lnTo>
                  <a:pt x="0" y="26416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9" name="图片占位符 18"/>
          <p:cNvSpPr>
            <a:spLocks noGrp="1"/>
          </p:cNvSpPr>
          <p:nvPr>
            <p:ph type="pic" sz="quarter" idx="16"/>
          </p:nvPr>
        </p:nvSpPr>
        <p:spPr>
          <a:xfrm>
            <a:off x="8533889" y="1604797"/>
            <a:ext cx="2129109" cy="2641600"/>
          </a:xfrm>
          <a:custGeom>
            <a:gdLst>
              <a:gd name="connsiteX0" fmla="*/ 532277 w 2129109"/>
              <a:gd name="connsiteY0" fmla="*/ 0 h 2641600"/>
              <a:gd name="connsiteX1" fmla="*/ 2129109 w 2129109"/>
              <a:gd name="connsiteY1" fmla="*/ 0 h 2641600"/>
              <a:gd name="connsiteX2" fmla="*/ 1596832 w 2129109"/>
              <a:gd name="connsiteY2" fmla="*/ 2641600 h 2641600"/>
              <a:gd name="connsiteX3" fmla="*/ 0 w 2129109"/>
              <a:gd name="connsiteY3" fmla="*/ 2641600 h 2641600"/>
            </a:gdLst>
            <a:cxnLst>
              <a:cxn ang="0">
                <a:pos x="connsiteX0" y="connsiteY0"/>
              </a:cxn>
              <a:cxn ang="0">
                <a:pos x="connsiteX1" y="connsiteY1"/>
              </a:cxn>
              <a:cxn ang="0">
                <a:pos x="connsiteX2" y="connsiteY2"/>
              </a:cxn>
              <a:cxn ang="0">
                <a:pos x="connsiteX3" y="connsiteY3"/>
              </a:cxn>
            </a:cxnLst>
            <a:rect l="l" t="t" r="r" b="b"/>
            <a:pathLst>
              <a:path w="2129109" h="2641600">
                <a:moveTo>
                  <a:pt x="532277" y="0"/>
                </a:moveTo>
                <a:lnTo>
                  <a:pt x="2129109" y="0"/>
                </a:lnTo>
                <a:lnTo>
                  <a:pt x="1596832" y="2641600"/>
                </a:lnTo>
                <a:lnTo>
                  <a:pt x="0" y="26416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497391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3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1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1+#ppt_w/2"/>
                                          </p:val>
                                        </p:tav>
                                        <p:tav tm="100000">
                                          <p:val>
                                            <p:strVal val="#ppt_x"/>
                                          </p:val>
                                        </p:tav>
                                      </p:tavLst>
                                    </p:anim>
                                    <p:anim calcmode="lin" valueType="num">
                                      <p:cBhvr additive="base">
                                        <p:cTn id="20"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8_空白">
    <p:spTree>
      <p:nvGrpSpPr>
        <p:cNvPr id="1" name=""/>
        <p:cNvGrpSpPr/>
        <p:nvPr/>
      </p:nvGrpSpPr>
      <p:grpSpPr>
        <a:xfrm>
          <a:off x="0" y="0"/>
          <a:ext cx="0" cy="0"/>
        </a:xfrm>
      </p:grpSpPr>
      <p:sp>
        <p:nvSpPr>
          <p:cNvPr id="20" name="图片占位符 19"/>
          <p:cNvSpPr>
            <a:spLocks noGrp="1"/>
          </p:cNvSpPr>
          <p:nvPr>
            <p:ph type="pic" sz="quarter" idx="13"/>
          </p:nvPr>
        </p:nvSpPr>
        <p:spPr>
          <a:xfrm>
            <a:off x="4876801" y="1736725"/>
            <a:ext cx="2416175" cy="4387850"/>
          </a:xfrm>
          <a:custGeom>
            <a:gdLst>
              <a:gd name="connsiteX0" fmla="*/ 0 w 2416175"/>
              <a:gd name="connsiteY0" fmla="*/ 0 h 4387850"/>
              <a:gd name="connsiteX1" fmla="*/ 2416175 w 2416175"/>
              <a:gd name="connsiteY1" fmla="*/ 0 h 4387850"/>
              <a:gd name="connsiteX2" fmla="*/ 2416175 w 2416175"/>
              <a:gd name="connsiteY2" fmla="*/ 4387850 h 4387850"/>
              <a:gd name="connsiteX3" fmla="*/ 0 w 2416175"/>
              <a:gd name="connsiteY3" fmla="*/ 4387850 h 4387850"/>
            </a:gdLst>
            <a:cxnLst>
              <a:cxn ang="0">
                <a:pos x="connsiteX0" y="connsiteY0"/>
              </a:cxn>
              <a:cxn ang="0">
                <a:pos x="connsiteX1" y="connsiteY1"/>
              </a:cxn>
              <a:cxn ang="0">
                <a:pos x="connsiteX2" y="connsiteY2"/>
              </a:cxn>
              <a:cxn ang="0">
                <a:pos x="connsiteX3" y="connsiteY3"/>
              </a:cxn>
            </a:cxnLst>
            <a:rect l="l" t="t" r="r" b="b"/>
            <a:pathLst>
              <a:path w="2416175" h="4387850">
                <a:moveTo>
                  <a:pt x="0" y="0"/>
                </a:moveTo>
                <a:lnTo>
                  <a:pt x="2416175" y="0"/>
                </a:lnTo>
                <a:lnTo>
                  <a:pt x="2416175" y="4387850"/>
                </a:lnTo>
                <a:lnTo>
                  <a:pt x="0" y="4387850"/>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784226" y="1747838"/>
            <a:ext cx="4030663" cy="2138362"/>
          </a:xfrm>
          <a:custGeom>
            <a:gdLst>
              <a:gd name="connsiteX0" fmla="*/ 0 w 4030663"/>
              <a:gd name="connsiteY0" fmla="*/ 0 h 2138362"/>
              <a:gd name="connsiteX1" fmla="*/ 4030663 w 4030663"/>
              <a:gd name="connsiteY1" fmla="*/ 0 h 2138362"/>
              <a:gd name="connsiteX2" fmla="*/ 4030663 w 4030663"/>
              <a:gd name="connsiteY2" fmla="*/ 2138362 h 2138362"/>
              <a:gd name="connsiteX3" fmla="*/ 0 w 4030663"/>
              <a:gd name="connsiteY3" fmla="*/ 2138362 h 2138362"/>
            </a:gdLst>
            <a:cxnLst>
              <a:cxn ang="0">
                <a:pos x="connsiteX0" y="connsiteY0"/>
              </a:cxn>
              <a:cxn ang="0">
                <a:pos x="connsiteX1" y="connsiteY1"/>
              </a:cxn>
              <a:cxn ang="0">
                <a:pos x="connsiteX2" y="connsiteY2"/>
              </a:cxn>
              <a:cxn ang="0">
                <a:pos x="connsiteX3" y="connsiteY3"/>
              </a:cxn>
            </a:cxnLst>
            <a:rect l="l" t="t" r="r" b="b"/>
            <a:pathLst>
              <a:path w="4030663" h="2138362">
                <a:moveTo>
                  <a:pt x="0" y="0"/>
                </a:moveTo>
                <a:lnTo>
                  <a:pt x="4030663" y="0"/>
                </a:lnTo>
                <a:lnTo>
                  <a:pt x="4030663" y="2138362"/>
                </a:lnTo>
                <a:lnTo>
                  <a:pt x="0" y="2138362"/>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5"/>
          </p:nvPr>
        </p:nvSpPr>
        <p:spPr>
          <a:xfrm>
            <a:off x="792163" y="3948113"/>
            <a:ext cx="1954212" cy="2176462"/>
          </a:xfrm>
          <a:custGeom>
            <a:gdLst>
              <a:gd name="connsiteX0" fmla="*/ 0 w 1954212"/>
              <a:gd name="connsiteY0" fmla="*/ 0 h 2176462"/>
              <a:gd name="connsiteX1" fmla="*/ 1954212 w 1954212"/>
              <a:gd name="connsiteY1" fmla="*/ 0 h 2176462"/>
              <a:gd name="connsiteX2" fmla="*/ 1954212 w 1954212"/>
              <a:gd name="connsiteY2" fmla="*/ 2176462 h 2176462"/>
              <a:gd name="connsiteX3" fmla="*/ 0 w 1954212"/>
              <a:gd name="connsiteY3" fmla="*/ 2176462 h 2176462"/>
            </a:gdLst>
            <a:cxnLst>
              <a:cxn ang="0">
                <a:pos x="connsiteX0" y="connsiteY0"/>
              </a:cxn>
              <a:cxn ang="0">
                <a:pos x="connsiteX1" y="connsiteY1"/>
              </a:cxn>
              <a:cxn ang="0">
                <a:pos x="connsiteX2" y="connsiteY2"/>
              </a:cxn>
              <a:cxn ang="0">
                <a:pos x="connsiteX3" y="connsiteY3"/>
              </a:cxn>
            </a:cxnLst>
            <a:rect l="l" t="t" r="r" b="b"/>
            <a:pathLst>
              <a:path w="1954211" h="2176462">
                <a:moveTo>
                  <a:pt x="0" y="0"/>
                </a:moveTo>
                <a:lnTo>
                  <a:pt x="1954212" y="0"/>
                </a:lnTo>
                <a:lnTo>
                  <a:pt x="1954212" y="2176462"/>
                </a:lnTo>
                <a:lnTo>
                  <a:pt x="0" y="2176462"/>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19" name="图片占位符 18"/>
          <p:cNvSpPr>
            <a:spLocks noGrp="1"/>
          </p:cNvSpPr>
          <p:nvPr>
            <p:ph type="pic" sz="quarter" idx="16"/>
          </p:nvPr>
        </p:nvSpPr>
        <p:spPr>
          <a:xfrm>
            <a:off x="7358063" y="1736726"/>
            <a:ext cx="2000250" cy="2149475"/>
          </a:xfrm>
          <a:custGeom>
            <a:gdLst>
              <a:gd name="connsiteX0" fmla="*/ 0 w 2000250"/>
              <a:gd name="connsiteY0" fmla="*/ 0 h 2149475"/>
              <a:gd name="connsiteX1" fmla="*/ 2000250 w 2000250"/>
              <a:gd name="connsiteY1" fmla="*/ 0 h 2149475"/>
              <a:gd name="connsiteX2" fmla="*/ 2000250 w 2000250"/>
              <a:gd name="connsiteY2" fmla="*/ 2149475 h 2149475"/>
              <a:gd name="connsiteX3" fmla="*/ 0 w 2000250"/>
              <a:gd name="connsiteY3" fmla="*/ 2149475 h 2149475"/>
            </a:gdLst>
            <a:cxnLst>
              <a:cxn ang="0">
                <a:pos x="connsiteX0" y="connsiteY0"/>
              </a:cxn>
              <a:cxn ang="0">
                <a:pos x="connsiteX1" y="connsiteY1"/>
              </a:cxn>
              <a:cxn ang="0">
                <a:pos x="connsiteX2" y="connsiteY2"/>
              </a:cxn>
              <a:cxn ang="0">
                <a:pos x="connsiteX3" y="connsiteY3"/>
              </a:cxn>
            </a:cxnLst>
            <a:rect l="l" t="t" r="r" b="b"/>
            <a:pathLst>
              <a:path w="2000250" h="2149475">
                <a:moveTo>
                  <a:pt x="0" y="0"/>
                </a:moveTo>
                <a:lnTo>
                  <a:pt x="2000250" y="0"/>
                </a:lnTo>
                <a:lnTo>
                  <a:pt x="2000250" y="2149475"/>
                </a:lnTo>
                <a:lnTo>
                  <a:pt x="0" y="2149475"/>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
        <p:nvSpPr>
          <p:cNvPr id="21" name="图片占位符 20"/>
          <p:cNvSpPr>
            <a:spLocks noGrp="1"/>
          </p:cNvSpPr>
          <p:nvPr>
            <p:ph type="pic" sz="quarter" idx="17"/>
          </p:nvPr>
        </p:nvSpPr>
        <p:spPr>
          <a:xfrm>
            <a:off x="7356475" y="3965576"/>
            <a:ext cx="4059238" cy="2144713"/>
          </a:xfrm>
          <a:custGeom>
            <a:gdLst>
              <a:gd name="connsiteX0" fmla="*/ 0 w 4059238"/>
              <a:gd name="connsiteY0" fmla="*/ 0 h 2144713"/>
              <a:gd name="connsiteX1" fmla="*/ 4059238 w 4059238"/>
              <a:gd name="connsiteY1" fmla="*/ 0 h 2144713"/>
              <a:gd name="connsiteX2" fmla="*/ 4059238 w 4059238"/>
              <a:gd name="connsiteY2" fmla="*/ 2144713 h 2144713"/>
              <a:gd name="connsiteX3" fmla="*/ 0 w 4059238"/>
              <a:gd name="connsiteY3" fmla="*/ 2144713 h 2144713"/>
            </a:gdLst>
            <a:cxnLst>
              <a:cxn ang="0">
                <a:pos x="connsiteX0" y="connsiteY0"/>
              </a:cxn>
              <a:cxn ang="0">
                <a:pos x="connsiteX1" y="connsiteY1"/>
              </a:cxn>
              <a:cxn ang="0">
                <a:pos x="connsiteX2" y="connsiteY2"/>
              </a:cxn>
              <a:cxn ang="0">
                <a:pos x="connsiteX3" y="connsiteY3"/>
              </a:cxn>
            </a:cxnLst>
            <a:rect l="l" t="t" r="r" b="b"/>
            <a:pathLst>
              <a:path w="4059238" h="2144713">
                <a:moveTo>
                  <a:pt x="0" y="0"/>
                </a:moveTo>
                <a:lnTo>
                  <a:pt x="4059238" y="0"/>
                </a:lnTo>
                <a:lnTo>
                  <a:pt x="4059238" y="2144713"/>
                </a:lnTo>
                <a:lnTo>
                  <a:pt x="0" y="2144713"/>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8935346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animBg="1"/>
      <p:bldP spid="18" grpId="0" animBg="1"/>
      <p:bldP spid="19" grpId="0" animBg="1"/>
      <p:bldP spid="21" grpId="0" animBg="1"/>
    </p:bldLs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9_空白">
    <p:spTree>
      <p:nvGrpSpPr>
        <p:cNvPr id="1" name=""/>
        <p:cNvGrpSpPr/>
        <p:nvPr/>
      </p:nvGrpSpPr>
      <p:grpSpPr>
        <a:xfrm>
          <a:off x="0" y="0"/>
          <a:ext cx="0" cy="0"/>
        </a:xfrm>
      </p:grpSpPr>
      <p:sp>
        <p:nvSpPr>
          <p:cNvPr id="5" name="图片占位符 4"/>
          <p:cNvSpPr>
            <a:spLocks noGrp="1"/>
          </p:cNvSpPr>
          <p:nvPr>
            <p:ph type="pic" sz="quarter" idx="13"/>
          </p:nvPr>
        </p:nvSpPr>
        <p:spPr>
          <a:xfrm>
            <a:off x="0" y="1053647"/>
            <a:ext cx="7559675" cy="2520950"/>
          </a:xfrm>
          <a:custGeom>
            <a:gdLst>
              <a:gd name="connsiteX0" fmla="*/ 0 w 7559675"/>
              <a:gd name="connsiteY0" fmla="*/ 0 h 2520950"/>
              <a:gd name="connsiteX1" fmla="*/ 7559675 w 7559675"/>
              <a:gd name="connsiteY1" fmla="*/ 0 h 2520950"/>
              <a:gd name="connsiteX2" fmla="*/ 7559675 w 7559675"/>
              <a:gd name="connsiteY2" fmla="*/ 2520950 h 2520950"/>
              <a:gd name="connsiteX3" fmla="*/ 0 w 7559675"/>
              <a:gd name="connsiteY3" fmla="*/ 2520950 h 2520950"/>
            </a:gdLst>
            <a:cxnLst>
              <a:cxn ang="0">
                <a:pos x="connsiteX0" y="connsiteY0"/>
              </a:cxn>
              <a:cxn ang="0">
                <a:pos x="connsiteX1" y="connsiteY1"/>
              </a:cxn>
              <a:cxn ang="0">
                <a:pos x="connsiteX2" y="connsiteY2"/>
              </a:cxn>
              <a:cxn ang="0">
                <a:pos x="connsiteX3" y="connsiteY3"/>
              </a:cxn>
            </a:cxnLst>
            <a:rect l="l" t="t" r="r" b="b"/>
            <a:pathLst>
              <a:path w="7559675" h="2520950">
                <a:moveTo>
                  <a:pt x="0" y="0"/>
                </a:moveTo>
                <a:lnTo>
                  <a:pt x="7559675" y="0"/>
                </a:lnTo>
                <a:lnTo>
                  <a:pt x="7559675" y="2520950"/>
                </a:lnTo>
                <a:lnTo>
                  <a:pt x="0" y="252095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8325760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0_空白">
    <p:spTree>
      <p:nvGrpSpPr>
        <p:cNvPr id="1" name=""/>
        <p:cNvGrpSpPr/>
        <p:nvPr/>
      </p:nvGrpSpPr>
      <p:grpSpPr>
        <a:xfrm>
          <a:off x="0" y="0"/>
          <a:ext cx="0" cy="0"/>
        </a:xfrm>
      </p:grpSpPr>
      <p:sp>
        <p:nvSpPr>
          <p:cNvPr id="5" name="图片占位符 4"/>
          <p:cNvSpPr>
            <a:spLocks noGrp="1"/>
          </p:cNvSpPr>
          <p:nvPr>
            <p:ph type="pic" sz="quarter" idx="13"/>
          </p:nvPr>
        </p:nvSpPr>
        <p:spPr>
          <a:xfrm>
            <a:off x="7416800" y="0"/>
            <a:ext cx="3570514" cy="6858000"/>
          </a:xfrm>
          <a:custGeom>
            <a:gdLst>
              <a:gd name="connsiteX0" fmla="*/ 0 w 3570514"/>
              <a:gd name="connsiteY0" fmla="*/ 0 h 6858000"/>
              <a:gd name="connsiteX1" fmla="*/ 3570514 w 3570514"/>
              <a:gd name="connsiteY1" fmla="*/ 0 h 6858000"/>
              <a:gd name="connsiteX2" fmla="*/ 3570514 w 3570514"/>
              <a:gd name="connsiteY2" fmla="*/ 6858000 h 6858000"/>
              <a:gd name="connsiteX3" fmla="*/ 0 w 3570514"/>
              <a:gd name="connsiteY3" fmla="*/ 6858000 h 6858000"/>
            </a:gdLst>
            <a:cxnLst>
              <a:cxn ang="0">
                <a:pos x="connsiteX0" y="connsiteY0"/>
              </a:cxn>
              <a:cxn ang="0">
                <a:pos x="connsiteX1" y="connsiteY1"/>
              </a:cxn>
              <a:cxn ang="0">
                <a:pos x="connsiteX2" y="connsiteY2"/>
              </a:cxn>
              <a:cxn ang="0">
                <a:pos x="connsiteX3" y="connsiteY3"/>
              </a:cxn>
            </a:cxnLst>
            <a:rect l="l" t="t" r="r" b="b"/>
            <a:pathLst>
              <a:path w="3570513" h="6858000">
                <a:moveTo>
                  <a:pt x="0" y="0"/>
                </a:moveTo>
                <a:lnTo>
                  <a:pt x="3570514" y="0"/>
                </a:lnTo>
                <a:lnTo>
                  <a:pt x="3570514" y="6858000"/>
                </a:lnTo>
                <a:lnTo>
                  <a:pt x="0" y="6858000"/>
                </a:lnTo>
                <a:close/>
              </a:path>
            </a:pathLst>
          </a:custGeom>
          <a:blipFill dpi="0" rotWithShape="1">
            <a:blip r:embed="rId1"/>
            <a:tile tx="0" ty="0" sx="100000" sy="100000" flip="none" algn="tl"/>
          </a:blipFill>
          <a:effectLst>
            <a:outerShdw blurRad="63500" sx="102000" sy="102000" algn="ctr"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84264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1_空白">
    <p:spTree>
      <p:nvGrpSpPr>
        <p:cNvPr id="1" name=""/>
        <p:cNvGrpSpPr/>
        <p:nvPr/>
      </p:nvGrpSpPr>
      <p:grpSpPr>
        <a:xfrm>
          <a:off x="0" y="0"/>
          <a:ext cx="0" cy="0"/>
        </a:xfrm>
      </p:grpSpPr>
      <p:sp>
        <p:nvSpPr>
          <p:cNvPr id="8" name="图片占位符 7"/>
          <p:cNvSpPr>
            <a:spLocks noGrp="1"/>
          </p:cNvSpPr>
          <p:nvPr>
            <p:ph type="pic" sz="quarter" idx="13"/>
          </p:nvPr>
        </p:nvSpPr>
        <p:spPr>
          <a:xfrm>
            <a:off x="544287" y="1689337"/>
            <a:ext cx="2641091" cy="2142383"/>
          </a:xfrm>
          <a:custGeom>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4"/>
          </p:nvPr>
        </p:nvSpPr>
        <p:spPr>
          <a:xfrm>
            <a:off x="3281230" y="1823861"/>
            <a:ext cx="2641091" cy="2142383"/>
          </a:xfrm>
          <a:custGeom>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959749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2_空白">
    <p:spTree>
      <p:nvGrpSpPr>
        <p:cNvPr id="1" name=""/>
        <p:cNvGrpSpPr/>
        <p:nvPr/>
      </p:nvGrpSpPr>
      <p:grpSpPr>
        <a:xfrm>
          <a:off x="0" y="0"/>
          <a:ext cx="0" cy="0"/>
        </a:xfrm>
      </p:grpSpPr>
      <p:sp>
        <p:nvSpPr>
          <p:cNvPr id="5" name="图片占位符 4"/>
          <p:cNvSpPr>
            <a:spLocks noGrp="1"/>
          </p:cNvSpPr>
          <p:nvPr>
            <p:ph type="pic" sz="quarter" idx="13"/>
          </p:nvPr>
        </p:nvSpPr>
        <p:spPr>
          <a:xfrm>
            <a:off x="810313" y="1278247"/>
            <a:ext cx="4637617" cy="5398343"/>
          </a:xfrm>
          <a:custGeom>
            <a:gdLst>
              <a:gd name="connsiteX0" fmla="*/ 0 w 4637617"/>
              <a:gd name="connsiteY0" fmla="*/ 0 h 5398343"/>
              <a:gd name="connsiteX1" fmla="*/ 4637617 w 4637617"/>
              <a:gd name="connsiteY1" fmla="*/ 0 h 5398343"/>
              <a:gd name="connsiteX2" fmla="*/ 4637617 w 4637617"/>
              <a:gd name="connsiteY2" fmla="*/ 5398343 h 5398343"/>
              <a:gd name="connsiteX3" fmla="*/ 0 w 4637617"/>
              <a:gd name="connsiteY3" fmla="*/ 5398343 h 5398343"/>
            </a:gdLst>
            <a:cxnLst>
              <a:cxn ang="0">
                <a:pos x="connsiteX0" y="connsiteY0"/>
              </a:cxn>
              <a:cxn ang="0">
                <a:pos x="connsiteX1" y="connsiteY1"/>
              </a:cxn>
              <a:cxn ang="0">
                <a:pos x="connsiteX2" y="connsiteY2"/>
              </a:cxn>
              <a:cxn ang="0">
                <a:pos x="connsiteX3" y="connsiteY3"/>
              </a:cxn>
            </a:cxnLst>
            <a:rect l="l" t="t" r="r" b="b"/>
            <a:pathLst>
              <a:path w="4637617" h="5398343">
                <a:moveTo>
                  <a:pt x="0" y="0"/>
                </a:moveTo>
                <a:lnTo>
                  <a:pt x="4637617" y="0"/>
                </a:lnTo>
                <a:lnTo>
                  <a:pt x="4637617" y="5398343"/>
                </a:lnTo>
                <a:lnTo>
                  <a:pt x="0" y="53983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07688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p:tgtEl>
                                          <p:spTgt spid="5"/>
                                        </p:tgtEl>
                                      </p:cBhvr>
                                    </p:animEffect>
                                    <p:anim calcmode="lin" valueType="num">
                                      <p:cBhvr>
                                        <p:cTn id="8" dur="800" fill="hold"/>
                                        <p:tgtEl>
                                          <p:spTgt spid="5"/>
                                        </p:tgtEl>
                                        <p:attrNameLst>
                                          <p:attrName>ppt_x</p:attrName>
                                        </p:attrNameLst>
                                      </p:cBhvr>
                                      <p:tavLst>
                                        <p:tav tm="0">
                                          <p:val>
                                            <p:strVal val="#ppt_x"/>
                                          </p:val>
                                        </p:tav>
                                        <p:tav tm="100000">
                                          <p:val>
                                            <p:strVal val="#ppt_x"/>
                                          </p:val>
                                        </p:tav>
                                      </p:tavLst>
                                    </p:anim>
                                    <p:anim calcmode="lin" valueType="num">
                                      <p:cBhvr>
                                        <p:cTn id="9" dur="8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3_空白">
    <p:spTree>
      <p:nvGrpSpPr>
        <p:cNvPr id="1" name=""/>
        <p:cNvGrpSpPr/>
        <p:nvPr/>
      </p:nvGrpSpPr>
      <p:grpSpPr>
        <a:xfrm>
          <a:off x="0" y="0"/>
          <a:ext cx="0" cy="0"/>
        </a:xfrm>
      </p:grpSpPr>
      <p:sp>
        <p:nvSpPr>
          <p:cNvPr id="5" name="图片占位符 4"/>
          <p:cNvSpPr>
            <a:spLocks noGrp="1"/>
          </p:cNvSpPr>
          <p:nvPr>
            <p:ph type="pic" sz="quarter" idx="13"/>
          </p:nvPr>
        </p:nvSpPr>
        <p:spPr>
          <a:xfrm>
            <a:off x="335" y="1600375"/>
            <a:ext cx="12191327" cy="2663602"/>
          </a:xfrm>
          <a:custGeom>
            <a:gdLst>
              <a:gd name="connsiteX0" fmla="*/ 0 w 12191327"/>
              <a:gd name="connsiteY0" fmla="*/ 0 h 2663602"/>
              <a:gd name="connsiteX1" fmla="*/ 12191327 w 12191327"/>
              <a:gd name="connsiteY1" fmla="*/ 0 h 2663602"/>
              <a:gd name="connsiteX2" fmla="*/ 12191327 w 12191327"/>
              <a:gd name="connsiteY2" fmla="*/ 2663602 h 2663602"/>
              <a:gd name="connsiteX3" fmla="*/ 0 w 12191327"/>
              <a:gd name="connsiteY3" fmla="*/ 2663602 h 2663602"/>
            </a:gdLst>
            <a:cxnLst>
              <a:cxn ang="0">
                <a:pos x="connsiteX0" y="connsiteY0"/>
              </a:cxn>
              <a:cxn ang="0">
                <a:pos x="connsiteX1" y="connsiteY1"/>
              </a:cxn>
              <a:cxn ang="0">
                <a:pos x="connsiteX2" y="connsiteY2"/>
              </a:cxn>
              <a:cxn ang="0">
                <a:pos x="connsiteX3" y="connsiteY3"/>
              </a:cxn>
            </a:cxnLst>
            <a:rect l="l" t="t" r="r" b="b"/>
            <a:pathLst>
              <a:path w="12191327" h="2663602">
                <a:moveTo>
                  <a:pt x="0" y="0"/>
                </a:moveTo>
                <a:lnTo>
                  <a:pt x="12191327" y="0"/>
                </a:lnTo>
                <a:lnTo>
                  <a:pt x="12191327" y="2663602"/>
                </a:lnTo>
                <a:lnTo>
                  <a:pt x="0" y="2663602"/>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1510813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4_空白">
    <p:spTree>
      <p:nvGrpSpPr>
        <p:cNvPr id="1" name=""/>
        <p:cNvGrpSpPr/>
        <p:nvPr/>
      </p:nvGrpSpPr>
      <p:grpSpPr>
        <a:xfrm>
          <a:off x="0" y="0"/>
          <a:ext cx="0" cy="0"/>
        </a:xfrm>
      </p:grpSpPr>
      <p:sp>
        <p:nvSpPr>
          <p:cNvPr id="5" name="图片占位符 4"/>
          <p:cNvSpPr>
            <a:spLocks noGrp="1"/>
          </p:cNvSpPr>
          <p:nvPr>
            <p:ph type="pic" sz="quarter" idx="13"/>
          </p:nvPr>
        </p:nvSpPr>
        <p:spPr>
          <a:xfrm>
            <a:off x="5607050" y="1580922"/>
            <a:ext cx="6584950" cy="4389966"/>
          </a:xfrm>
          <a:custGeom>
            <a:gdLst>
              <a:gd name="connsiteX0" fmla="*/ 0 w 6584950"/>
              <a:gd name="connsiteY0" fmla="*/ 0 h 4389966"/>
              <a:gd name="connsiteX1" fmla="*/ 6584950 w 6584950"/>
              <a:gd name="connsiteY1" fmla="*/ 0 h 4389966"/>
              <a:gd name="connsiteX2" fmla="*/ 6584950 w 6584950"/>
              <a:gd name="connsiteY2" fmla="*/ 4389966 h 4389966"/>
              <a:gd name="connsiteX3" fmla="*/ 0 w 6584950"/>
              <a:gd name="connsiteY3" fmla="*/ 4389966 h 4389966"/>
            </a:gdLst>
            <a:cxnLst>
              <a:cxn ang="0">
                <a:pos x="connsiteX0" y="connsiteY0"/>
              </a:cxn>
              <a:cxn ang="0">
                <a:pos x="connsiteX1" y="connsiteY1"/>
              </a:cxn>
              <a:cxn ang="0">
                <a:pos x="connsiteX2" y="connsiteY2"/>
              </a:cxn>
              <a:cxn ang="0">
                <a:pos x="connsiteX3" y="connsiteY3"/>
              </a:cxn>
            </a:cxnLst>
            <a:rect l="l" t="t" r="r" b="b"/>
            <a:pathLst>
              <a:path w="6584950" h="4389966">
                <a:moveTo>
                  <a:pt x="0" y="0"/>
                </a:moveTo>
                <a:lnTo>
                  <a:pt x="6584950" y="0"/>
                </a:lnTo>
                <a:lnTo>
                  <a:pt x="6584950" y="4389966"/>
                </a:lnTo>
                <a:lnTo>
                  <a:pt x="0" y="4389966"/>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62741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5_空白">
    <p:spTree>
      <p:nvGrpSpPr>
        <p:cNvPr id="1" name=""/>
        <p:cNvGrpSpPr/>
        <p:nvPr/>
      </p:nvGrpSpPr>
      <p:grpSpPr>
        <a:xfrm>
          <a:off x="0" y="0"/>
          <a:ext cx="0" cy="0"/>
        </a:xfrm>
      </p:grpSpPr>
      <p:sp>
        <p:nvSpPr>
          <p:cNvPr id="9" name="图片占位符 8"/>
          <p:cNvSpPr>
            <a:spLocks noGrp="1"/>
          </p:cNvSpPr>
          <p:nvPr userDrawn="1">
            <p:ph type="pic" sz="quarter" idx="13"/>
          </p:nvPr>
        </p:nvSpPr>
        <p:spPr>
          <a:xfrm>
            <a:off x="7867651" y="1885950"/>
            <a:ext cx="2886075" cy="3810000"/>
          </a:xfrm>
          <a:custGeom>
            <a:gdLst>
              <a:gd name="connsiteX0" fmla="*/ 9525 w 2886075"/>
              <a:gd name="connsiteY0" fmla="*/ 0 h 3810000"/>
              <a:gd name="connsiteX1" fmla="*/ 2886075 w 2886075"/>
              <a:gd name="connsiteY1" fmla="*/ 0 h 3810000"/>
              <a:gd name="connsiteX2" fmla="*/ 2886075 w 2886075"/>
              <a:gd name="connsiteY2" fmla="*/ 3810000 h 3810000"/>
              <a:gd name="connsiteX3" fmla="*/ 0 w 2886075"/>
              <a:gd name="connsiteY3" fmla="*/ 3810000 h 3810000"/>
            </a:gdLst>
            <a:cxnLst>
              <a:cxn ang="0">
                <a:pos x="connsiteX0" y="connsiteY0"/>
              </a:cxn>
              <a:cxn ang="0">
                <a:pos x="connsiteX1" y="connsiteY1"/>
              </a:cxn>
              <a:cxn ang="0">
                <a:pos x="connsiteX2" y="connsiteY2"/>
              </a:cxn>
              <a:cxn ang="0">
                <a:pos x="connsiteX3" y="connsiteY3"/>
              </a:cxn>
            </a:cxnLst>
            <a:rect l="l" t="t" r="r" b="b"/>
            <a:pathLst>
              <a:path w="2886075" h="3810000">
                <a:moveTo>
                  <a:pt x="9525" y="0"/>
                </a:moveTo>
                <a:lnTo>
                  <a:pt x="2886075" y="0"/>
                </a:lnTo>
                <a:lnTo>
                  <a:pt x="2886075" y="3810000"/>
                </a:lnTo>
                <a:lnTo>
                  <a:pt x="0" y="38100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543655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6_空白">
    <p:spTree>
      <p:nvGrpSpPr>
        <p:cNvPr id="1" name=""/>
        <p:cNvGrpSpPr/>
        <p:nvPr/>
      </p:nvGrpSpPr>
      <p:grpSpPr>
        <a:xfrm>
          <a:off x="0" y="0"/>
          <a:ext cx="0" cy="0"/>
        </a:xfrm>
      </p:grpSpPr>
      <p:sp>
        <p:nvSpPr>
          <p:cNvPr id="14" name="图片占位符 13"/>
          <p:cNvSpPr>
            <a:spLocks noGrp="1"/>
          </p:cNvSpPr>
          <p:nvPr>
            <p:ph type="pic" sz="quarter" idx="13"/>
          </p:nvPr>
        </p:nvSpPr>
        <p:spPr>
          <a:xfrm>
            <a:off x="910336" y="2108200"/>
            <a:ext cx="2036064" cy="2036064"/>
          </a:xfrm>
          <a:custGeom>
            <a:gdLst>
              <a:gd name="connsiteX0" fmla="*/ 1018032 w 2036064"/>
              <a:gd name="connsiteY0" fmla="*/ 0 h 2036064"/>
              <a:gd name="connsiteX1" fmla="*/ 2036064 w 2036064"/>
              <a:gd name="connsiteY1" fmla="*/ 1018032 h 2036064"/>
              <a:gd name="connsiteX2" fmla="*/ 1018032 w 2036064"/>
              <a:gd name="connsiteY2" fmla="*/ 2036064 h 2036064"/>
              <a:gd name="connsiteX3" fmla="*/ 0 w 2036064"/>
              <a:gd name="connsiteY3" fmla="*/ 1018032 h 2036064"/>
              <a:gd name="connsiteX4" fmla="*/ 1018032 w 2036064"/>
              <a:gd name="connsiteY4" fmla="*/ 0 h 20360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36064" h="2036064">
                <a:moveTo>
                  <a:pt x="1018032" y="0"/>
                </a:moveTo>
                <a:cubicBezTo>
                  <a:pt x="1580276" y="0"/>
                  <a:pt x="2036064" y="455788"/>
                  <a:pt x="2036064" y="1018032"/>
                </a:cubicBezTo>
                <a:cubicBezTo>
                  <a:pt x="2036064" y="1580276"/>
                  <a:pt x="1580276" y="2036064"/>
                  <a:pt x="1018032" y="2036064"/>
                </a:cubicBezTo>
                <a:cubicBezTo>
                  <a:pt x="455788" y="2036064"/>
                  <a:pt x="0" y="1580276"/>
                  <a:pt x="0" y="1018032"/>
                </a:cubicBezTo>
                <a:cubicBezTo>
                  <a:pt x="0" y="455788"/>
                  <a:pt x="455788" y="0"/>
                  <a:pt x="101803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4"/>
          </p:nvPr>
        </p:nvSpPr>
        <p:spPr>
          <a:xfrm>
            <a:off x="3657600" y="2108200"/>
            <a:ext cx="2036064" cy="2036064"/>
          </a:xfrm>
          <a:custGeom>
            <a:gdLst>
              <a:gd name="connsiteX0" fmla="*/ 1018032 w 2036064"/>
              <a:gd name="connsiteY0" fmla="*/ 0 h 2036064"/>
              <a:gd name="connsiteX1" fmla="*/ 2036064 w 2036064"/>
              <a:gd name="connsiteY1" fmla="*/ 1018032 h 2036064"/>
              <a:gd name="connsiteX2" fmla="*/ 1018032 w 2036064"/>
              <a:gd name="connsiteY2" fmla="*/ 2036064 h 2036064"/>
              <a:gd name="connsiteX3" fmla="*/ 0 w 2036064"/>
              <a:gd name="connsiteY3" fmla="*/ 1018032 h 2036064"/>
              <a:gd name="connsiteX4" fmla="*/ 1018032 w 2036064"/>
              <a:gd name="connsiteY4" fmla="*/ 0 h 20360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36064" h="2036064">
                <a:moveTo>
                  <a:pt x="1018032" y="0"/>
                </a:moveTo>
                <a:cubicBezTo>
                  <a:pt x="1580276" y="0"/>
                  <a:pt x="2036064" y="455788"/>
                  <a:pt x="2036064" y="1018032"/>
                </a:cubicBezTo>
                <a:cubicBezTo>
                  <a:pt x="2036064" y="1580276"/>
                  <a:pt x="1580276" y="2036064"/>
                  <a:pt x="1018032" y="2036064"/>
                </a:cubicBezTo>
                <a:cubicBezTo>
                  <a:pt x="455788" y="2036064"/>
                  <a:pt x="0" y="1580276"/>
                  <a:pt x="0" y="1018032"/>
                </a:cubicBezTo>
                <a:cubicBezTo>
                  <a:pt x="0" y="455788"/>
                  <a:pt x="455788" y="0"/>
                  <a:pt x="101803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5"/>
          </p:nvPr>
        </p:nvSpPr>
        <p:spPr>
          <a:xfrm>
            <a:off x="6396568" y="2161118"/>
            <a:ext cx="2036234" cy="2036234"/>
          </a:xfrm>
          <a:custGeom>
            <a:gdLst>
              <a:gd name="connsiteX0" fmla="*/ 1018117 w 2036234"/>
              <a:gd name="connsiteY0" fmla="*/ 0 h 2036234"/>
              <a:gd name="connsiteX1" fmla="*/ 2036234 w 2036234"/>
              <a:gd name="connsiteY1" fmla="*/ 1018117 h 2036234"/>
              <a:gd name="connsiteX2" fmla="*/ 1018117 w 2036234"/>
              <a:gd name="connsiteY2" fmla="*/ 2036234 h 2036234"/>
              <a:gd name="connsiteX3" fmla="*/ 0 w 2036234"/>
              <a:gd name="connsiteY3" fmla="*/ 1018117 h 2036234"/>
              <a:gd name="connsiteX4" fmla="*/ 1018117 w 2036234"/>
              <a:gd name="connsiteY4" fmla="*/ 0 h 203623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36234" h="2036234">
                <a:moveTo>
                  <a:pt x="1018117" y="0"/>
                </a:moveTo>
                <a:cubicBezTo>
                  <a:pt x="1580407" y="0"/>
                  <a:pt x="2036234" y="455827"/>
                  <a:pt x="2036234" y="1018117"/>
                </a:cubicBezTo>
                <a:cubicBezTo>
                  <a:pt x="2036234" y="1580407"/>
                  <a:pt x="1580407" y="2036234"/>
                  <a:pt x="1018117" y="2036234"/>
                </a:cubicBezTo>
                <a:cubicBezTo>
                  <a:pt x="455827" y="2036234"/>
                  <a:pt x="0" y="1580407"/>
                  <a:pt x="0" y="1018117"/>
                </a:cubicBezTo>
                <a:cubicBezTo>
                  <a:pt x="0" y="455827"/>
                  <a:pt x="455827" y="0"/>
                  <a:pt x="1018117"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6"/>
          </p:nvPr>
        </p:nvSpPr>
        <p:spPr>
          <a:xfrm>
            <a:off x="9139936" y="2150872"/>
            <a:ext cx="2036064" cy="2036064"/>
          </a:xfrm>
          <a:custGeom>
            <a:gdLst>
              <a:gd name="connsiteX0" fmla="*/ 1018032 w 2036064"/>
              <a:gd name="connsiteY0" fmla="*/ 0 h 2036064"/>
              <a:gd name="connsiteX1" fmla="*/ 2036064 w 2036064"/>
              <a:gd name="connsiteY1" fmla="*/ 1018032 h 2036064"/>
              <a:gd name="connsiteX2" fmla="*/ 1018032 w 2036064"/>
              <a:gd name="connsiteY2" fmla="*/ 2036064 h 2036064"/>
              <a:gd name="connsiteX3" fmla="*/ 0 w 2036064"/>
              <a:gd name="connsiteY3" fmla="*/ 1018032 h 2036064"/>
              <a:gd name="connsiteX4" fmla="*/ 1018032 w 2036064"/>
              <a:gd name="connsiteY4" fmla="*/ 0 h 203606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036064" h="2036064">
                <a:moveTo>
                  <a:pt x="1018032" y="0"/>
                </a:moveTo>
                <a:cubicBezTo>
                  <a:pt x="1580276" y="0"/>
                  <a:pt x="2036064" y="455788"/>
                  <a:pt x="2036064" y="1018032"/>
                </a:cubicBezTo>
                <a:cubicBezTo>
                  <a:pt x="2036064" y="1580276"/>
                  <a:pt x="1580276" y="2036064"/>
                  <a:pt x="1018032" y="2036064"/>
                </a:cubicBezTo>
                <a:cubicBezTo>
                  <a:pt x="455788" y="2036064"/>
                  <a:pt x="0" y="1580276"/>
                  <a:pt x="0" y="1018032"/>
                </a:cubicBezTo>
                <a:cubicBezTo>
                  <a:pt x="0" y="455788"/>
                  <a:pt x="455788" y="0"/>
                  <a:pt x="101803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7663469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fmla="#ppt_w*sin(2.5*pi*$)">
                                          <p:val>
                                            <p:fltVal val="0"/>
                                          </p:val>
                                        </p:tav>
                                        <p:tav tm="100000">
                                          <p:val>
                                            <p:fltVal val="1"/>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par>
                                <p:cTn id="9" presetID="19" presetClass="entr" presetSubtype="1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fmla="#ppt_w*sin(2.5*pi*$)">
                                          <p:val>
                                            <p:fltVal val="0"/>
                                          </p:val>
                                        </p:tav>
                                        <p:tav tm="100000">
                                          <p:val>
                                            <p:fltVal val="1"/>
                                          </p:val>
                                        </p:tav>
                                      </p:tavLst>
                                    </p:anim>
                                    <p:anim calcmode="lin" valueType="num">
                                      <p:cBhvr>
                                        <p:cTn id="12" dur="500" fill="hold"/>
                                        <p:tgtEl>
                                          <p:spTgt spid="15"/>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fmla="#ppt_w*sin(2.5*pi*$)">
                                          <p:val>
                                            <p:fltVal val="0"/>
                                          </p:val>
                                        </p:tav>
                                        <p:tav tm="100000">
                                          <p:val>
                                            <p:fltVal val="1"/>
                                          </p:val>
                                        </p:tav>
                                      </p:tavLst>
                                    </p:anim>
                                    <p:anim calcmode="lin" valueType="num">
                                      <p:cBhvr>
                                        <p:cTn id="16" dur="500" fill="hold"/>
                                        <p:tgtEl>
                                          <p:spTgt spid="16"/>
                                        </p:tgtEl>
                                        <p:attrNameLst>
                                          <p:attrName>ppt_h</p:attrName>
                                        </p:attrNameLst>
                                      </p:cBhvr>
                                      <p:tavLst>
                                        <p:tav tm="0">
                                          <p:val>
                                            <p:strVal val="#ppt_h"/>
                                          </p:val>
                                        </p:tav>
                                        <p:tav tm="100000">
                                          <p:val>
                                            <p:strVal val="#ppt_h"/>
                                          </p:val>
                                        </p:tav>
                                      </p:tavLst>
                                    </p:anim>
                                  </p:childTnLst>
                                </p:cTn>
                              </p:par>
                              <p:par>
                                <p:cTn id="17" presetID="19" presetClass="entr" presetSubtype="10"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fmla="#ppt_w*sin(2.5*pi*$)">
                                          <p:val>
                                            <p:fltVal val="0"/>
                                          </p:val>
                                        </p:tav>
                                        <p:tav tm="100000">
                                          <p:val>
                                            <p:fltVal val="1"/>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空白">
    <p:spTree>
      <p:nvGrpSpPr>
        <p:cNvPr id="1" name=""/>
        <p:cNvGrpSpPr/>
        <p:nvPr/>
      </p:nvGrpSpPr>
      <p:grpSpPr>
        <a:xfrm>
          <a:off x="0" y="0"/>
          <a:ext cx="0" cy="0"/>
        </a:xfrm>
      </p:grpSpPr>
      <p:sp>
        <p:nvSpPr>
          <p:cNvPr id="5" name="图片占位符 4"/>
          <p:cNvSpPr>
            <a:spLocks noGrp="1"/>
          </p:cNvSpPr>
          <p:nvPr>
            <p:ph type="pic" sz="quarter" idx="13"/>
          </p:nvPr>
        </p:nvSpPr>
        <p:spPr>
          <a:xfrm>
            <a:off x="6110123" y="1549596"/>
            <a:ext cx="4881879" cy="2332181"/>
          </a:xfrm>
          <a:custGeom>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1"/>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2164099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8_空白">
    <p:spTree>
      <p:nvGrpSpPr>
        <p:cNvPr id="1" name=""/>
        <p:cNvGrpSpPr/>
        <p:nvPr/>
      </p:nvGrpSpPr>
      <p:grpSpPr>
        <a:xfrm>
          <a:off x="0" y="0"/>
          <a:ext cx="0" cy="0"/>
        </a:xfrm>
      </p:grpSpPr>
      <p:sp>
        <p:nvSpPr>
          <p:cNvPr id="5" name="图片占位符 4"/>
          <p:cNvSpPr>
            <a:spLocks noGrp="1"/>
          </p:cNvSpPr>
          <p:nvPr>
            <p:ph type="pic" sz="quarter" idx="13"/>
          </p:nvPr>
        </p:nvSpPr>
        <p:spPr>
          <a:xfrm>
            <a:off x="734095" y="1845619"/>
            <a:ext cx="5937175" cy="3682127"/>
          </a:xfrm>
          <a:custGeom>
            <a:gdLst>
              <a:gd name="connsiteX0" fmla="*/ 0 w 5937175"/>
              <a:gd name="connsiteY0" fmla="*/ 0 h 3682127"/>
              <a:gd name="connsiteX1" fmla="*/ 5937175 w 5937175"/>
              <a:gd name="connsiteY1" fmla="*/ 0 h 3682127"/>
              <a:gd name="connsiteX2" fmla="*/ 5937175 w 5937175"/>
              <a:gd name="connsiteY2" fmla="*/ 3682127 h 3682127"/>
              <a:gd name="connsiteX3" fmla="*/ 0 w 5937175"/>
              <a:gd name="connsiteY3" fmla="*/ 3682127 h 3682127"/>
            </a:gdLst>
            <a:cxnLst>
              <a:cxn ang="0">
                <a:pos x="connsiteX0" y="connsiteY0"/>
              </a:cxn>
              <a:cxn ang="0">
                <a:pos x="connsiteX1" y="connsiteY1"/>
              </a:cxn>
              <a:cxn ang="0">
                <a:pos x="connsiteX2" y="connsiteY2"/>
              </a:cxn>
              <a:cxn ang="0">
                <a:pos x="connsiteX3" y="connsiteY3"/>
              </a:cxn>
            </a:cxnLst>
            <a:rect l="l" t="t" r="r" b="b"/>
            <a:pathLst>
              <a:path w="5937175" h="3682127">
                <a:moveTo>
                  <a:pt x="0" y="0"/>
                </a:moveTo>
                <a:lnTo>
                  <a:pt x="5937175" y="0"/>
                </a:lnTo>
                <a:lnTo>
                  <a:pt x="5937175" y="3682127"/>
                </a:lnTo>
                <a:lnTo>
                  <a:pt x="0" y="36821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4182788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9_空白">
    <p:spTree>
      <p:nvGrpSpPr>
        <p:cNvPr id="1" name=""/>
        <p:cNvGrpSpPr/>
        <p:nvPr/>
      </p:nvGrpSpPr>
      <p:grpSpPr>
        <a:xfrm>
          <a:off x="0" y="0"/>
          <a:ext cx="0" cy="0"/>
        </a:xfrm>
      </p:grpSpPr>
      <p:sp>
        <p:nvSpPr>
          <p:cNvPr id="76" name="图片占位符 75"/>
          <p:cNvSpPr>
            <a:spLocks noGrp="1"/>
          </p:cNvSpPr>
          <p:nvPr>
            <p:ph type="pic" sz="quarter" idx="13"/>
          </p:nvPr>
        </p:nvSpPr>
        <p:spPr>
          <a:xfrm>
            <a:off x="1714469" y="2476494"/>
            <a:ext cx="2667018" cy="1675934"/>
          </a:xfrm>
          <a:custGeom>
            <a:gdLst>
              <a:gd name="connsiteX0" fmla="*/ 139623 w 2667018"/>
              <a:gd name="connsiteY0" fmla="*/ 0 h 1675934"/>
              <a:gd name="connsiteX1" fmla="*/ 2527395 w 2667018"/>
              <a:gd name="connsiteY1" fmla="*/ 0 h 1675934"/>
              <a:gd name="connsiteX2" fmla="*/ 2667018 w 2667018"/>
              <a:gd name="connsiteY2" fmla="*/ 139623 h 1675934"/>
              <a:gd name="connsiteX3" fmla="*/ 2667018 w 2667018"/>
              <a:gd name="connsiteY3" fmla="*/ 1536311 h 1675934"/>
              <a:gd name="connsiteX4" fmla="*/ 2527395 w 2667018"/>
              <a:gd name="connsiteY4" fmla="*/ 1675934 h 1675934"/>
              <a:gd name="connsiteX5" fmla="*/ 139623 w 2667018"/>
              <a:gd name="connsiteY5" fmla="*/ 1675934 h 1675934"/>
              <a:gd name="connsiteX6" fmla="*/ 0 w 2667018"/>
              <a:gd name="connsiteY6" fmla="*/ 1536311 h 1675934"/>
              <a:gd name="connsiteX7" fmla="*/ 0 w 2667018"/>
              <a:gd name="connsiteY7" fmla="*/ 139623 h 1675934"/>
              <a:gd name="connsiteX8" fmla="*/ 139623 w 2667018"/>
              <a:gd name="connsiteY8" fmla="*/ 0 h 16759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18" h="1675934">
                <a:moveTo>
                  <a:pt x="139623" y="0"/>
                </a:moveTo>
                <a:lnTo>
                  <a:pt x="2527395" y="0"/>
                </a:lnTo>
                <a:cubicBezTo>
                  <a:pt x="2604507" y="0"/>
                  <a:pt x="2667018" y="62511"/>
                  <a:pt x="2667018" y="139623"/>
                </a:cubicBezTo>
                <a:lnTo>
                  <a:pt x="2667018" y="1536311"/>
                </a:lnTo>
                <a:cubicBezTo>
                  <a:pt x="2667018" y="1613423"/>
                  <a:pt x="2604507" y="1675934"/>
                  <a:pt x="2527395" y="1675934"/>
                </a:cubicBezTo>
                <a:lnTo>
                  <a:pt x="139623" y="1675934"/>
                </a:lnTo>
                <a:cubicBezTo>
                  <a:pt x="62511" y="1675934"/>
                  <a:pt x="0" y="1613423"/>
                  <a:pt x="0" y="1536311"/>
                </a:cubicBezTo>
                <a:lnTo>
                  <a:pt x="0" y="139623"/>
                </a:lnTo>
                <a:cubicBezTo>
                  <a:pt x="0" y="62511"/>
                  <a:pt x="62511" y="0"/>
                  <a:pt x="13962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7" name="图片占位符 76"/>
          <p:cNvSpPr>
            <a:spLocks noGrp="1"/>
          </p:cNvSpPr>
          <p:nvPr>
            <p:ph type="pic" sz="quarter" idx="14"/>
          </p:nvPr>
        </p:nvSpPr>
        <p:spPr>
          <a:xfrm>
            <a:off x="7460506" y="4058709"/>
            <a:ext cx="950400" cy="950400"/>
          </a:xfrm>
          <a:prstGeom prst="ellipse">
            <a:avLst/>
          </a:pr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9" name="图片占位符 78"/>
          <p:cNvSpPr>
            <a:spLocks noGrp="1"/>
          </p:cNvSpPr>
          <p:nvPr>
            <p:ph type="pic" sz="quarter" idx="15"/>
          </p:nvPr>
        </p:nvSpPr>
        <p:spPr>
          <a:xfrm>
            <a:off x="10114957" y="4050716"/>
            <a:ext cx="950400" cy="950400"/>
          </a:xfrm>
          <a:prstGeom prst="ellipse">
            <a:avLst/>
          </a:pr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8" name="图片占位符 77"/>
          <p:cNvSpPr>
            <a:spLocks noGrp="1"/>
          </p:cNvSpPr>
          <p:nvPr>
            <p:ph type="pic" sz="quarter" idx="16"/>
          </p:nvPr>
        </p:nvSpPr>
        <p:spPr>
          <a:xfrm>
            <a:off x="8776985" y="4058709"/>
            <a:ext cx="950400" cy="950400"/>
          </a:xfrm>
          <a:prstGeom prst="ellipse">
            <a:avLst/>
          </a:pr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 name="Rounded Rectangle 122"/>
          <p:cNvSpPr/>
          <p:nvPr/>
        </p:nvSpPr>
        <p:spPr>
          <a:xfrm>
            <a:off x="1666844" y="2400323"/>
            <a:ext cx="2762269" cy="1828275"/>
          </a:xfrm>
          <a:prstGeom prst="roundRect">
            <a:avLst>
              <a:gd name="adj" fmla="val 833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75000"/>
                  <a:lumOff val="25000"/>
                </a:schemeClr>
              </a:solidFill>
              <a:latin typeface="+mn-ea"/>
            </a:endParaRPr>
          </a:p>
        </p:txBody>
      </p:sp>
      <p:grpSp>
        <p:nvGrpSpPr>
          <p:cNvPr id="6" name="Group 109"/>
          <p:cNvGrpSpPr/>
          <p:nvPr/>
        </p:nvGrpSpPr>
        <p:grpSpPr>
          <a:xfrm>
            <a:off x="7404109" y="4005064"/>
            <a:ext cx="3696155" cy="1044731"/>
            <a:chOff x="728314" y="2214560"/>
            <a:chExt cx="2772116" cy="783548"/>
          </a:xfrm>
        </p:grpSpPr>
        <p:grpSp>
          <p:nvGrpSpPr>
            <p:cNvPr id="10" name="Group 67"/>
            <p:cNvGrpSpPr/>
            <p:nvPr/>
          </p:nvGrpSpPr>
          <p:grpSpPr>
            <a:xfrm>
              <a:off x="728314" y="2214560"/>
              <a:ext cx="781278" cy="781278"/>
              <a:chOff x="5657536" y="975756"/>
              <a:chExt cx="781278" cy="781278"/>
            </a:xfrm>
          </p:grpSpPr>
          <p:sp>
            <p:nvSpPr>
              <p:cNvPr id="29" name="Oval 95"/>
              <p:cNvSpPr/>
              <p:nvPr/>
            </p:nvSpPr>
            <p:spPr bwMode="auto">
              <a:xfrm>
                <a:off x="5658177" y="975756"/>
                <a:ext cx="779995" cy="781278"/>
              </a:xfrm>
              <a:prstGeom prst="ellipse">
                <a:avLst/>
              </a:prstGeom>
              <a:noFill/>
              <a:ln w="12700"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nvGrpSpPr>
              <p:cNvPr id="30" name="Group 73"/>
              <p:cNvGrpSpPr/>
              <p:nvPr/>
            </p:nvGrpSpPr>
            <p:grpSpPr>
              <a:xfrm rot="2700000">
                <a:off x="5657536" y="975756"/>
                <a:ext cx="781278" cy="781278"/>
                <a:chOff x="5657536" y="975756"/>
                <a:chExt cx="781278" cy="781278"/>
              </a:xfrm>
            </p:grpSpPr>
            <p:grpSp>
              <p:nvGrpSpPr>
                <p:cNvPr id="31" name="Group 67"/>
                <p:cNvGrpSpPr/>
                <p:nvPr/>
              </p:nvGrpSpPr>
              <p:grpSpPr>
                <a:xfrm>
                  <a:off x="5658177" y="975756"/>
                  <a:ext cx="779995" cy="781278"/>
                  <a:chOff x="5581656" y="899877"/>
                  <a:chExt cx="779995" cy="781278"/>
                </a:xfrm>
              </p:grpSpPr>
              <p:sp>
                <p:nvSpPr>
                  <p:cNvPr id="35" name="Arc 101"/>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36" name="Arc 102"/>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nvGrpSpPr>
                <p:cNvPr id="32" name="Group 68"/>
                <p:cNvGrpSpPr/>
                <p:nvPr/>
              </p:nvGrpSpPr>
              <p:grpSpPr>
                <a:xfrm rot="16200000">
                  <a:off x="5658177" y="975756"/>
                  <a:ext cx="779995" cy="781278"/>
                  <a:chOff x="5581656" y="899877"/>
                  <a:chExt cx="779995" cy="781278"/>
                </a:xfrm>
              </p:grpSpPr>
              <p:sp>
                <p:nvSpPr>
                  <p:cNvPr id="33" name="Arc 99"/>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34" name="Arc 100"/>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grpSp>
        <p:grpSp>
          <p:nvGrpSpPr>
            <p:cNvPr id="11" name="Group 76"/>
            <p:cNvGrpSpPr/>
            <p:nvPr/>
          </p:nvGrpSpPr>
          <p:grpSpPr>
            <a:xfrm>
              <a:off x="1723733" y="2214560"/>
              <a:ext cx="781278" cy="781278"/>
              <a:chOff x="5657536" y="975756"/>
              <a:chExt cx="781278" cy="781278"/>
            </a:xfrm>
          </p:grpSpPr>
          <p:sp>
            <p:nvSpPr>
              <p:cNvPr id="21" name="Oval 87"/>
              <p:cNvSpPr/>
              <p:nvPr/>
            </p:nvSpPr>
            <p:spPr bwMode="auto">
              <a:xfrm>
                <a:off x="5658177" y="975756"/>
                <a:ext cx="779995" cy="781278"/>
              </a:xfrm>
              <a:prstGeom prst="ellipse">
                <a:avLst/>
              </a:prstGeom>
              <a:noFill/>
              <a:ln w="12700"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nvGrpSpPr>
              <p:cNvPr id="22" name="Group 73"/>
              <p:cNvGrpSpPr/>
              <p:nvPr/>
            </p:nvGrpSpPr>
            <p:grpSpPr>
              <a:xfrm rot="2700000">
                <a:off x="5657536" y="975756"/>
                <a:ext cx="781278" cy="781278"/>
                <a:chOff x="5657536" y="975756"/>
                <a:chExt cx="781278" cy="781278"/>
              </a:xfrm>
            </p:grpSpPr>
            <p:grpSp>
              <p:nvGrpSpPr>
                <p:cNvPr id="23" name="Group 67"/>
                <p:cNvGrpSpPr/>
                <p:nvPr/>
              </p:nvGrpSpPr>
              <p:grpSpPr>
                <a:xfrm>
                  <a:off x="5658177" y="975756"/>
                  <a:ext cx="779995" cy="781278"/>
                  <a:chOff x="5581656" y="899877"/>
                  <a:chExt cx="779995" cy="781278"/>
                </a:xfrm>
              </p:grpSpPr>
              <p:sp>
                <p:nvSpPr>
                  <p:cNvPr id="27" name="Arc 93"/>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28" name="Arc 94"/>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nvGrpSpPr>
                <p:cNvPr id="24" name="Group 68"/>
                <p:cNvGrpSpPr/>
                <p:nvPr/>
              </p:nvGrpSpPr>
              <p:grpSpPr>
                <a:xfrm rot="16200000">
                  <a:off x="5658177" y="975756"/>
                  <a:ext cx="779995" cy="781278"/>
                  <a:chOff x="5581656" y="899877"/>
                  <a:chExt cx="779995" cy="781278"/>
                </a:xfrm>
              </p:grpSpPr>
              <p:sp>
                <p:nvSpPr>
                  <p:cNvPr id="25" name="Arc 91"/>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26" name="Arc 92"/>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grpSp>
        <p:grpSp>
          <p:nvGrpSpPr>
            <p:cNvPr id="12" name="Group 85"/>
            <p:cNvGrpSpPr/>
            <p:nvPr/>
          </p:nvGrpSpPr>
          <p:grpSpPr>
            <a:xfrm>
              <a:off x="2719152" y="2216830"/>
              <a:ext cx="781278" cy="781278"/>
              <a:chOff x="5657536" y="975756"/>
              <a:chExt cx="781278" cy="781278"/>
            </a:xfrm>
          </p:grpSpPr>
          <p:sp>
            <p:nvSpPr>
              <p:cNvPr id="13" name="Oval 79"/>
              <p:cNvSpPr/>
              <p:nvPr/>
            </p:nvSpPr>
            <p:spPr bwMode="auto">
              <a:xfrm>
                <a:off x="5658177" y="975756"/>
                <a:ext cx="779995" cy="781278"/>
              </a:xfrm>
              <a:prstGeom prst="ellipse">
                <a:avLst/>
              </a:prstGeom>
              <a:noFill/>
              <a:ln w="12700"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nvGrpSpPr>
              <p:cNvPr id="14" name="Group 73"/>
              <p:cNvGrpSpPr/>
              <p:nvPr/>
            </p:nvGrpSpPr>
            <p:grpSpPr>
              <a:xfrm rot="2700000">
                <a:off x="5657536" y="975756"/>
                <a:ext cx="781278" cy="781278"/>
                <a:chOff x="5657536" y="975756"/>
                <a:chExt cx="781278" cy="781278"/>
              </a:xfrm>
            </p:grpSpPr>
            <p:grpSp>
              <p:nvGrpSpPr>
                <p:cNvPr id="15" name="Group 67"/>
                <p:cNvGrpSpPr/>
                <p:nvPr/>
              </p:nvGrpSpPr>
              <p:grpSpPr>
                <a:xfrm>
                  <a:off x="5658177" y="975756"/>
                  <a:ext cx="779995" cy="781278"/>
                  <a:chOff x="5581656" y="899877"/>
                  <a:chExt cx="779995" cy="781278"/>
                </a:xfrm>
              </p:grpSpPr>
              <p:sp>
                <p:nvSpPr>
                  <p:cNvPr id="19" name="Arc 85"/>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20" name="Arc 86"/>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nvGrpSpPr>
                <p:cNvPr id="16" name="Group 68"/>
                <p:cNvGrpSpPr/>
                <p:nvPr/>
              </p:nvGrpSpPr>
              <p:grpSpPr>
                <a:xfrm rot="16200000">
                  <a:off x="5658177" y="975756"/>
                  <a:ext cx="779995" cy="781278"/>
                  <a:chOff x="5581656" y="899877"/>
                  <a:chExt cx="779995" cy="781278"/>
                </a:xfrm>
              </p:grpSpPr>
              <p:sp>
                <p:nvSpPr>
                  <p:cNvPr id="17" name="Arc 83"/>
                  <p:cNvSpPr/>
                  <p:nvPr/>
                </p:nvSpPr>
                <p:spPr bwMode="auto">
                  <a:xfrm>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sp>
                <p:nvSpPr>
                  <p:cNvPr id="18" name="Arc 84"/>
                  <p:cNvSpPr/>
                  <p:nvPr/>
                </p:nvSpPr>
                <p:spPr bwMode="auto">
                  <a:xfrm flipV="1">
                    <a:off x="5581656" y="899877"/>
                    <a:ext cx="779995" cy="781278"/>
                  </a:xfrm>
                  <a:prstGeom prst="arc">
                    <a:avLst>
                      <a:gd name="adj1" fmla="val 15517497"/>
                      <a:gd name="adj2" fmla="val 16855044"/>
                    </a:avLst>
                  </a:prstGeom>
                  <a:noFill/>
                  <a:ln w="28575" cap="rnd">
                    <a:solidFill>
                      <a:schemeClr val="accent2"/>
                    </a:solidFill>
                    <a:bevel/>
                  </a:ln>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chemeClr val="tx1">
                          <a:lumMod val="75000"/>
                          <a:lumOff val="25000"/>
                        </a:schemeClr>
                      </a:solidFill>
                      <a:latin typeface="+mn-ea"/>
                    </a:endParaRPr>
                  </a:p>
                </p:txBody>
              </p:sp>
            </p:grpSp>
          </p:grpSp>
        </p:grpSp>
      </p:grpSp>
    </p:spTree>
    <p:extLst>
      <p:ext uri="{BB962C8B-B14F-4D97-AF65-F5344CB8AC3E}">
        <p14:creationId val="11726830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76"/>
                                        </p:tgtEl>
                                        <p:attrNameLst>
                                          <p:attrName>style.visibility</p:attrName>
                                        </p:attrNameLst>
                                      </p:cBhvr>
                                      <p:to>
                                        <p:strVal val="visible"/>
                                      </p:to>
                                    </p:set>
                                    <p:animEffect transition="in" filter="checkerboard(across)">
                                      <p:cBhvr>
                                        <p:cTn id="10" dur="500"/>
                                        <p:tgtEl>
                                          <p:spTgt spid="76"/>
                                        </p:tgtEl>
                                      </p:cBhvr>
                                    </p:animEffect>
                                  </p:childTnLst>
                                </p:cTn>
                              </p:par>
                              <p:par>
                                <p:cTn id="11" presetID="53" presetClass="entr" presetSubtype="16" fill="hold" grpId="0" nodeType="withEffect">
                                  <p:stCondLst>
                                    <p:cond delay="200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par>
                                <p:cTn id="16" presetID="53" presetClass="entr" presetSubtype="16" fill="hold" grpId="0" nodeType="withEffect">
                                  <p:stCondLst>
                                    <p:cond delay="2000"/>
                                  </p:stCondLst>
                                  <p:childTnLst>
                                    <p:set>
                                      <p:cBhvr>
                                        <p:cTn id="17" dur="1" fill="hold">
                                          <p:stCondLst>
                                            <p:cond delay="0"/>
                                          </p:stCondLst>
                                        </p:cTn>
                                        <p:tgtEl>
                                          <p:spTgt spid="78"/>
                                        </p:tgtEl>
                                        <p:attrNameLst>
                                          <p:attrName>style.visibility</p:attrName>
                                        </p:attrNameLst>
                                      </p:cBhvr>
                                      <p:to>
                                        <p:strVal val="visible"/>
                                      </p:to>
                                    </p:set>
                                    <p:anim calcmode="lin" valueType="num">
                                      <p:cBhvr>
                                        <p:cTn id="18" dur="500" fill="hold"/>
                                        <p:tgtEl>
                                          <p:spTgt spid="78"/>
                                        </p:tgtEl>
                                        <p:attrNameLst>
                                          <p:attrName>ppt_w</p:attrName>
                                        </p:attrNameLst>
                                      </p:cBhvr>
                                      <p:tavLst>
                                        <p:tav tm="0">
                                          <p:val>
                                            <p:fltVal val="0"/>
                                          </p:val>
                                        </p:tav>
                                        <p:tav tm="100000">
                                          <p:val>
                                            <p:strVal val="#ppt_w"/>
                                          </p:val>
                                        </p:tav>
                                      </p:tavLst>
                                    </p:anim>
                                    <p:anim calcmode="lin" valueType="num">
                                      <p:cBhvr>
                                        <p:cTn id="19" dur="500" fill="hold"/>
                                        <p:tgtEl>
                                          <p:spTgt spid="78"/>
                                        </p:tgtEl>
                                        <p:attrNameLst>
                                          <p:attrName>ppt_h</p:attrName>
                                        </p:attrNameLst>
                                      </p:cBhvr>
                                      <p:tavLst>
                                        <p:tav tm="0">
                                          <p:val>
                                            <p:fltVal val="0"/>
                                          </p:val>
                                        </p:tav>
                                        <p:tav tm="100000">
                                          <p:val>
                                            <p:strVal val="#ppt_h"/>
                                          </p:val>
                                        </p:tav>
                                      </p:tavLst>
                                    </p:anim>
                                    <p:animEffect transition="in" filter="fade">
                                      <p:cBhvr>
                                        <p:cTn id="20" dur="500"/>
                                        <p:tgtEl>
                                          <p:spTgt spid="78"/>
                                        </p:tgtEl>
                                      </p:cBhvr>
                                    </p:animEffect>
                                  </p:childTnLst>
                                </p:cTn>
                              </p:par>
                              <p:par>
                                <p:cTn id="21" presetID="53" presetClass="entr" presetSubtype="16" fill="hold" grpId="0" nodeType="withEffect">
                                  <p:stCondLst>
                                    <p:cond delay="200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par>
                                <p:cTn id="26" presetID="53" presetClass="entr" presetSubtype="16" fill="hold" nodeType="withEffect">
                                  <p:stCondLst>
                                    <p:cond delay="20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9" grpId="0" animBg="1"/>
      <p:bldP spid="78" grpId="0" animBg="1"/>
      <p:bldP spid="3" grpId="0" animBg="1"/>
    </p:bldLst>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节标题">
    <p:spTree>
      <p:nvGrpSpPr>
        <p:cNvPr id="1" name=""/>
        <p:cNvGrpSpPr/>
        <p:nvPr/>
      </p:nvGrpSpPr>
      <p:grpSpPr>
        <a:xfrm>
          <a:off x="0" y="0"/>
          <a:ext cx="0" cy="0"/>
        </a:xfrm>
      </p:grpSpPr>
    </p:spTree>
    <p:extLst>
      <p:ext uri="{BB962C8B-B14F-4D97-AF65-F5344CB8AC3E}">
        <p14:creationId val="4224952572"/>
      </p:ext>
    </p:extLst>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0_自定义版式">
    <p:spTree>
      <p:nvGrpSpPr>
        <p:cNvPr id="1" name=""/>
        <p:cNvGrpSpPr/>
        <p:nvPr/>
      </p:nvGrpSpPr>
      <p:grpSpPr>
        <a:xfrm>
          <a:off x="0" y="0"/>
          <a:ext cx="0" cy="0"/>
        </a:xfrm>
      </p:grpSpPr>
      <p:sp>
        <p:nvSpPr>
          <p:cNvPr id="9" name="图片占位符 8"/>
          <p:cNvSpPr>
            <a:spLocks noGrp="1"/>
          </p:cNvSpPr>
          <p:nvPr>
            <p:ph type="pic" sz="quarter" idx="11"/>
          </p:nvPr>
        </p:nvSpPr>
        <p:spPr>
          <a:xfrm>
            <a:off x="0" y="3633824"/>
            <a:ext cx="12192000" cy="3223989"/>
          </a:xfrm>
          <a:custGeom>
            <a:gdLst>
              <a:gd name="connsiteX0" fmla="*/ 0 w 12192000"/>
              <a:gd name="connsiteY0" fmla="*/ 0 h 3223989"/>
              <a:gd name="connsiteX1" fmla="*/ 12192000 w 12192000"/>
              <a:gd name="connsiteY1" fmla="*/ 0 h 3223989"/>
              <a:gd name="connsiteX2" fmla="*/ 12192000 w 12192000"/>
              <a:gd name="connsiteY2" fmla="*/ 3223989 h 3223989"/>
              <a:gd name="connsiteX3" fmla="*/ 0 w 12192000"/>
              <a:gd name="connsiteY3" fmla="*/ 3223989 h 3223989"/>
            </a:gdLst>
            <a:cxnLst>
              <a:cxn ang="0">
                <a:pos x="connsiteX0" y="connsiteY0"/>
              </a:cxn>
              <a:cxn ang="0">
                <a:pos x="connsiteX1" y="connsiteY1"/>
              </a:cxn>
              <a:cxn ang="0">
                <a:pos x="connsiteX2" y="connsiteY2"/>
              </a:cxn>
              <a:cxn ang="0">
                <a:pos x="connsiteX3" y="connsiteY3"/>
              </a:cxn>
            </a:cxnLst>
            <a:rect l="l" t="t" r="r" b="b"/>
            <a:pathLst>
              <a:path w="12192000" h="3223989">
                <a:moveTo>
                  <a:pt x="0" y="0"/>
                </a:moveTo>
                <a:lnTo>
                  <a:pt x="12192000" y="0"/>
                </a:lnTo>
                <a:lnTo>
                  <a:pt x="12192000" y="3223989"/>
                </a:lnTo>
                <a:lnTo>
                  <a:pt x="0" y="32239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9686876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1_自定义版式">
    <p:spTree>
      <p:nvGrpSpPr>
        <p:cNvPr id="1" name=""/>
        <p:cNvGrpSpPr/>
        <p:nvPr/>
      </p:nvGrpSpPr>
      <p:grpSpPr>
        <a:xfrm>
          <a:off x="0" y="0"/>
          <a:ext cx="0" cy="0"/>
        </a:xfrm>
      </p:grpSpPr>
      <p:sp>
        <p:nvSpPr>
          <p:cNvPr id="9" name="图片占位符 8"/>
          <p:cNvSpPr>
            <a:spLocks noGrp="1"/>
          </p:cNvSpPr>
          <p:nvPr>
            <p:ph type="pic" sz="quarter" idx="13"/>
          </p:nvPr>
        </p:nvSpPr>
        <p:spPr>
          <a:xfrm>
            <a:off x="5283244" y="190"/>
            <a:ext cx="6908421" cy="6872137"/>
          </a:xfrm>
          <a:custGeom>
            <a:gdLst>
              <a:gd name="connsiteX0" fmla="*/ 2801103 w 6908421"/>
              <a:gd name="connsiteY0" fmla="*/ 0 h 6872137"/>
              <a:gd name="connsiteX1" fmla="*/ 6908421 w 6908421"/>
              <a:gd name="connsiteY1" fmla="*/ 0 h 6872137"/>
              <a:gd name="connsiteX2" fmla="*/ 6908421 w 6908421"/>
              <a:gd name="connsiteY2" fmla="*/ 6857624 h 6872137"/>
              <a:gd name="connsiteX3" fmla="*/ 0 w 6908421"/>
              <a:gd name="connsiteY3" fmla="*/ 6872137 h 6872137"/>
            </a:gdLst>
            <a:cxnLst>
              <a:cxn ang="0">
                <a:pos x="connsiteX0" y="connsiteY0"/>
              </a:cxn>
              <a:cxn ang="0">
                <a:pos x="connsiteX1" y="connsiteY1"/>
              </a:cxn>
              <a:cxn ang="0">
                <a:pos x="connsiteX2" y="connsiteY2"/>
              </a:cxn>
              <a:cxn ang="0">
                <a:pos x="connsiteX3" y="connsiteY3"/>
              </a:cxn>
            </a:cxnLst>
            <a:rect l="l" t="t" r="r" b="b"/>
            <a:pathLst>
              <a:path w="6908421" h="6872137">
                <a:moveTo>
                  <a:pt x="2801103" y="0"/>
                </a:moveTo>
                <a:lnTo>
                  <a:pt x="6908421" y="0"/>
                </a:lnTo>
                <a:lnTo>
                  <a:pt x="6908421" y="6857624"/>
                </a:lnTo>
                <a:lnTo>
                  <a:pt x="0" y="687213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2541442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2_自定义版式">
    <p:spTree>
      <p:nvGrpSpPr>
        <p:cNvPr id="1" name=""/>
        <p:cNvGrpSpPr/>
        <p:nvPr/>
      </p:nvGrpSpPr>
      <p:grpSpPr>
        <a:xfrm>
          <a:off x="0" y="0"/>
          <a:ext cx="0" cy="0"/>
        </a:xfrm>
      </p:grpSpPr>
      <p:sp>
        <p:nvSpPr>
          <p:cNvPr id="15" name="图片占位符 14"/>
          <p:cNvSpPr>
            <a:spLocks noGrp="1"/>
          </p:cNvSpPr>
          <p:nvPr>
            <p:ph type="pic" sz="quarter" idx="11"/>
          </p:nvPr>
        </p:nvSpPr>
        <p:spPr>
          <a:xfrm>
            <a:off x="770655" y="1798637"/>
            <a:ext cx="2274478" cy="2491181"/>
          </a:xfrm>
          <a:custGeom>
            <a:gdLst>
              <a:gd name="connsiteX0" fmla="*/ 0 w 2274478"/>
              <a:gd name="connsiteY0" fmla="*/ 0 h 2491181"/>
              <a:gd name="connsiteX1" fmla="*/ 2274478 w 2274478"/>
              <a:gd name="connsiteY1" fmla="*/ 0 h 2491181"/>
              <a:gd name="connsiteX2" fmla="*/ 2274478 w 2274478"/>
              <a:gd name="connsiteY2" fmla="*/ 2491181 h 2491181"/>
              <a:gd name="connsiteX3" fmla="*/ 0 w 2274478"/>
              <a:gd name="connsiteY3" fmla="*/ 2491181 h 2491181"/>
            </a:gdLst>
            <a:cxnLst>
              <a:cxn ang="0">
                <a:pos x="connsiteX0" y="connsiteY0"/>
              </a:cxn>
              <a:cxn ang="0">
                <a:pos x="connsiteX1" y="connsiteY1"/>
              </a:cxn>
              <a:cxn ang="0">
                <a:pos x="connsiteX2" y="connsiteY2"/>
              </a:cxn>
              <a:cxn ang="0">
                <a:pos x="connsiteX3" y="connsiteY3"/>
              </a:cxn>
            </a:cxnLst>
            <a:rect l="l" t="t" r="r" b="b"/>
            <a:pathLst>
              <a:path w="2274478" h="2491181">
                <a:moveTo>
                  <a:pt x="0" y="0"/>
                </a:moveTo>
                <a:lnTo>
                  <a:pt x="2274478" y="0"/>
                </a:lnTo>
                <a:lnTo>
                  <a:pt x="2274478" y="2491181"/>
                </a:lnTo>
                <a:lnTo>
                  <a:pt x="0" y="24911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2"/>
          </p:nvPr>
        </p:nvSpPr>
        <p:spPr>
          <a:xfrm>
            <a:off x="3142827" y="1798636"/>
            <a:ext cx="8278519" cy="2491181"/>
          </a:xfrm>
          <a:custGeom>
            <a:gdLst>
              <a:gd name="connsiteX0" fmla="*/ 0 w 8278519"/>
              <a:gd name="connsiteY0" fmla="*/ 0 h 2491181"/>
              <a:gd name="connsiteX1" fmla="*/ 8278519 w 8278519"/>
              <a:gd name="connsiteY1" fmla="*/ 0 h 2491181"/>
              <a:gd name="connsiteX2" fmla="*/ 8278519 w 8278519"/>
              <a:gd name="connsiteY2" fmla="*/ 2491181 h 2491181"/>
              <a:gd name="connsiteX3" fmla="*/ 0 w 8278519"/>
              <a:gd name="connsiteY3" fmla="*/ 2491181 h 2491181"/>
            </a:gdLst>
            <a:cxnLst>
              <a:cxn ang="0">
                <a:pos x="connsiteX0" y="connsiteY0"/>
              </a:cxn>
              <a:cxn ang="0">
                <a:pos x="connsiteX1" y="connsiteY1"/>
              </a:cxn>
              <a:cxn ang="0">
                <a:pos x="connsiteX2" y="connsiteY2"/>
              </a:cxn>
              <a:cxn ang="0">
                <a:pos x="connsiteX3" y="connsiteY3"/>
              </a:cxn>
            </a:cxnLst>
            <a:rect l="l" t="t" r="r" b="b"/>
            <a:pathLst>
              <a:path w="8278519" h="2491181">
                <a:moveTo>
                  <a:pt x="0" y="0"/>
                </a:moveTo>
                <a:lnTo>
                  <a:pt x="8278519" y="0"/>
                </a:lnTo>
                <a:lnTo>
                  <a:pt x="8278519" y="2491181"/>
                </a:lnTo>
                <a:lnTo>
                  <a:pt x="0" y="24911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3"/>
          </p:nvPr>
        </p:nvSpPr>
        <p:spPr>
          <a:xfrm>
            <a:off x="770655" y="4390424"/>
            <a:ext cx="3205762" cy="1785925"/>
          </a:xfrm>
          <a:custGeom>
            <a:gdLst>
              <a:gd name="connsiteX0" fmla="*/ 0 w 3205762"/>
              <a:gd name="connsiteY0" fmla="*/ 0 h 1785925"/>
              <a:gd name="connsiteX1" fmla="*/ 3205762 w 3205762"/>
              <a:gd name="connsiteY1" fmla="*/ 0 h 1785925"/>
              <a:gd name="connsiteX2" fmla="*/ 3205762 w 3205762"/>
              <a:gd name="connsiteY2" fmla="*/ 1785925 h 1785925"/>
              <a:gd name="connsiteX3" fmla="*/ 0 w 3205762"/>
              <a:gd name="connsiteY3" fmla="*/ 1785925 h 1785925"/>
            </a:gdLst>
            <a:cxnLst>
              <a:cxn ang="0">
                <a:pos x="connsiteX0" y="connsiteY0"/>
              </a:cxn>
              <a:cxn ang="0">
                <a:pos x="connsiteX1" y="connsiteY1"/>
              </a:cxn>
              <a:cxn ang="0">
                <a:pos x="connsiteX2" y="connsiteY2"/>
              </a:cxn>
              <a:cxn ang="0">
                <a:pos x="connsiteX3" y="connsiteY3"/>
              </a:cxn>
            </a:cxnLst>
            <a:rect l="l" t="t" r="r" b="b"/>
            <a:pathLst>
              <a:path w="3205762" h="1785925">
                <a:moveTo>
                  <a:pt x="0" y="0"/>
                </a:moveTo>
                <a:lnTo>
                  <a:pt x="3205762" y="0"/>
                </a:lnTo>
                <a:lnTo>
                  <a:pt x="3205762" y="1785925"/>
                </a:lnTo>
                <a:lnTo>
                  <a:pt x="0" y="178592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4"/>
          </p:nvPr>
        </p:nvSpPr>
        <p:spPr>
          <a:xfrm>
            <a:off x="4064001" y="4390424"/>
            <a:ext cx="3397485" cy="1785925"/>
          </a:xfrm>
          <a:custGeom>
            <a:gdLst>
              <a:gd name="connsiteX0" fmla="*/ 0 w 3397485"/>
              <a:gd name="connsiteY0" fmla="*/ 0 h 1785925"/>
              <a:gd name="connsiteX1" fmla="*/ 3397485 w 3397485"/>
              <a:gd name="connsiteY1" fmla="*/ 0 h 1785925"/>
              <a:gd name="connsiteX2" fmla="*/ 3397485 w 3397485"/>
              <a:gd name="connsiteY2" fmla="*/ 1785925 h 1785925"/>
              <a:gd name="connsiteX3" fmla="*/ 0 w 3397485"/>
              <a:gd name="connsiteY3" fmla="*/ 1785925 h 1785925"/>
            </a:gdLst>
            <a:cxnLst>
              <a:cxn ang="0">
                <a:pos x="connsiteX0" y="connsiteY0"/>
              </a:cxn>
              <a:cxn ang="0">
                <a:pos x="connsiteX1" y="connsiteY1"/>
              </a:cxn>
              <a:cxn ang="0">
                <a:pos x="connsiteX2" y="connsiteY2"/>
              </a:cxn>
              <a:cxn ang="0">
                <a:pos x="connsiteX3" y="connsiteY3"/>
              </a:cxn>
            </a:cxnLst>
            <a:rect l="l" t="t" r="r" b="b"/>
            <a:pathLst>
              <a:path w="3397485" h="1785925">
                <a:moveTo>
                  <a:pt x="0" y="0"/>
                </a:moveTo>
                <a:lnTo>
                  <a:pt x="3397485" y="0"/>
                </a:lnTo>
                <a:lnTo>
                  <a:pt x="3397485" y="1785925"/>
                </a:lnTo>
                <a:lnTo>
                  <a:pt x="0" y="178592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4414813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0-#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0-#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1+#ppt_w/2"/>
                                          </p:val>
                                        </p:tav>
                                        <p:tav tm="100000">
                                          <p:val>
                                            <p:strVal val="#ppt_x"/>
                                          </p:val>
                                        </p:tav>
                                      </p:tavLst>
                                    </p:anim>
                                    <p:anim calcmode="lin" valueType="num">
                                      <p:cBhvr additive="base">
                                        <p:cTn id="2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3_自定义版式">
    <p:spTree>
      <p:nvGrpSpPr>
        <p:cNvPr id="1" name=""/>
        <p:cNvGrpSpPr/>
        <p:nvPr/>
      </p:nvGrpSpPr>
      <p:grpSpPr>
        <a:xfrm>
          <a:off x="0" y="0"/>
          <a:ext cx="0" cy="0"/>
        </a:xfrm>
      </p:grpSpPr>
      <p:sp>
        <p:nvSpPr>
          <p:cNvPr id="27" name="图片占位符 26"/>
          <p:cNvSpPr>
            <a:spLocks noGrp="1"/>
          </p:cNvSpPr>
          <p:nvPr>
            <p:ph type="pic" sz="quarter" idx="15"/>
          </p:nvPr>
        </p:nvSpPr>
        <p:spPr>
          <a:xfrm>
            <a:off x="3664285" y="1678984"/>
            <a:ext cx="2294108" cy="2294108"/>
          </a:xfrm>
          <a:custGeom>
            <a:gdLst>
              <a:gd name="connsiteX0" fmla="*/ 1147054 w 2294108"/>
              <a:gd name="connsiteY0" fmla="*/ 0 h 2294108"/>
              <a:gd name="connsiteX1" fmla="*/ 2294108 w 2294108"/>
              <a:gd name="connsiteY1" fmla="*/ 1147054 h 2294108"/>
              <a:gd name="connsiteX2" fmla="*/ 1147054 w 2294108"/>
              <a:gd name="connsiteY2" fmla="*/ 2294108 h 2294108"/>
              <a:gd name="connsiteX3" fmla="*/ 0 w 2294108"/>
              <a:gd name="connsiteY3" fmla="*/ 1147054 h 2294108"/>
              <a:gd name="connsiteX4" fmla="*/ 1147054 w 2294108"/>
              <a:gd name="connsiteY4" fmla="*/ 0 h 22941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94108" h="2294108">
                <a:moveTo>
                  <a:pt x="1147054" y="0"/>
                </a:moveTo>
                <a:cubicBezTo>
                  <a:pt x="1780554" y="0"/>
                  <a:pt x="2294108" y="513554"/>
                  <a:pt x="2294108" y="1147054"/>
                </a:cubicBezTo>
                <a:cubicBezTo>
                  <a:pt x="2294108" y="1780554"/>
                  <a:pt x="1780554" y="2294108"/>
                  <a:pt x="1147054" y="2294108"/>
                </a:cubicBezTo>
                <a:cubicBezTo>
                  <a:pt x="513554" y="2294108"/>
                  <a:pt x="0" y="1780554"/>
                  <a:pt x="0" y="1147054"/>
                </a:cubicBezTo>
                <a:cubicBezTo>
                  <a:pt x="0" y="513554"/>
                  <a:pt x="513554" y="0"/>
                  <a:pt x="114705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8" name="图片占位符 27"/>
          <p:cNvSpPr>
            <a:spLocks noGrp="1"/>
          </p:cNvSpPr>
          <p:nvPr>
            <p:ph type="pic" sz="quarter" idx="16"/>
          </p:nvPr>
        </p:nvSpPr>
        <p:spPr>
          <a:xfrm>
            <a:off x="6233608" y="1678984"/>
            <a:ext cx="2294108" cy="2294108"/>
          </a:xfrm>
          <a:custGeom>
            <a:gdLst>
              <a:gd name="connsiteX0" fmla="*/ 1147054 w 2294108"/>
              <a:gd name="connsiteY0" fmla="*/ 0 h 2294108"/>
              <a:gd name="connsiteX1" fmla="*/ 2294108 w 2294108"/>
              <a:gd name="connsiteY1" fmla="*/ 1147054 h 2294108"/>
              <a:gd name="connsiteX2" fmla="*/ 1147054 w 2294108"/>
              <a:gd name="connsiteY2" fmla="*/ 2294108 h 2294108"/>
              <a:gd name="connsiteX3" fmla="*/ 0 w 2294108"/>
              <a:gd name="connsiteY3" fmla="*/ 1147054 h 2294108"/>
              <a:gd name="connsiteX4" fmla="*/ 1147054 w 2294108"/>
              <a:gd name="connsiteY4" fmla="*/ 0 h 22941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94108" h="2294108">
                <a:moveTo>
                  <a:pt x="1147054" y="0"/>
                </a:moveTo>
                <a:cubicBezTo>
                  <a:pt x="1780554" y="0"/>
                  <a:pt x="2294108" y="513554"/>
                  <a:pt x="2294108" y="1147054"/>
                </a:cubicBezTo>
                <a:cubicBezTo>
                  <a:pt x="2294108" y="1780554"/>
                  <a:pt x="1780554" y="2294108"/>
                  <a:pt x="1147054" y="2294108"/>
                </a:cubicBezTo>
                <a:cubicBezTo>
                  <a:pt x="513554" y="2294108"/>
                  <a:pt x="0" y="1780554"/>
                  <a:pt x="0" y="1147054"/>
                </a:cubicBezTo>
                <a:cubicBezTo>
                  <a:pt x="0" y="513554"/>
                  <a:pt x="513554" y="0"/>
                  <a:pt x="114705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7"/>
          </p:nvPr>
        </p:nvSpPr>
        <p:spPr>
          <a:xfrm>
            <a:off x="8802931" y="1678984"/>
            <a:ext cx="2294108" cy="2294108"/>
          </a:xfrm>
          <a:custGeom>
            <a:gdLst>
              <a:gd name="connsiteX0" fmla="*/ 1147054 w 2294108"/>
              <a:gd name="connsiteY0" fmla="*/ 0 h 2294108"/>
              <a:gd name="connsiteX1" fmla="*/ 2294108 w 2294108"/>
              <a:gd name="connsiteY1" fmla="*/ 1147054 h 2294108"/>
              <a:gd name="connsiteX2" fmla="*/ 1147054 w 2294108"/>
              <a:gd name="connsiteY2" fmla="*/ 2294108 h 2294108"/>
              <a:gd name="connsiteX3" fmla="*/ 0 w 2294108"/>
              <a:gd name="connsiteY3" fmla="*/ 1147054 h 2294108"/>
              <a:gd name="connsiteX4" fmla="*/ 1147054 w 2294108"/>
              <a:gd name="connsiteY4" fmla="*/ 0 h 22941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94108" h="2294108">
                <a:moveTo>
                  <a:pt x="1147054" y="0"/>
                </a:moveTo>
                <a:cubicBezTo>
                  <a:pt x="1780554" y="0"/>
                  <a:pt x="2294108" y="513554"/>
                  <a:pt x="2294108" y="1147054"/>
                </a:cubicBezTo>
                <a:cubicBezTo>
                  <a:pt x="2294108" y="1780554"/>
                  <a:pt x="1780554" y="2294108"/>
                  <a:pt x="1147054" y="2294108"/>
                </a:cubicBezTo>
                <a:cubicBezTo>
                  <a:pt x="513554" y="2294108"/>
                  <a:pt x="0" y="1780554"/>
                  <a:pt x="0" y="1147054"/>
                </a:cubicBezTo>
                <a:cubicBezTo>
                  <a:pt x="0" y="513554"/>
                  <a:pt x="513554" y="0"/>
                  <a:pt x="114705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6" name="图片占位符 25"/>
          <p:cNvSpPr>
            <a:spLocks noGrp="1"/>
          </p:cNvSpPr>
          <p:nvPr>
            <p:ph type="pic" sz="quarter" idx="11"/>
          </p:nvPr>
        </p:nvSpPr>
        <p:spPr>
          <a:xfrm>
            <a:off x="1094962" y="1678984"/>
            <a:ext cx="2294108" cy="2294108"/>
          </a:xfrm>
          <a:custGeom>
            <a:gdLst>
              <a:gd name="connsiteX0" fmla="*/ 1147054 w 2294108"/>
              <a:gd name="connsiteY0" fmla="*/ 0 h 2294108"/>
              <a:gd name="connsiteX1" fmla="*/ 2294108 w 2294108"/>
              <a:gd name="connsiteY1" fmla="*/ 1147054 h 2294108"/>
              <a:gd name="connsiteX2" fmla="*/ 1147054 w 2294108"/>
              <a:gd name="connsiteY2" fmla="*/ 2294108 h 2294108"/>
              <a:gd name="connsiteX3" fmla="*/ 0 w 2294108"/>
              <a:gd name="connsiteY3" fmla="*/ 1147054 h 2294108"/>
              <a:gd name="connsiteX4" fmla="*/ 1147054 w 2294108"/>
              <a:gd name="connsiteY4" fmla="*/ 0 h 22941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94108" h="2294108">
                <a:moveTo>
                  <a:pt x="1147054" y="0"/>
                </a:moveTo>
                <a:cubicBezTo>
                  <a:pt x="1780554" y="0"/>
                  <a:pt x="2294108" y="513554"/>
                  <a:pt x="2294108" y="1147054"/>
                </a:cubicBezTo>
                <a:cubicBezTo>
                  <a:pt x="2294108" y="1780554"/>
                  <a:pt x="1780554" y="2294108"/>
                  <a:pt x="1147054" y="2294108"/>
                </a:cubicBezTo>
                <a:cubicBezTo>
                  <a:pt x="513554" y="2294108"/>
                  <a:pt x="0" y="1780554"/>
                  <a:pt x="0" y="1147054"/>
                </a:cubicBezTo>
                <a:cubicBezTo>
                  <a:pt x="0" y="513554"/>
                  <a:pt x="513554" y="0"/>
                  <a:pt x="1147054"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4251833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30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45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26" grpId="0" animBg="1"/>
    </p:bldLst>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4_自定义版式">
    <p:spTree>
      <p:nvGrpSpPr>
        <p:cNvPr id="1" name=""/>
        <p:cNvGrpSpPr/>
        <p:nvPr/>
      </p:nvGrpSpPr>
      <p:grpSpPr>
        <a:xfrm>
          <a:off x="0" y="0"/>
          <a:ext cx="0" cy="0"/>
        </a:xfrm>
      </p:grpSpPr>
      <p:sp>
        <p:nvSpPr>
          <p:cNvPr id="21" name="图片占位符 20"/>
          <p:cNvSpPr>
            <a:spLocks noGrp="1"/>
          </p:cNvSpPr>
          <p:nvPr>
            <p:ph type="pic" sz="quarter" idx="15"/>
          </p:nvPr>
        </p:nvSpPr>
        <p:spPr>
          <a:xfrm>
            <a:off x="-13425" y="3544203"/>
            <a:ext cx="8143320" cy="2841458"/>
          </a:xfrm>
          <a:custGeom>
            <a:gdLst>
              <a:gd name="connsiteX0" fmla="*/ 0 w 8143320"/>
              <a:gd name="connsiteY0" fmla="*/ 0 h 2841458"/>
              <a:gd name="connsiteX1" fmla="*/ 8143320 w 8143320"/>
              <a:gd name="connsiteY1" fmla="*/ 0 h 2841458"/>
              <a:gd name="connsiteX2" fmla="*/ 8143320 w 8143320"/>
              <a:gd name="connsiteY2" fmla="*/ 2841458 h 2841458"/>
              <a:gd name="connsiteX3" fmla="*/ 0 w 8143320"/>
              <a:gd name="connsiteY3" fmla="*/ 2841458 h 2841458"/>
            </a:gdLst>
            <a:cxnLst>
              <a:cxn ang="0">
                <a:pos x="connsiteX0" y="connsiteY0"/>
              </a:cxn>
              <a:cxn ang="0">
                <a:pos x="connsiteX1" y="connsiteY1"/>
              </a:cxn>
              <a:cxn ang="0">
                <a:pos x="connsiteX2" y="connsiteY2"/>
              </a:cxn>
              <a:cxn ang="0">
                <a:pos x="connsiteX3" y="connsiteY3"/>
              </a:cxn>
            </a:cxnLst>
            <a:rect l="l" t="t" r="r" b="b"/>
            <a:pathLst>
              <a:path w="8143320" h="2841458">
                <a:moveTo>
                  <a:pt x="0" y="0"/>
                </a:moveTo>
                <a:lnTo>
                  <a:pt x="8143320" y="0"/>
                </a:lnTo>
                <a:lnTo>
                  <a:pt x="8143320" y="2841458"/>
                </a:lnTo>
                <a:lnTo>
                  <a:pt x="0" y="2841458"/>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0" name="图片占位符 19"/>
          <p:cNvSpPr>
            <a:spLocks noGrp="1"/>
          </p:cNvSpPr>
          <p:nvPr>
            <p:ph type="pic" sz="quarter" idx="11"/>
          </p:nvPr>
        </p:nvSpPr>
        <p:spPr>
          <a:xfrm>
            <a:off x="4070574" y="472343"/>
            <a:ext cx="8120758" cy="2842370"/>
          </a:xfrm>
          <a:custGeom>
            <a:gdLst>
              <a:gd name="connsiteX0" fmla="*/ 0 w 8120758"/>
              <a:gd name="connsiteY0" fmla="*/ 0 h 2842370"/>
              <a:gd name="connsiteX1" fmla="*/ 8120758 w 8120758"/>
              <a:gd name="connsiteY1" fmla="*/ 0 h 2842370"/>
              <a:gd name="connsiteX2" fmla="*/ 8120758 w 8120758"/>
              <a:gd name="connsiteY2" fmla="*/ 2842370 h 2842370"/>
              <a:gd name="connsiteX3" fmla="*/ 0 w 8120758"/>
              <a:gd name="connsiteY3" fmla="*/ 2842370 h 2842370"/>
            </a:gdLst>
            <a:cxnLst>
              <a:cxn ang="0">
                <a:pos x="connsiteX0" y="connsiteY0"/>
              </a:cxn>
              <a:cxn ang="0">
                <a:pos x="connsiteX1" y="connsiteY1"/>
              </a:cxn>
              <a:cxn ang="0">
                <a:pos x="connsiteX2" y="connsiteY2"/>
              </a:cxn>
              <a:cxn ang="0">
                <a:pos x="connsiteX3" y="connsiteY3"/>
              </a:cxn>
            </a:cxnLst>
            <a:rect l="l" t="t" r="r" b="b"/>
            <a:pathLst>
              <a:path w="8120758" h="2842370">
                <a:moveTo>
                  <a:pt x="0" y="0"/>
                </a:moveTo>
                <a:lnTo>
                  <a:pt x="8120758" y="0"/>
                </a:lnTo>
                <a:lnTo>
                  <a:pt x="8120758" y="2842370"/>
                </a:lnTo>
                <a:lnTo>
                  <a:pt x="0" y="284237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116941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grpId="0" nodeType="withEffect">
                                  <p:stCondLst>
                                    <p:cond delay="1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Lst>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5_自定义版式">
    <p:spTree>
      <p:nvGrpSpPr>
        <p:cNvPr id="1" name=""/>
        <p:cNvGrpSpPr/>
        <p:nvPr/>
      </p:nvGrpSpPr>
      <p:grpSpPr>
        <a:xfrm>
          <a:off x="0" y="0"/>
          <a:ext cx="0" cy="0"/>
        </a:xfrm>
      </p:grpSpPr>
      <p:sp>
        <p:nvSpPr>
          <p:cNvPr id="17" name="图片占位符 16"/>
          <p:cNvSpPr>
            <a:spLocks noGrp="1"/>
          </p:cNvSpPr>
          <p:nvPr>
            <p:ph type="pic" sz="quarter" idx="11"/>
          </p:nvPr>
        </p:nvSpPr>
        <p:spPr>
          <a:xfrm>
            <a:off x="671" y="377"/>
            <a:ext cx="12190662" cy="6857247"/>
          </a:xfrm>
          <a:custGeom>
            <a:gdLst>
              <a:gd name="connsiteX0" fmla="*/ 0 w 12190662"/>
              <a:gd name="connsiteY0" fmla="*/ 0 h 6857247"/>
              <a:gd name="connsiteX1" fmla="*/ 12190662 w 12190662"/>
              <a:gd name="connsiteY1" fmla="*/ 0 h 6857247"/>
              <a:gd name="connsiteX2" fmla="*/ 12190662 w 12190662"/>
              <a:gd name="connsiteY2" fmla="*/ 6857247 h 6857247"/>
              <a:gd name="connsiteX3" fmla="*/ 0 w 12190662"/>
              <a:gd name="connsiteY3" fmla="*/ 6857247 h 6857247"/>
            </a:gdLst>
            <a:cxnLst>
              <a:cxn ang="0">
                <a:pos x="connsiteX0" y="connsiteY0"/>
              </a:cxn>
              <a:cxn ang="0">
                <a:pos x="connsiteX1" y="connsiteY1"/>
              </a:cxn>
              <a:cxn ang="0">
                <a:pos x="connsiteX2" y="connsiteY2"/>
              </a:cxn>
              <a:cxn ang="0">
                <a:pos x="connsiteX3" y="connsiteY3"/>
              </a:cxn>
            </a:cxnLst>
            <a:rect l="l" t="t" r="r" b="b"/>
            <a:pathLst>
              <a:path w="12190662" h="6857247">
                <a:moveTo>
                  <a:pt x="0" y="0"/>
                </a:moveTo>
                <a:lnTo>
                  <a:pt x="12190662" y="0"/>
                </a:lnTo>
                <a:lnTo>
                  <a:pt x="12190662" y="6857247"/>
                </a:lnTo>
                <a:lnTo>
                  <a:pt x="0" y="685724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210813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6_自定义版式">
    <p:spTree>
      <p:nvGrpSpPr>
        <p:cNvPr id="1" name=""/>
        <p:cNvGrpSpPr/>
        <p:nvPr/>
      </p:nvGrpSpPr>
      <p:grpSpPr>
        <a:xfrm>
          <a:off x="0" y="0"/>
          <a:ext cx="0" cy="0"/>
        </a:xfrm>
      </p:grpSpPr>
      <p:sp>
        <p:nvSpPr>
          <p:cNvPr id="19" name="图片占位符 18"/>
          <p:cNvSpPr>
            <a:spLocks noGrp="1"/>
          </p:cNvSpPr>
          <p:nvPr>
            <p:ph type="pic" sz="quarter" idx="15"/>
          </p:nvPr>
        </p:nvSpPr>
        <p:spPr>
          <a:xfrm>
            <a:off x="3533436" y="1084022"/>
            <a:ext cx="2347661" cy="3235481"/>
          </a:xfrm>
          <a:custGeom>
            <a:gdLst>
              <a:gd name="connsiteX0" fmla="*/ 0 w 2347661"/>
              <a:gd name="connsiteY0" fmla="*/ 0 h 3235481"/>
              <a:gd name="connsiteX1" fmla="*/ 2347661 w 2347661"/>
              <a:gd name="connsiteY1" fmla="*/ 0 h 3235481"/>
              <a:gd name="connsiteX2" fmla="*/ 2347661 w 2347661"/>
              <a:gd name="connsiteY2" fmla="*/ 3235481 h 3235481"/>
              <a:gd name="connsiteX3" fmla="*/ 0 w 2347661"/>
              <a:gd name="connsiteY3" fmla="*/ 3235481 h 3235481"/>
            </a:gdLst>
            <a:cxnLst>
              <a:cxn ang="0">
                <a:pos x="connsiteX0" y="connsiteY0"/>
              </a:cxn>
              <a:cxn ang="0">
                <a:pos x="connsiteX1" y="connsiteY1"/>
              </a:cxn>
              <a:cxn ang="0">
                <a:pos x="connsiteX2" y="connsiteY2"/>
              </a:cxn>
              <a:cxn ang="0">
                <a:pos x="connsiteX3" y="connsiteY3"/>
              </a:cxn>
            </a:cxnLst>
            <a:rect l="l" t="t" r="r" b="b"/>
            <a:pathLst>
              <a:path w="2347661" h="3235481">
                <a:moveTo>
                  <a:pt x="0" y="0"/>
                </a:moveTo>
                <a:lnTo>
                  <a:pt x="2347661" y="0"/>
                </a:lnTo>
                <a:lnTo>
                  <a:pt x="2347661" y="3235481"/>
                </a:lnTo>
                <a:lnTo>
                  <a:pt x="0" y="32354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0" name="图片占位符 19"/>
          <p:cNvSpPr>
            <a:spLocks noGrp="1"/>
          </p:cNvSpPr>
          <p:nvPr>
            <p:ph type="pic" sz="quarter" idx="16"/>
          </p:nvPr>
        </p:nvSpPr>
        <p:spPr>
          <a:xfrm>
            <a:off x="6329032" y="1084022"/>
            <a:ext cx="2347661" cy="3235481"/>
          </a:xfrm>
          <a:custGeom>
            <a:gdLst>
              <a:gd name="connsiteX0" fmla="*/ 0 w 2347661"/>
              <a:gd name="connsiteY0" fmla="*/ 0 h 3235481"/>
              <a:gd name="connsiteX1" fmla="*/ 2347661 w 2347661"/>
              <a:gd name="connsiteY1" fmla="*/ 0 h 3235481"/>
              <a:gd name="connsiteX2" fmla="*/ 2347661 w 2347661"/>
              <a:gd name="connsiteY2" fmla="*/ 3235481 h 3235481"/>
              <a:gd name="connsiteX3" fmla="*/ 0 w 2347661"/>
              <a:gd name="connsiteY3" fmla="*/ 3235481 h 3235481"/>
            </a:gdLst>
            <a:cxnLst>
              <a:cxn ang="0">
                <a:pos x="connsiteX0" y="connsiteY0"/>
              </a:cxn>
              <a:cxn ang="0">
                <a:pos x="connsiteX1" y="connsiteY1"/>
              </a:cxn>
              <a:cxn ang="0">
                <a:pos x="connsiteX2" y="connsiteY2"/>
              </a:cxn>
              <a:cxn ang="0">
                <a:pos x="connsiteX3" y="connsiteY3"/>
              </a:cxn>
            </a:cxnLst>
            <a:rect l="l" t="t" r="r" b="b"/>
            <a:pathLst>
              <a:path w="2347661" h="3235481">
                <a:moveTo>
                  <a:pt x="0" y="0"/>
                </a:moveTo>
                <a:lnTo>
                  <a:pt x="2347661" y="0"/>
                </a:lnTo>
                <a:lnTo>
                  <a:pt x="2347661" y="3235481"/>
                </a:lnTo>
                <a:lnTo>
                  <a:pt x="0" y="32354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1" name="图片占位符 20"/>
          <p:cNvSpPr>
            <a:spLocks noGrp="1"/>
          </p:cNvSpPr>
          <p:nvPr>
            <p:ph type="pic" sz="quarter" idx="17"/>
          </p:nvPr>
        </p:nvSpPr>
        <p:spPr>
          <a:xfrm>
            <a:off x="9096380" y="1084022"/>
            <a:ext cx="2347661" cy="3235481"/>
          </a:xfrm>
          <a:custGeom>
            <a:gdLst>
              <a:gd name="connsiteX0" fmla="*/ 0 w 2347661"/>
              <a:gd name="connsiteY0" fmla="*/ 0 h 3235481"/>
              <a:gd name="connsiteX1" fmla="*/ 2347661 w 2347661"/>
              <a:gd name="connsiteY1" fmla="*/ 0 h 3235481"/>
              <a:gd name="connsiteX2" fmla="*/ 2347661 w 2347661"/>
              <a:gd name="connsiteY2" fmla="*/ 3235481 h 3235481"/>
              <a:gd name="connsiteX3" fmla="*/ 0 w 2347661"/>
              <a:gd name="connsiteY3" fmla="*/ 3235481 h 3235481"/>
            </a:gdLst>
            <a:cxnLst>
              <a:cxn ang="0">
                <a:pos x="connsiteX0" y="connsiteY0"/>
              </a:cxn>
              <a:cxn ang="0">
                <a:pos x="connsiteX1" y="connsiteY1"/>
              </a:cxn>
              <a:cxn ang="0">
                <a:pos x="connsiteX2" y="connsiteY2"/>
              </a:cxn>
              <a:cxn ang="0">
                <a:pos x="connsiteX3" y="connsiteY3"/>
              </a:cxn>
            </a:cxnLst>
            <a:rect l="l" t="t" r="r" b="b"/>
            <a:pathLst>
              <a:path w="2347661" h="3235481">
                <a:moveTo>
                  <a:pt x="0" y="0"/>
                </a:moveTo>
                <a:lnTo>
                  <a:pt x="2347661" y="0"/>
                </a:lnTo>
                <a:lnTo>
                  <a:pt x="2347661" y="3235481"/>
                </a:lnTo>
                <a:lnTo>
                  <a:pt x="0" y="32354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1"/>
          </p:nvPr>
        </p:nvSpPr>
        <p:spPr>
          <a:xfrm>
            <a:off x="744230" y="1084022"/>
            <a:ext cx="2347661" cy="3235481"/>
          </a:xfrm>
          <a:custGeom>
            <a:gdLst>
              <a:gd name="connsiteX0" fmla="*/ 0 w 2347661"/>
              <a:gd name="connsiteY0" fmla="*/ 0 h 3235481"/>
              <a:gd name="connsiteX1" fmla="*/ 2347661 w 2347661"/>
              <a:gd name="connsiteY1" fmla="*/ 0 h 3235481"/>
              <a:gd name="connsiteX2" fmla="*/ 2347661 w 2347661"/>
              <a:gd name="connsiteY2" fmla="*/ 3235481 h 3235481"/>
              <a:gd name="connsiteX3" fmla="*/ 0 w 2347661"/>
              <a:gd name="connsiteY3" fmla="*/ 3235481 h 3235481"/>
            </a:gdLst>
            <a:cxnLst>
              <a:cxn ang="0">
                <a:pos x="connsiteX0" y="connsiteY0"/>
              </a:cxn>
              <a:cxn ang="0">
                <a:pos x="connsiteX1" y="connsiteY1"/>
              </a:cxn>
              <a:cxn ang="0">
                <a:pos x="connsiteX2" y="connsiteY2"/>
              </a:cxn>
              <a:cxn ang="0">
                <a:pos x="connsiteX3" y="connsiteY3"/>
              </a:cxn>
            </a:cxnLst>
            <a:rect l="l" t="t" r="r" b="b"/>
            <a:pathLst>
              <a:path w="2347661" h="3235481">
                <a:moveTo>
                  <a:pt x="0" y="0"/>
                </a:moveTo>
                <a:lnTo>
                  <a:pt x="2347661" y="0"/>
                </a:lnTo>
                <a:lnTo>
                  <a:pt x="2347661" y="3235481"/>
                </a:lnTo>
                <a:lnTo>
                  <a:pt x="0" y="323548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185998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75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50" fill="hold"/>
                                        <p:tgtEl>
                                          <p:spTgt spid="18"/>
                                        </p:tgtEl>
                                        <p:attrNameLst>
                                          <p:attrName>ppt_x</p:attrName>
                                        </p:attrNameLst>
                                      </p:cBhvr>
                                      <p:tavLst>
                                        <p:tav tm="0">
                                          <p:val>
                                            <p:strVal val="#ppt_x"/>
                                          </p:val>
                                        </p:tav>
                                        <p:tav tm="100000">
                                          <p:val>
                                            <p:strVal val="#ppt_x"/>
                                          </p:val>
                                        </p:tav>
                                      </p:tavLst>
                                    </p:anim>
                                    <p:anim calcmode="lin" valueType="num">
                                      <p:cBhvr additive="base">
                                        <p:cTn id="8" dur="25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fill="hold"/>
                                        <p:tgtEl>
                                          <p:spTgt spid="19"/>
                                        </p:tgtEl>
                                        <p:attrNameLst>
                                          <p:attrName>ppt_x</p:attrName>
                                        </p:attrNameLst>
                                      </p:cBhvr>
                                      <p:tavLst>
                                        <p:tav tm="0">
                                          <p:val>
                                            <p:strVal val="#ppt_x"/>
                                          </p:val>
                                        </p:tav>
                                        <p:tav tm="100000">
                                          <p:val>
                                            <p:strVal val="#ppt_x"/>
                                          </p:val>
                                        </p:tav>
                                      </p:tavLst>
                                    </p:anim>
                                    <p:anim calcmode="lin" valueType="num">
                                      <p:cBhvr additive="base">
                                        <p:cTn id="12" dur="2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50" fill="hold"/>
                                        <p:tgtEl>
                                          <p:spTgt spid="20"/>
                                        </p:tgtEl>
                                        <p:attrNameLst>
                                          <p:attrName>ppt_x</p:attrName>
                                        </p:attrNameLst>
                                      </p:cBhvr>
                                      <p:tavLst>
                                        <p:tav tm="0">
                                          <p:val>
                                            <p:strVal val="#ppt_x"/>
                                          </p:val>
                                        </p:tav>
                                        <p:tav tm="100000">
                                          <p:val>
                                            <p:strVal val="#ppt_x"/>
                                          </p:val>
                                        </p:tav>
                                      </p:tavLst>
                                    </p:anim>
                                    <p:anim calcmode="lin" valueType="num">
                                      <p:cBhvr additive="base">
                                        <p:cTn id="16" dur="2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50" fill="hold"/>
                                        <p:tgtEl>
                                          <p:spTgt spid="21"/>
                                        </p:tgtEl>
                                        <p:attrNameLst>
                                          <p:attrName>ppt_x</p:attrName>
                                        </p:attrNameLst>
                                      </p:cBhvr>
                                      <p:tavLst>
                                        <p:tav tm="0">
                                          <p:val>
                                            <p:strVal val="#ppt_x"/>
                                          </p:val>
                                        </p:tav>
                                        <p:tav tm="100000">
                                          <p:val>
                                            <p:strVal val="#ppt_x"/>
                                          </p:val>
                                        </p:tav>
                                      </p:tavLst>
                                    </p:anim>
                                    <p:anim calcmode="lin" valueType="num">
                                      <p:cBhvr additive="base">
                                        <p:cTn id="20"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18" grpId="0" animBg="1"/>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空白">
    <p:spTree>
      <p:nvGrpSpPr>
        <p:cNvPr id="1" name=""/>
        <p:cNvGrpSpPr/>
        <p:nvPr/>
      </p:nvGrpSpPr>
      <p:grpSpPr>
        <a:xfrm>
          <a:off x="0" y="0"/>
          <a:ext cx="0" cy="0"/>
        </a:xfrm>
      </p:grpSpPr>
      <p:sp>
        <p:nvSpPr>
          <p:cNvPr id="5" name="图片占位符 4"/>
          <p:cNvSpPr>
            <a:spLocks noGrp="1"/>
          </p:cNvSpPr>
          <p:nvPr>
            <p:ph type="pic" sz="quarter" idx="13"/>
          </p:nvPr>
        </p:nvSpPr>
        <p:spPr>
          <a:xfrm>
            <a:off x="2" y="1484784"/>
            <a:ext cx="6327503" cy="4516309"/>
          </a:xfrm>
          <a:custGeom>
            <a:gdLst>
              <a:gd name="connsiteX0" fmla="*/ 0 w 6327503"/>
              <a:gd name="connsiteY0" fmla="*/ 0 h 4516309"/>
              <a:gd name="connsiteX1" fmla="*/ 1105317 w 6327503"/>
              <a:gd name="connsiteY1" fmla="*/ 0 h 4516309"/>
              <a:gd name="connsiteX2" fmla="*/ 1132654 w 6327503"/>
              <a:gd name="connsiteY2" fmla="*/ 0 h 4516309"/>
              <a:gd name="connsiteX3" fmla="*/ 6327503 w 6327503"/>
              <a:gd name="connsiteY3" fmla="*/ 0 h 4516309"/>
              <a:gd name="connsiteX4" fmla="*/ 5239660 w 6327503"/>
              <a:gd name="connsiteY4" fmla="*/ 4516309 h 4516309"/>
              <a:gd name="connsiteX5" fmla="*/ 1132654 w 6327503"/>
              <a:gd name="connsiteY5" fmla="*/ 4516309 h 4516309"/>
              <a:gd name="connsiteX6" fmla="*/ 17473 w 6327503"/>
              <a:gd name="connsiteY6" fmla="*/ 4516309 h 4516309"/>
              <a:gd name="connsiteX7" fmla="*/ 0 w 6327503"/>
              <a:gd name="connsiteY7" fmla="*/ 4516309 h 4516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27503" h="4516309">
                <a:moveTo>
                  <a:pt x="0" y="0"/>
                </a:moveTo>
                <a:lnTo>
                  <a:pt x="1105317" y="0"/>
                </a:lnTo>
                <a:lnTo>
                  <a:pt x="1132654" y="0"/>
                </a:lnTo>
                <a:lnTo>
                  <a:pt x="6327503" y="0"/>
                </a:lnTo>
                <a:lnTo>
                  <a:pt x="5239660" y="4516309"/>
                </a:lnTo>
                <a:lnTo>
                  <a:pt x="1132654" y="4516309"/>
                </a:lnTo>
                <a:lnTo>
                  <a:pt x="17473" y="4516309"/>
                </a:lnTo>
                <a:lnTo>
                  <a:pt x="0" y="4516309"/>
                </a:lnTo>
                <a:close/>
              </a:path>
            </a:pathLst>
          </a:custGeom>
          <a:blipFill dpi="0" rotWithShape="1">
            <a:blip r:embed="rId1"/>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6184687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7_自定义版式">
    <p:spTree>
      <p:nvGrpSpPr>
        <p:cNvPr id="1" name=""/>
        <p:cNvGrpSpPr/>
        <p:nvPr/>
      </p:nvGrpSpPr>
      <p:grpSpPr>
        <a:xfrm>
          <a:off x="0" y="0"/>
          <a:ext cx="0" cy="0"/>
        </a:xfrm>
      </p:grpSpPr>
      <p:sp>
        <p:nvSpPr>
          <p:cNvPr id="6" name="PA_矩形 1"/>
          <p:cNvSpPr/>
          <p:nvPr userDrawn="1">
            <p:custDataLst>
              <p:tags r:id="rId1"/>
            </p:custDataLst>
          </p:nvPr>
        </p:nvSpPr>
        <p:spPr>
          <a:xfrm rot="1891259">
            <a:off x="8398215" y="1544977"/>
            <a:ext cx="2546906" cy="2976652"/>
          </a:xfrm>
          <a:custGeom>
            <a:gdLst>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3">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PA_矩形 2"/>
          <p:cNvSpPr/>
          <p:nvPr userDrawn="1">
            <p:custDataLst>
              <p:tags r:id="rId2"/>
            </p:custDataLst>
          </p:nvPr>
        </p:nvSpPr>
        <p:spPr>
          <a:xfrm>
            <a:off x="8277572" y="1568720"/>
            <a:ext cx="2366630" cy="3075202"/>
          </a:xfrm>
          <a:prstGeom prst="rect">
            <a:avLst/>
          </a:prstGeom>
          <a:solidFill>
            <a:schemeClr val="accent2"/>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PA_矩形 1"/>
          <p:cNvSpPr/>
          <p:nvPr userDrawn="1">
            <p:custDataLst>
              <p:tags r:id="rId3"/>
            </p:custDataLst>
          </p:nvPr>
        </p:nvSpPr>
        <p:spPr>
          <a:xfrm rot="765310">
            <a:off x="4577130" y="1388750"/>
            <a:ext cx="2814249" cy="3289105"/>
          </a:xfrm>
          <a:custGeom>
            <a:gdLst>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3">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PA_矩形 5"/>
          <p:cNvSpPr/>
          <p:nvPr userDrawn="1">
            <p:custDataLst>
              <p:tags r:id="rId4"/>
            </p:custDataLst>
          </p:nvPr>
        </p:nvSpPr>
        <p:spPr>
          <a:xfrm>
            <a:off x="4837717" y="1552541"/>
            <a:ext cx="2366630" cy="3075202"/>
          </a:xfrm>
          <a:prstGeom prst="rect">
            <a:avLst/>
          </a:prstGeom>
          <a:solidFill>
            <a:schemeClr val="accent4"/>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PA_矩形 1"/>
          <p:cNvSpPr/>
          <p:nvPr userDrawn="1">
            <p:custDataLst>
              <p:tags r:id="rId5"/>
            </p:custDataLst>
          </p:nvPr>
        </p:nvSpPr>
        <p:spPr>
          <a:xfrm rot="1321971">
            <a:off x="1491956" y="1544977"/>
            <a:ext cx="2546906" cy="2976652"/>
          </a:xfrm>
          <a:custGeom>
            <a:gdLst>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3">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PA_矩形 8"/>
          <p:cNvSpPr/>
          <p:nvPr userDrawn="1">
            <p:custDataLst>
              <p:tags r:id="rId6"/>
            </p:custDataLst>
          </p:nvPr>
        </p:nvSpPr>
        <p:spPr>
          <a:xfrm>
            <a:off x="1360159" y="1552541"/>
            <a:ext cx="2366630" cy="3075202"/>
          </a:xfrm>
          <a:prstGeom prst="rect">
            <a:avLst/>
          </a:prstGeom>
          <a:solidFill>
            <a:schemeClr val="accent2"/>
          </a:solidFill>
          <a:ln w="12700" cap="flat" cmpd="sng" algn="ctr">
            <a:noFill/>
            <a:prstDash val="solid"/>
            <a:miter lim="800000"/>
          </a:ln>
          <a:effectLst/>
        </p:spPr>
        <p:txBody>
          <a:bodyPr rtlCol="0" anchor="ctr"/>
          <a:lstStyle/>
          <a:p>
            <a:pPr algn="ctr" defTabSz="1219094">
              <a:lnSpc>
                <a:spcPct val="150000"/>
              </a:lnSpc>
              <a:defRPr/>
            </a:pPr>
            <a:endParaRPr lang="zh-CN" altLang="en-US" sz="2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图片占位符 29"/>
          <p:cNvSpPr>
            <a:spLocks noGrp="1"/>
          </p:cNvSpPr>
          <p:nvPr>
            <p:ph type="pic" sz="quarter" idx="12"/>
          </p:nvPr>
        </p:nvSpPr>
        <p:spPr>
          <a:xfrm>
            <a:off x="4837716" y="1538433"/>
            <a:ext cx="2366630" cy="2484933"/>
          </a:xfrm>
          <a:custGeom>
            <a:gdLst>
              <a:gd name="connsiteX0" fmla="*/ 0 w 2366630"/>
              <a:gd name="connsiteY0" fmla="*/ 0 h 2484933"/>
              <a:gd name="connsiteX1" fmla="*/ 2366630 w 2366630"/>
              <a:gd name="connsiteY1" fmla="*/ 0 h 2484933"/>
              <a:gd name="connsiteX2" fmla="*/ 2366630 w 2366630"/>
              <a:gd name="connsiteY2" fmla="*/ 2484933 h 2484933"/>
              <a:gd name="connsiteX3" fmla="*/ 0 w 2366630"/>
              <a:gd name="connsiteY3" fmla="*/ 2484933 h 2484933"/>
            </a:gdLst>
            <a:cxnLst>
              <a:cxn ang="0">
                <a:pos x="connsiteX0" y="connsiteY0"/>
              </a:cxn>
              <a:cxn ang="0">
                <a:pos x="connsiteX1" y="connsiteY1"/>
              </a:cxn>
              <a:cxn ang="0">
                <a:pos x="connsiteX2" y="connsiteY2"/>
              </a:cxn>
              <a:cxn ang="0">
                <a:pos x="connsiteX3" y="connsiteY3"/>
              </a:cxn>
            </a:cxnLst>
            <a:rect l="l" t="t" r="r" b="b"/>
            <a:pathLst>
              <a:path w="2366630" h="2484933">
                <a:moveTo>
                  <a:pt x="0" y="0"/>
                </a:moveTo>
                <a:lnTo>
                  <a:pt x="2366630" y="0"/>
                </a:lnTo>
                <a:lnTo>
                  <a:pt x="2366630" y="2484933"/>
                </a:lnTo>
                <a:lnTo>
                  <a:pt x="0" y="2484933"/>
                </a:lnTo>
                <a:close/>
              </a:path>
            </a:pathLst>
          </a:custGeom>
          <a:blipFill dpi="0" rotWithShape="1">
            <a:blip r:embed="rId7"/>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1" name="图片占位符 30"/>
          <p:cNvSpPr>
            <a:spLocks noGrp="1"/>
          </p:cNvSpPr>
          <p:nvPr>
            <p:ph type="pic" sz="quarter" idx="13"/>
          </p:nvPr>
        </p:nvSpPr>
        <p:spPr>
          <a:xfrm>
            <a:off x="8277571" y="1538434"/>
            <a:ext cx="2372832" cy="2454647"/>
          </a:xfrm>
          <a:custGeom>
            <a:gdLst>
              <a:gd name="connsiteX0" fmla="*/ 0 w 2372832"/>
              <a:gd name="connsiteY0" fmla="*/ 0 h 2454647"/>
              <a:gd name="connsiteX1" fmla="*/ 2372832 w 2372832"/>
              <a:gd name="connsiteY1" fmla="*/ 0 h 2454647"/>
              <a:gd name="connsiteX2" fmla="*/ 2372832 w 2372832"/>
              <a:gd name="connsiteY2" fmla="*/ 2454647 h 2454647"/>
              <a:gd name="connsiteX3" fmla="*/ 0 w 2372832"/>
              <a:gd name="connsiteY3" fmla="*/ 2454647 h 2454647"/>
            </a:gdLst>
            <a:cxnLst>
              <a:cxn ang="0">
                <a:pos x="connsiteX0" y="connsiteY0"/>
              </a:cxn>
              <a:cxn ang="0">
                <a:pos x="connsiteX1" y="connsiteY1"/>
              </a:cxn>
              <a:cxn ang="0">
                <a:pos x="connsiteX2" y="connsiteY2"/>
              </a:cxn>
              <a:cxn ang="0">
                <a:pos x="connsiteX3" y="connsiteY3"/>
              </a:cxn>
            </a:cxnLst>
            <a:rect l="l" t="t" r="r" b="b"/>
            <a:pathLst>
              <a:path w="2372832" h="2454647">
                <a:moveTo>
                  <a:pt x="0" y="0"/>
                </a:moveTo>
                <a:lnTo>
                  <a:pt x="2372832" y="0"/>
                </a:lnTo>
                <a:lnTo>
                  <a:pt x="2372832" y="2454647"/>
                </a:lnTo>
                <a:lnTo>
                  <a:pt x="0" y="2454647"/>
                </a:lnTo>
                <a:close/>
              </a:path>
            </a:pathLst>
          </a:custGeom>
          <a:blipFill dpi="0" rotWithShape="1">
            <a:blip r:embed="rId7"/>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9" name="图片占位符 28"/>
          <p:cNvSpPr>
            <a:spLocks noGrp="1"/>
          </p:cNvSpPr>
          <p:nvPr>
            <p:ph type="pic" sz="quarter" idx="11"/>
          </p:nvPr>
        </p:nvSpPr>
        <p:spPr>
          <a:xfrm>
            <a:off x="1353588" y="1538433"/>
            <a:ext cx="2373200" cy="2484933"/>
          </a:xfrm>
          <a:custGeom>
            <a:gdLst>
              <a:gd name="connsiteX0" fmla="*/ 0 w 2373200"/>
              <a:gd name="connsiteY0" fmla="*/ 0 h 2484933"/>
              <a:gd name="connsiteX1" fmla="*/ 2373200 w 2373200"/>
              <a:gd name="connsiteY1" fmla="*/ 0 h 2484933"/>
              <a:gd name="connsiteX2" fmla="*/ 2373200 w 2373200"/>
              <a:gd name="connsiteY2" fmla="*/ 2484933 h 2484933"/>
              <a:gd name="connsiteX3" fmla="*/ 0 w 2373200"/>
              <a:gd name="connsiteY3" fmla="*/ 2484933 h 2484933"/>
            </a:gdLst>
            <a:cxnLst>
              <a:cxn ang="0">
                <a:pos x="connsiteX0" y="connsiteY0"/>
              </a:cxn>
              <a:cxn ang="0">
                <a:pos x="connsiteX1" y="connsiteY1"/>
              </a:cxn>
              <a:cxn ang="0">
                <a:pos x="connsiteX2" y="connsiteY2"/>
              </a:cxn>
              <a:cxn ang="0">
                <a:pos x="connsiteX3" y="connsiteY3"/>
              </a:cxn>
            </a:cxnLst>
            <a:rect l="l" t="t" r="r" b="b"/>
            <a:pathLst>
              <a:path w="2373200" h="2484933">
                <a:moveTo>
                  <a:pt x="0" y="0"/>
                </a:moveTo>
                <a:lnTo>
                  <a:pt x="2373200" y="0"/>
                </a:lnTo>
                <a:lnTo>
                  <a:pt x="2373200" y="2484933"/>
                </a:lnTo>
                <a:lnTo>
                  <a:pt x="0" y="2484933"/>
                </a:lnTo>
                <a:close/>
              </a:path>
            </a:pathLst>
          </a:custGeom>
          <a:blipFill dpi="0" rotWithShape="1">
            <a:blip r:embed="rId7"/>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6457835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
                                        </p:tgtEl>
                                        <p:attrNameLst>
                                          <p:attrName>ppt_y</p:attrName>
                                        </p:attrNameLst>
                                      </p:cBhvr>
                                      <p:tavLst>
                                        <p:tav tm="0" fmla="#ppt_y+(sin(-2*pi*(1-$))*-#ppt_x+cos(-2*pi*(1-$))*(1-#ppt_y))*(1-$)">
                                          <p:val>
                                            <p:fltVal val="0"/>
                                          </p:val>
                                        </p:tav>
                                        <p:tav tm="100000">
                                          <p:val>
                                            <p:fltVal val="1"/>
                                          </p:val>
                                        </p:tav>
                                      </p:tavLst>
                                    </p:anim>
                                  </p:childTnLst>
                                </p:cTn>
                              </p:par>
                              <p:par>
                                <p:cTn id="11" presetID="22" presetClass="entr" presetSubtype="4" fill="hold" grpId="0" nodeType="with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15" presetClass="entr" presetSubtype="0" fill="hold" grpId="0" nodeType="withEffect">
                                  <p:stCondLst>
                                    <p:cond delay="25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fltVal val="0"/>
                                          </p:val>
                                        </p:tav>
                                        <p:tav tm="100000">
                                          <p:val>
                                            <p:strVal val="#ppt_w"/>
                                          </p:val>
                                        </p:tav>
                                      </p:tavLst>
                                    </p:anim>
                                    <p:anim calcmode="lin" valueType="num">
                                      <p:cBhvr>
                                        <p:cTn id="17" dur="1000" fill="hold"/>
                                        <p:tgtEl>
                                          <p:spTgt spid="10"/>
                                        </p:tgtEl>
                                        <p:attrNameLst>
                                          <p:attrName>ppt_h</p:attrName>
                                        </p:attrNameLst>
                                      </p:cBhvr>
                                      <p:tavLst>
                                        <p:tav tm="0">
                                          <p:val>
                                            <p:fltVal val="0"/>
                                          </p:val>
                                        </p:tav>
                                        <p:tav tm="100000">
                                          <p:val>
                                            <p:strVal val="#ppt_h"/>
                                          </p:val>
                                        </p:tav>
                                      </p:tavLst>
                                    </p:anim>
                                    <p:anim calcmode="lin" valueType="num">
                                      <p:cBhvr>
                                        <p:cTn id="1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10"/>
                                        </p:tgtEl>
                                        <p:attrNameLst>
                                          <p:attrName>ppt_y</p:attrName>
                                        </p:attrNameLst>
                                      </p:cBhvr>
                                      <p:tavLst>
                                        <p:tav tm="0" fmla="#ppt_y+(sin(-2*pi*(1-$))*-#ppt_x+cos(-2*pi*(1-$))*(1-#ppt_y))*(1-$)">
                                          <p:val>
                                            <p:fltVal val="0"/>
                                          </p:val>
                                        </p:tav>
                                        <p:tav tm="100000">
                                          <p:val>
                                            <p:fltVal val="1"/>
                                          </p:val>
                                        </p:tav>
                                      </p:tavLst>
                                    </p:anim>
                                  </p:childTnLst>
                                </p:cTn>
                              </p:par>
                              <p:par>
                                <p:cTn id="20" presetID="22" presetClass="entr" presetSubtype="4" fill="hold" grpId="0" nodeType="withEffect">
                                  <p:stCondLst>
                                    <p:cond delay="350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15" presetClass="entr" presetSubtype="0" fill="hold" grpId="0" nodeType="withEffect">
                                  <p:stCondLst>
                                    <p:cond delay="50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
                                        </p:tgtEl>
                                        <p:attrNameLst>
                                          <p:attrName>ppt_y</p:attrName>
                                        </p:attrNameLst>
                                      </p:cBhvr>
                                      <p:tavLst>
                                        <p:tav tm="0" fmla="#ppt_y+(sin(-2*pi*(1-$))*-#ppt_x+cos(-2*pi*(1-$))*(1-#ppt_y))*(1-$)">
                                          <p:val>
                                            <p:fltVal val="0"/>
                                          </p:val>
                                        </p:tav>
                                        <p:tav tm="100000">
                                          <p:val>
                                            <p:fltVal val="1"/>
                                          </p:val>
                                        </p:tav>
                                      </p:tavLst>
                                    </p:anim>
                                  </p:childTnLst>
                                </p:cTn>
                              </p:par>
                              <p:par>
                                <p:cTn id="29" presetID="22" presetClass="entr" presetSubtype="4" fill="hold" grpId="0" nodeType="withEffect">
                                  <p:stCondLst>
                                    <p:cond delay="600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1" fill="hold" grpId="0" nodeType="withEffect">
                                  <p:stCondLst>
                                    <p:cond delay="1500"/>
                                  </p:stCondLst>
                                  <p:childTnLst>
                                    <p:set>
                                      <p:cBhvr>
                                        <p:cTn id="33" dur="1" fill="hold">
                                          <p:stCondLst>
                                            <p:cond delay="0"/>
                                          </p:stCondLst>
                                        </p:cTn>
                                        <p:tgtEl>
                                          <p:spTgt spid="29"/>
                                        </p:tgtEl>
                                        <p:attrNameLst>
                                          <p:attrName>style.visibility</p:attrName>
                                        </p:attrNameLst>
                                      </p:cBhvr>
                                      <p:to>
                                        <p:strVal val="visible"/>
                                      </p:to>
                                    </p:set>
                                    <p:animEffect transition="in" filter="wipe(up)">
                                      <p:cBhvr>
                                        <p:cTn id="34" dur="500"/>
                                        <p:tgtEl>
                                          <p:spTgt spid="29"/>
                                        </p:tgtEl>
                                      </p:cBhvr>
                                    </p:animEffect>
                                  </p:childTnLst>
                                </p:cTn>
                              </p:par>
                              <p:par>
                                <p:cTn id="35" presetID="22" presetClass="entr" presetSubtype="1" fill="hold" grpId="0" nodeType="withEffect">
                                  <p:stCondLst>
                                    <p:cond delay="400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par>
                                <p:cTn id="38" presetID="22" presetClass="entr" presetSubtype="1" fill="hold" grpId="0" nodeType="withEffect">
                                  <p:stCondLst>
                                    <p:cond delay="650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3" grpId="0" animBg="1"/>
      <p:bldP spid="14" grpId="0" animBg="1"/>
      <p:bldP spid="30" grpId="0" animBg="1"/>
      <p:bldP spid="31" grpId="0" animBg="1"/>
      <p:bldP spid="29" grpId="0" animBg="1"/>
    </p:bldLst>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8_自定义版式">
    <p:spTree>
      <p:nvGrpSpPr>
        <p:cNvPr id="1" name=""/>
        <p:cNvGrpSpPr/>
        <p:nvPr/>
      </p:nvGrpSpPr>
      <p:grpSpPr>
        <a:xfrm>
          <a:off x="0" y="0"/>
          <a:ext cx="0" cy="0"/>
        </a:xfrm>
      </p:grpSpPr>
      <p:sp>
        <p:nvSpPr>
          <p:cNvPr id="16" name="图片占位符 15"/>
          <p:cNvSpPr>
            <a:spLocks noGrp="1"/>
          </p:cNvSpPr>
          <p:nvPr>
            <p:ph type="pic" sz="quarter" idx="15"/>
          </p:nvPr>
        </p:nvSpPr>
        <p:spPr>
          <a:xfrm>
            <a:off x="3443442" y="1247660"/>
            <a:ext cx="7530108" cy="3956471"/>
          </a:xfrm>
          <a:custGeom>
            <a:gdLst>
              <a:gd name="connsiteX0" fmla="*/ 0 w 7530108"/>
              <a:gd name="connsiteY0" fmla="*/ 0 h 3956471"/>
              <a:gd name="connsiteX1" fmla="*/ 7530108 w 7530108"/>
              <a:gd name="connsiteY1" fmla="*/ 0 h 3956471"/>
              <a:gd name="connsiteX2" fmla="*/ 7530108 w 7530108"/>
              <a:gd name="connsiteY2" fmla="*/ 3956471 h 3956471"/>
              <a:gd name="connsiteX3" fmla="*/ 0 w 7530108"/>
              <a:gd name="connsiteY3" fmla="*/ 3956471 h 3956471"/>
            </a:gdLst>
            <a:cxnLst>
              <a:cxn ang="0">
                <a:pos x="connsiteX0" y="connsiteY0"/>
              </a:cxn>
              <a:cxn ang="0">
                <a:pos x="connsiteX1" y="connsiteY1"/>
              </a:cxn>
              <a:cxn ang="0">
                <a:pos x="connsiteX2" y="connsiteY2"/>
              </a:cxn>
              <a:cxn ang="0">
                <a:pos x="connsiteX3" y="connsiteY3"/>
              </a:cxn>
            </a:cxnLst>
            <a:rect l="l" t="t" r="r" b="b"/>
            <a:pathLst>
              <a:path w="7530108" h="3956471">
                <a:moveTo>
                  <a:pt x="0" y="0"/>
                </a:moveTo>
                <a:lnTo>
                  <a:pt x="7530108" y="0"/>
                </a:lnTo>
                <a:lnTo>
                  <a:pt x="7530108" y="3956471"/>
                </a:lnTo>
                <a:lnTo>
                  <a:pt x="0" y="3956471"/>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5" name="图片占位符 14"/>
          <p:cNvSpPr>
            <a:spLocks noGrp="1"/>
          </p:cNvSpPr>
          <p:nvPr>
            <p:ph type="pic" sz="quarter" idx="16"/>
          </p:nvPr>
        </p:nvSpPr>
        <p:spPr>
          <a:xfrm>
            <a:off x="1243849" y="1247661"/>
            <a:ext cx="2085362" cy="1893435"/>
          </a:xfrm>
          <a:custGeom>
            <a:gdLst>
              <a:gd name="connsiteX0" fmla="*/ 0 w 2085362"/>
              <a:gd name="connsiteY0" fmla="*/ 0 h 1893435"/>
              <a:gd name="connsiteX1" fmla="*/ 2085362 w 2085362"/>
              <a:gd name="connsiteY1" fmla="*/ 0 h 1893435"/>
              <a:gd name="connsiteX2" fmla="*/ 2085362 w 2085362"/>
              <a:gd name="connsiteY2" fmla="*/ 1893435 h 1893435"/>
              <a:gd name="connsiteX3" fmla="*/ 0 w 2085362"/>
              <a:gd name="connsiteY3" fmla="*/ 1893435 h 1893435"/>
            </a:gdLst>
            <a:cxnLst>
              <a:cxn ang="0">
                <a:pos x="connsiteX0" y="connsiteY0"/>
              </a:cxn>
              <a:cxn ang="0">
                <a:pos x="connsiteX1" y="connsiteY1"/>
              </a:cxn>
              <a:cxn ang="0">
                <a:pos x="connsiteX2" y="connsiteY2"/>
              </a:cxn>
              <a:cxn ang="0">
                <a:pos x="connsiteX3" y="connsiteY3"/>
              </a:cxn>
            </a:cxnLst>
            <a:rect l="l" t="t" r="r" b="b"/>
            <a:pathLst>
              <a:path w="2085362" h="1893435">
                <a:moveTo>
                  <a:pt x="0" y="0"/>
                </a:moveTo>
                <a:lnTo>
                  <a:pt x="2085362" y="0"/>
                </a:lnTo>
                <a:lnTo>
                  <a:pt x="2085362" y="1893435"/>
                </a:lnTo>
                <a:lnTo>
                  <a:pt x="0" y="189343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1"/>
          </p:nvPr>
        </p:nvSpPr>
        <p:spPr>
          <a:xfrm>
            <a:off x="1243849" y="3310696"/>
            <a:ext cx="2085362" cy="1893435"/>
          </a:xfrm>
          <a:custGeom>
            <a:gdLst>
              <a:gd name="connsiteX0" fmla="*/ 0 w 2085362"/>
              <a:gd name="connsiteY0" fmla="*/ 0 h 1893435"/>
              <a:gd name="connsiteX1" fmla="*/ 2085362 w 2085362"/>
              <a:gd name="connsiteY1" fmla="*/ 0 h 1893435"/>
              <a:gd name="connsiteX2" fmla="*/ 2085362 w 2085362"/>
              <a:gd name="connsiteY2" fmla="*/ 1893435 h 1893435"/>
              <a:gd name="connsiteX3" fmla="*/ 0 w 2085362"/>
              <a:gd name="connsiteY3" fmla="*/ 1893435 h 1893435"/>
            </a:gdLst>
            <a:cxnLst>
              <a:cxn ang="0">
                <a:pos x="connsiteX0" y="connsiteY0"/>
              </a:cxn>
              <a:cxn ang="0">
                <a:pos x="connsiteX1" y="connsiteY1"/>
              </a:cxn>
              <a:cxn ang="0">
                <a:pos x="connsiteX2" y="connsiteY2"/>
              </a:cxn>
              <a:cxn ang="0">
                <a:pos x="connsiteX3" y="connsiteY3"/>
              </a:cxn>
            </a:cxnLst>
            <a:rect l="l" t="t" r="r" b="b"/>
            <a:pathLst>
              <a:path w="2085362" h="1893435">
                <a:moveTo>
                  <a:pt x="0" y="0"/>
                </a:moveTo>
                <a:lnTo>
                  <a:pt x="2085362" y="0"/>
                </a:lnTo>
                <a:lnTo>
                  <a:pt x="2085362" y="1893435"/>
                </a:lnTo>
                <a:lnTo>
                  <a:pt x="0" y="1893435"/>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3877443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7" grpId="0" animBg="1"/>
    </p:bldLst>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8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1524503" y="381"/>
            <a:ext cx="9142996" cy="3908623"/>
          </a:xfrm>
          <a:custGeom>
            <a:gdLst>
              <a:gd name="connsiteX0" fmla="*/ 0 w 9142996"/>
              <a:gd name="connsiteY0" fmla="*/ 0 h 3908623"/>
              <a:gd name="connsiteX1" fmla="*/ 9142996 w 9142996"/>
              <a:gd name="connsiteY1" fmla="*/ 0 h 3908623"/>
              <a:gd name="connsiteX2" fmla="*/ 9142996 w 9142996"/>
              <a:gd name="connsiteY2" fmla="*/ 3908623 h 3908623"/>
              <a:gd name="connsiteX3" fmla="*/ 0 w 9142996"/>
              <a:gd name="connsiteY3" fmla="*/ 3908623 h 3908623"/>
            </a:gdLst>
            <a:cxnLst>
              <a:cxn ang="0">
                <a:pos x="connsiteX0" y="connsiteY0"/>
              </a:cxn>
              <a:cxn ang="0">
                <a:pos x="connsiteX1" y="connsiteY1"/>
              </a:cxn>
              <a:cxn ang="0">
                <a:pos x="connsiteX2" y="connsiteY2"/>
              </a:cxn>
              <a:cxn ang="0">
                <a:pos x="connsiteX3" y="connsiteY3"/>
              </a:cxn>
            </a:cxnLst>
            <a:rect l="l" t="t" r="r" b="b"/>
            <a:pathLst>
              <a:path w="9142996" h="3908623">
                <a:moveTo>
                  <a:pt x="0" y="0"/>
                </a:moveTo>
                <a:lnTo>
                  <a:pt x="9142996" y="0"/>
                </a:lnTo>
                <a:lnTo>
                  <a:pt x="9142996" y="3908623"/>
                </a:lnTo>
                <a:lnTo>
                  <a:pt x="0" y="390862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0597457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6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2639863" y="1511512"/>
            <a:ext cx="9551802" cy="2842372"/>
          </a:xfrm>
          <a:custGeom>
            <a:gdLst>
              <a:gd name="connsiteX0" fmla="*/ 0 w 9551802"/>
              <a:gd name="connsiteY0" fmla="*/ 0 h 2842372"/>
              <a:gd name="connsiteX1" fmla="*/ 9551802 w 9551802"/>
              <a:gd name="connsiteY1" fmla="*/ 0 h 2842372"/>
              <a:gd name="connsiteX2" fmla="*/ 9551802 w 9551802"/>
              <a:gd name="connsiteY2" fmla="*/ 2842372 h 2842372"/>
              <a:gd name="connsiteX3" fmla="*/ 0 w 9551802"/>
              <a:gd name="connsiteY3" fmla="*/ 2842372 h 2842372"/>
            </a:gdLst>
            <a:cxnLst>
              <a:cxn ang="0">
                <a:pos x="connsiteX0" y="connsiteY0"/>
              </a:cxn>
              <a:cxn ang="0">
                <a:pos x="connsiteX1" y="connsiteY1"/>
              </a:cxn>
              <a:cxn ang="0">
                <a:pos x="connsiteX2" y="connsiteY2"/>
              </a:cxn>
              <a:cxn ang="0">
                <a:pos x="connsiteX3" y="connsiteY3"/>
              </a:cxn>
            </a:cxnLst>
            <a:rect l="l" t="t" r="r" b="b"/>
            <a:pathLst>
              <a:path w="9551802" h="2842372">
                <a:moveTo>
                  <a:pt x="0" y="0"/>
                </a:moveTo>
                <a:lnTo>
                  <a:pt x="9551802" y="0"/>
                </a:lnTo>
                <a:lnTo>
                  <a:pt x="9551802" y="2842372"/>
                </a:lnTo>
                <a:lnTo>
                  <a:pt x="0" y="2842372"/>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7876154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7_自定义版式">
    <p:spTree>
      <p:nvGrpSpPr>
        <p:cNvPr id="1" name=""/>
        <p:cNvGrpSpPr/>
        <p:nvPr/>
      </p:nvGrpSpPr>
      <p:grpSpPr>
        <a:xfrm>
          <a:off x="0" y="0"/>
          <a:ext cx="0" cy="0"/>
        </a:xfrm>
      </p:grpSpPr>
      <p:sp>
        <p:nvSpPr>
          <p:cNvPr id="5" name="Rectangle 19"/>
          <p:cNvSpPr/>
          <p:nvPr/>
        </p:nvSpPr>
        <p:spPr>
          <a:xfrm>
            <a:off x="476520" y="1851476"/>
            <a:ext cx="1714418" cy="40003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21"/>
          <p:cNvSpPr/>
          <p:nvPr/>
        </p:nvSpPr>
        <p:spPr>
          <a:xfrm>
            <a:off x="4286336" y="1851476"/>
            <a:ext cx="1714418" cy="4000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23"/>
          <p:cNvSpPr/>
          <p:nvPr/>
        </p:nvSpPr>
        <p:spPr>
          <a:xfrm>
            <a:off x="8096153" y="1851476"/>
            <a:ext cx="1714418" cy="40003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4"/>
          <p:cNvSpPr/>
          <p:nvPr/>
        </p:nvSpPr>
        <p:spPr>
          <a:xfrm>
            <a:off x="10001063" y="1851475"/>
            <a:ext cx="1714418" cy="40003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2"/>
          <p:cNvSpPr/>
          <p:nvPr/>
        </p:nvSpPr>
        <p:spPr>
          <a:xfrm>
            <a:off x="6191245" y="1851475"/>
            <a:ext cx="1714418" cy="40003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0"/>
          <p:cNvSpPr/>
          <p:nvPr/>
        </p:nvSpPr>
        <p:spPr>
          <a:xfrm>
            <a:off x="2381428" y="1851475"/>
            <a:ext cx="1714418" cy="40003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69" name="图片占位符 68"/>
          <p:cNvSpPr>
            <a:spLocks noGrp="1"/>
          </p:cNvSpPr>
          <p:nvPr>
            <p:ph type="pic" sz="quarter" idx="11"/>
          </p:nvPr>
        </p:nvSpPr>
        <p:spPr>
          <a:xfrm>
            <a:off x="571765" y="2041967"/>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0" name="图片占位符 69"/>
          <p:cNvSpPr>
            <a:spLocks noGrp="1"/>
          </p:cNvSpPr>
          <p:nvPr>
            <p:ph type="pic" sz="quarter" idx="12"/>
          </p:nvPr>
        </p:nvSpPr>
        <p:spPr>
          <a:xfrm>
            <a:off x="2476673" y="2346760"/>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1" name="图片占位符 70"/>
          <p:cNvSpPr>
            <a:spLocks noGrp="1"/>
          </p:cNvSpPr>
          <p:nvPr>
            <p:ph type="pic" sz="quarter" idx="13"/>
          </p:nvPr>
        </p:nvSpPr>
        <p:spPr>
          <a:xfrm>
            <a:off x="4396353" y="2041967"/>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2" name="图片占位符 71"/>
          <p:cNvSpPr>
            <a:spLocks noGrp="1"/>
          </p:cNvSpPr>
          <p:nvPr>
            <p:ph type="pic" sz="quarter" idx="14"/>
          </p:nvPr>
        </p:nvSpPr>
        <p:spPr>
          <a:xfrm>
            <a:off x="6271719" y="2346760"/>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3" name="图片占位符 72"/>
          <p:cNvSpPr>
            <a:spLocks noGrp="1"/>
          </p:cNvSpPr>
          <p:nvPr>
            <p:ph type="pic" sz="quarter" idx="15"/>
          </p:nvPr>
        </p:nvSpPr>
        <p:spPr>
          <a:xfrm>
            <a:off x="8176627" y="2041967"/>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74" name="图片占位符 73"/>
          <p:cNvSpPr>
            <a:spLocks noGrp="1"/>
          </p:cNvSpPr>
          <p:nvPr>
            <p:ph type="pic" sz="quarter" idx="16"/>
          </p:nvPr>
        </p:nvSpPr>
        <p:spPr>
          <a:xfrm>
            <a:off x="10096308" y="2346760"/>
            <a:ext cx="1494386" cy="1494384"/>
          </a:xfrm>
          <a:custGeom>
            <a:gdLst>
              <a:gd name="connsiteX0" fmla="*/ 747193 w 1494386"/>
              <a:gd name="connsiteY0" fmla="*/ 0 h 1494384"/>
              <a:gd name="connsiteX1" fmla="*/ 1494386 w 1494386"/>
              <a:gd name="connsiteY1" fmla="*/ 747192 h 1494384"/>
              <a:gd name="connsiteX2" fmla="*/ 747193 w 1494386"/>
              <a:gd name="connsiteY2" fmla="*/ 1494384 h 1494384"/>
              <a:gd name="connsiteX3" fmla="*/ 0 w 1494386"/>
              <a:gd name="connsiteY3" fmla="*/ 747192 h 1494384"/>
              <a:gd name="connsiteX4" fmla="*/ 747193 w 1494386"/>
              <a:gd name="connsiteY4" fmla="*/ 0 h 1494384"/>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94386" h="1494384">
                <a:moveTo>
                  <a:pt x="747193" y="0"/>
                </a:moveTo>
                <a:cubicBezTo>
                  <a:pt x="1159856" y="0"/>
                  <a:pt x="1494386" y="334529"/>
                  <a:pt x="1494386" y="747192"/>
                </a:cubicBezTo>
                <a:cubicBezTo>
                  <a:pt x="1494386" y="1159855"/>
                  <a:pt x="1159856" y="1494384"/>
                  <a:pt x="747193" y="1494384"/>
                </a:cubicBezTo>
                <a:cubicBezTo>
                  <a:pt x="334530" y="1494384"/>
                  <a:pt x="0" y="1159855"/>
                  <a:pt x="0" y="747192"/>
                </a:cubicBezTo>
                <a:cubicBezTo>
                  <a:pt x="0" y="334529"/>
                  <a:pt x="334530" y="0"/>
                  <a:pt x="747193"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0173781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Top)">
                                      <p:cBhvr>
                                        <p:cTn id="7" dur="500"/>
                                        <p:tgtEl>
                                          <p:spTgt spid="69"/>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Top)">
                                      <p:cBhvr>
                                        <p:cTn id="10" dur="500"/>
                                        <p:tgtEl>
                                          <p:spTgt spid="5"/>
                                        </p:tgtEl>
                                      </p:cBhvr>
                                    </p:animEffect>
                                  </p:childTnLst>
                                </p:cTn>
                              </p:par>
                              <p:par>
                                <p:cTn id="11" presetID="12" presetClass="entr" presetSubtype="1"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slide(fromTop)">
                                      <p:cBhvr>
                                        <p:cTn id="13" dur="500"/>
                                        <p:tgtEl>
                                          <p:spTgt spid="70"/>
                                        </p:tgtEl>
                                      </p:cBhvr>
                                    </p:animEffect>
                                  </p:childTnLst>
                                </p:cTn>
                              </p:par>
                              <p:par>
                                <p:cTn id="14" presetID="12" presetClass="entr" presetSubtype="1" fill="hold" grpId="0"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slide(fromTop)">
                                      <p:cBhvr>
                                        <p:cTn id="16" dur="500"/>
                                        <p:tgtEl>
                                          <p:spTgt spid="30"/>
                                        </p:tgtEl>
                                      </p:cBhvr>
                                    </p:animEffect>
                                  </p:childTnLst>
                                </p:cTn>
                              </p:par>
                              <p:par>
                                <p:cTn id="17" presetID="12" presetClass="entr" presetSubtype="1"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slide(fromTop)">
                                      <p:cBhvr>
                                        <p:cTn id="19" dur="500"/>
                                        <p:tgtEl>
                                          <p:spTgt spid="71"/>
                                        </p:tgtEl>
                                      </p:cBhvr>
                                    </p:animEffect>
                                  </p:childTnLst>
                                </p:cTn>
                              </p:par>
                              <p:par>
                                <p:cTn id="20" presetID="12" presetClass="entr" presetSubtype="1"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Effect transition="in" filter="slide(fromTop)">
                                      <p:cBhvr>
                                        <p:cTn id="22" dur="500"/>
                                        <p:tgtEl>
                                          <p:spTgt spid="10"/>
                                        </p:tgtEl>
                                      </p:cBhvr>
                                    </p:animEffect>
                                  </p:childTnLst>
                                </p:cTn>
                              </p:par>
                              <p:par>
                                <p:cTn id="23" presetID="12" presetClass="entr" presetSubtype="1" fill="hold" grpId="0" nodeType="withEffect">
                                  <p:stCondLst>
                                    <p:cond delay="1500"/>
                                  </p:stCondLst>
                                  <p:childTnLst>
                                    <p:set>
                                      <p:cBhvr>
                                        <p:cTn id="24" dur="1" fill="hold">
                                          <p:stCondLst>
                                            <p:cond delay="0"/>
                                          </p:stCondLst>
                                        </p:cTn>
                                        <p:tgtEl>
                                          <p:spTgt spid="25"/>
                                        </p:tgtEl>
                                        <p:attrNameLst>
                                          <p:attrName>style.visibility</p:attrName>
                                        </p:attrNameLst>
                                      </p:cBhvr>
                                      <p:to>
                                        <p:strVal val="visible"/>
                                      </p:to>
                                    </p:set>
                                    <p:animEffect transition="in" filter="slide(fromTop)">
                                      <p:cBhvr>
                                        <p:cTn id="25" dur="500"/>
                                        <p:tgtEl>
                                          <p:spTgt spid="25"/>
                                        </p:tgtEl>
                                      </p:cBhvr>
                                    </p:animEffect>
                                  </p:childTnLst>
                                </p:cTn>
                              </p:par>
                              <p:par>
                                <p:cTn id="26" presetID="12" presetClass="entr" presetSubtype="1" fill="hold" grpId="0" nodeType="withEffect">
                                  <p:stCondLst>
                                    <p:cond delay="1500"/>
                                  </p:stCondLst>
                                  <p:childTnLst>
                                    <p:set>
                                      <p:cBhvr>
                                        <p:cTn id="27" dur="1" fill="hold">
                                          <p:stCondLst>
                                            <p:cond delay="0"/>
                                          </p:stCondLst>
                                        </p:cTn>
                                        <p:tgtEl>
                                          <p:spTgt spid="72"/>
                                        </p:tgtEl>
                                        <p:attrNameLst>
                                          <p:attrName>style.visibility</p:attrName>
                                        </p:attrNameLst>
                                      </p:cBhvr>
                                      <p:to>
                                        <p:strVal val="visible"/>
                                      </p:to>
                                    </p:set>
                                    <p:animEffect transition="in" filter="slide(fromTop)">
                                      <p:cBhvr>
                                        <p:cTn id="28" dur="500"/>
                                        <p:tgtEl>
                                          <p:spTgt spid="72"/>
                                        </p:tgtEl>
                                      </p:cBhvr>
                                    </p:animEffect>
                                  </p:childTnLst>
                                </p:cTn>
                              </p:par>
                              <p:par>
                                <p:cTn id="29" presetID="12" presetClass="entr" presetSubtype="1"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Effect transition="in" filter="slide(fromTop)">
                                      <p:cBhvr>
                                        <p:cTn id="31" dur="500"/>
                                        <p:tgtEl>
                                          <p:spTgt spid="15"/>
                                        </p:tgtEl>
                                      </p:cBhvr>
                                    </p:animEffect>
                                  </p:childTnLst>
                                </p:cTn>
                              </p:par>
                              <p:par>
                                <p:cTn id="32" presetID="12" presetClass="entr" presetSubtype="1" fill="hold" grpId="0" nodeType="withEffect">
                                  <p:stCondLst>
                                    <p:cond delay="2000"/>
                                  </p:stCondLst>
                                  <p:childTnLst>
                                    <p:set>
                                      <p:cBhvr>
                                        <p:cTn id="33" dur="1" fill="hold">
                                          <p:stCondLst>
                                            <p:cond delay="0"/>
                                          </p:stCondLst>
                                        </p:cTn>
                                        <p:tgtEl>
                                          <p:spTgt spid="73"/>
                                        </p:tgtEl>
                                        <p:attrNameLst>
                                          <p:attrName>style.visibility</p:attrName>
                                        </p:attrNameLst>
                                      </p:cBhvr>
                                      <p:to>
                                        <p:strVal val="visible"/>
                                      </p:to>
                                    </p:set>
                                    <p:animEffect transition="in" filter="slide(fromTop)">
                                      <p:cBhvr>
                                        <p:cTn id="34" dur="500"/>
                                        <p:tgtEl>
                                          <p:spTgt spid="73"/>
                                        </p:tgtEl>
                                      </p:cBhvr>
                                    </p:animEffect>
                                  </p:childTnLst>
                                </p:cTn>
                              </p:par>
                              <p:par>
                                <p:cTn id="35" presetID="12" presetClass="entr" presetSubtype="1"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Effect transition="in" filter="slide(fromTop)">
                                      <p:cBhvr>
                                        <p:cTn id="37" dur="500"/>
                                        <p:tgtEl>
                                          <p:spTgt spid="20"/>
                                        </p:tgtEl>
                                      </p:cBhvr>
                                    </p:animEffect>
                                  </p:childTnLst>
                                </p:cTn>
                              </p:par>
                              <p:par>
                                <p:cTn id="38" presetID="12" presetClass="entr" presetSubtype="1" fill="hold" grpId="0" nodeType="withEffect">
                                  <p:stCondLst>
                                    <p:cond delay="2500"/>
                                  </p:stCondLst>
                                  <p:childTnLst>
                                    <p:set>
                                      <p:cBhvr>
                                        <p:cTn id="39" dur="1" fill="hold">
                                          <p:stCondLst>
                                            <p:cond delay="0"/>
                                          </p:stCondLst>
                                        </p:cTn>
                                        <p:tgtEl>
                                          <p:spTgt spid="74"/>
                                        </p:tgtEl>
                                        <p:attrNameLst>
                                          <p:attrName>style.visibility</p:attrName>
                                        </p:attrNameLst>
                                      </p:cBhvr>
                                      <p:to>
                                        <p:strVal val="visible"/>
                                      </p:to>
                                    </p:set>
                                    <p:animEffect transition="in" filter="slide(fromTop)">
                                      <p:cBhvr>
                                        <p:cTn id="40"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5" grpId="0" animBg="1"/>
      <p:bldP spid="20" grpId="0" animBg="1"/>
      <p:bldP spid="25" grpId="0" animBg="1"/>
      <p:bldP spid="30" grpId="0" animBg="1"/>
      <p:bldP spid="69" grpId="0" animBg="1"/>
      <p:bldP spid="70" grpId="0" animBg="1"/>
      <p:bldP spid="71" grpId="0" animBg="1"/>
      <p:bldP spid="72" grpId="0" animBg="1"/>
      <p:bldP spid="73" grpId="0" animBg="1"/>
      <p:bldP spid="74" grpId="0" animBg="1"/>
    </p:bldLst>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9_自定义版式">
    <p:spTree>
      <p:nvGrpSpPr>
        <p:cNvPr id="1" name=""/>
        <p:cNvGrpSpPr/>
        <p:nvPr/>
      </p:nvGrpSpPr>
      <p:grpSpPr>
        <a:xfrm>
          <a:off x="0" y="0"/>
          <a:ext cx="0" cy="0"/>
        </a:xfrm>
      </p:grpSpPr>
      <p:sp>
        <p:nvSpPr>
          <p:cNvPr id="26" name="图片占位符 25"/>
          <p:cNvSpPr>
            <a:spLocks noGrp="1"/>
          </p:cNvSpPr>
          <p:nvPr>
            <p:ph type="pic" sz="quarter" idx="12"/>
          </p:nvPr>
        </p:nvSpPr>
        <p:spPr>
          <a:xfrm>
            <a:off x="6476983" y="3869106"/>
            <a:ext cx="4944363" cy="2285890"/>
          </a:xfrm>
          <a:custGeom>
            <a:gdLst>
              <a:gd name="connsiteX0" fmla="*/ 0 w 4944363"/>
              <a:gd name="connsiteY0" fmla="*/ 0 h 2285890"/>
              <a:gd name="connsiteX1" fmla="*/ 4944363 w 4944363"/>
              <a:gd name="connsiteY1" fmla="*/ 0 h 2285890"/>
              <a:gd name="connsiteX2" fmla="*/ 4944363 w 4944363"/>
              <a:gd name="connsiteY2" fmla="*/ 2285890 h 2285890"/>
              <a:gd name="connsiteX3" fmla="*/ 0 w 4944363"/>
              <a:gd name="connsiteY3" fmla="*/ 2285890 h 2285890"/>
            </a:gdLst>
            <a:cxnLst>
              <a:cxn ang="0">
                <a:pos x="connsiteX0" y="connsiteY0"/>
              </a:cxn>
              <a:cxn ang="0">
                <a:pos x="connsiteX1" y="connsiteY1"/>
              </a:cxn>
              <a:cxn ang="0">
                <a:pos x="connsiteX2" y="connsiteY2"/>
              </a:cxn>
              <a:cxn ang="0">
                <a:pos x="connsiteX3" y="connsiteY3"/>
              </a:cxn>
            </a:cxnLst>
            <a:rect l="l" t="t" r="r" b="b"/>
            <a:pathLst>
              <a:path w="4944363" h="2285890">
                <a:moveTo>
                  <a:pt x="0" y="0"/>
                </a:moveTo>
                <a:lnTo>
                  <a:pt x="4944363" y="0"/>
                </a:lnTo>
                <a:lnTo>
                  <a:pt x="4944363" y="2285890"/>
                </a:lnTo>
                <a:lnTo>
                  <a:pt x="0" y="228589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5" name="图片占位符 24"/>
          <p:cNvSpPr>
            <a:spLocks noGrp="1"/>
          </p:cNvSpPr>
          <p:nvPr>
            <p:ph type="pic" sz="quarter" idx="11"/>
          </p:nvPr>
        </p:nvSpPr>
        <p:spPr>
          <a:xfrm>
            <a:off x="838389" y="1583214"/>
            <a:ext cx="4873916" cy="2285889"/>
          </a:xfrm>
          <a:custGeom>
            <a:gdLst>
              <a:gd name="connsiteX0" fmla="*/ 0 w 4873916"/>
              <a:gd name="connsiteY0" fmla="*/ 0 h 2285889"/>
              <a:gd name="connsiteX1" fmla="*/ 4873916 w 4873916"/>
              <a:gd name="connsiteY1" fmla="*/ 0 h 2285889"/>
              <a:gd name="connsiteX2" fmla="*/ 4873916 w 4873916"/>
              <a:gd name="connsiteY2" fmla="*/ 2285889 h 2285889"/>
              <a:gd name="connsiteX3" fmla="*/ 0 w 4873916"/>
              <a:gd name="connsiteY3" fmla="*/ 2285889 h 2285889"/>
            </a:gdLst>
            <a:cxnLst>
              <a:cxn ang="0">
                <a:pos x="connsiteX0" y="connsiteY0"/>
              </a:cxn>
              <a:cxn ang="0">
                <a:pos x="connsiteX1" y="connsiteY1"/>
              </a:cxn>
              <a:cxn ang="0">
                <a:pos x="connsiteX2" y="connsiteY2"/>
              </a:cxn>
              <a:cxn ang="0">
                <a:pos x="connsiteX3" y="connsiteY3"/>
              </a:cxn>
            </a:cxnLst>
            <a:rect l="l" t="t" r="r" b="b"/>
            <a:pathLst>
              <a:path w="4873916" h="2285889">
                <a:moveTo>
                  <a:pt x="0" y="0"/>
                </a:moveTo>
                <a:lnTo>
                  <a:pt x="4873916" y="0"/>
                </a:lnTo>
                <a:lnTo>
                  <a:pt x="4873916" y="2285889"/>
                </a:lnTo>
                <a:lnTo>
                  <a:pt x="0" y="22858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40047975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Top)">
                                      <p:cBhvr>
                                        <p:cTn id="7" dur="500"/>
                                        <p:tgtEl>
                                          <p:spTgt spid="25"/>
                                        </p:tgtEl>
                                      </p:cBhvr>
                                    </p:animEffect>
                                  </p:childTnLst>
                                </p:cTn>
                              </p:par>
                              <p:par>
                                <p:cTn id="8" presetID="12" presetClass="entr" presetSubtype="1" fill="hold" grpId="0" nodeType="withEffect">
                                  <p:stCondLst>
                                    <p:cond delay="1000"/>
                                  </p:stCondLst>
                                  <p:childTnLst>
                                    <p:set>
                                      <p:cBhvr>
                                        <p:cTn id="9" dur="1" fill="hold">
                                          <p:stCondLst>
                                            <p:cond delay="0"/>
                                          </p:stCondLst>
                                        </p:cTn>
                                        <p:tgtEl>
                                          <p:spTgt spid="26"/>
                                        </p:tgtEl>
                                        <p:attrNameLst>
                                          <p:attrName>style.visibility</p:attrName>
                                        </p:attrNameLst>
                                      </p:cBhvr>
                                      <p:to>
                                        <p:strVal val="visible"/>
                                      </p:to>
                                    </p:set>
                                    <p:animEffect transition="in" filter="slide(fromTop)">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Lst>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0_自定义版式">
    <p:spTree>
      <p:nvGrpSpPr>
        <p:cNvPr id="1" name=""/>
        <p:cNvGrpSpPr/>
        <p:nvPr/>
      </p:nvGrpSpPr>
      <p:grpSpPr>
        <a:xfrm>
          <a:off x="0" y="0"/>
          <a:ext cx="0" cy="0"/>
        </a:xfrm>
      </p:grpSpPr>
      <p:sp>
        <p:nvSpPr>
          <p:cNvPr id="10" name="图片占位符 9"/>
          <p:cNvSpPr>
            <a:spLocks noGrp="1"/>
          </p:cNvSpPr>
          <p:nvPr>
            <p:ph type="pic" sz="quarter" idx="12"/>
          </p:nvPr>
        </p:nvSpPr>
        <p:spPr>
          <a:xfrm>
            <a:off x="6339184" y="2935182"/>
            <a:ext cx="4642649" cy="2003594"/>
          </a:xfrm>
          <a:custGeom>
            <a:gdLst>
              <a:gd name="connsiteX0" fmla="*/ 0 w 4642649"/>
              <a:gd name="connsiteY0" fmla="*/ 0 h 2003594"/>
              <a:gd name="connsiteX1" fmla="*/ 4642649 w 4642649"/>
              <a:gd name="connsiteY1" fmla="*/ 0 h 2003594"/>
              <a:gd name="connsiteX2" fmla="*/ 4642649 w 4642649"/>
              <a:gd name="connsiteY2" fmla="*/ 2003594 h 2003594"/>
              <a:gd name="connsiteX3" fmla="*/ 0 w 4642649"/>
              <a:gd name="connsiteY3" fmla="*/ 2003594 h 2003594"/>
            </a:gdLst>
            <a:cxnLst>
              <a:cxn ang="0">
                <a:pos x="connsiteX0" y="connsiteY0"/>
              </a:cxn>
              <a:cxn ang="0">
                <a:pos x="connsiteX1" y="connsiteY1"/>
              </a:cxn>
              <a:cxn ang="0">
                <a:pos x="connsiteX2" y="connsiteY2"/>
              </a:cxn>
              <a:cxn ang="0">
                <a:pos x="connsiteX3" y="connsiteY3"/>
              </a:cxn>
            </a:cxnLst>
            <a:rect l="l" t="t" r="r" b="b"/>
            <a:pathLst>
              <a:path w="4642649" h="2003593">
                <a:moveTo>
                  <a:pt x="0" y="0"/>
                </a:moveTo>
                <a:lnTo>
                  <a:pt x="4642649" y="0"/>
                </a:lnTo>
                <a:lnTo>
                  <a:pt x="4642649" y="2003594"/>
                </a:lnTo>
                <a:lnTo>
                  <a:pt x="0" y="200359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9" name="图片占位符 8"/>
          <p:cNvSpPr>
            <a:spLocks noGrp="1"/>
          </p:cNvSpPr>
          <p:nvPr>
            <p:ph type="pic" sz="quarter" idx="11"/>
          </p:nvPr>
        </p:nvSpPr>
        <p:spPr>
          <a:xfrm>
            <a:off x="1277902" y="2935182"/>
            <a:ext cx="4704184" cy="2003594"/>
          </a:xfrm>
          <a:custGeom>
            <a:gdLst>
              <a:gd name="connsiteX0" fmla="*/ 0 w 4704184"/>
              <a:gd name="connsiteY0" fmla="*/ 0 h 2003594"/>
              <a:gd name="connsiteX1" fmla="*/ 4704184 w 4704184"/>
              <a:gd name="connsiteY1" fmla="*/ 0 h 2003594"/>
              <a:gd name="connsiteX2" fmla="*/ 4704184 w 4704184"/>
              <a:gd name="connsiteY2" fmla="*/ 2003594 h 2003594"/>
              <a:gd name="connsiteX3" fmla="*/ 0 w 4704184"/>
              <a:gd name="connsiteY3" fmla="*/ 2003594 h 2003594"/>
            </a:gdLst>
            <a:cxnLst>
              <a:cxn ang="0">
                <a:pos x="connsiteX0" y="connsiteY0"/>
              </a:cxn>
              <a:cxn ang="0">
                <a:pos x="connsiteX1" y="connsiteY1"/>
              </a:cxn>
              <a:cxn ang="0">
                <a:pos x="connsiteX2" y="connsiteY2"/>
              </a:cxn>
              <a:cxn ang="0">
                <a:pos x="connsiteX3" y="connsiteY3"/>
              </a:cxn>
            </a:cxnLst>
            <a:rect l="l" t="t" r="r" b="b"/>
            <a:pathLst>
              <a:path w="4704184" h="2003593">
                <a:moveTo>
                  <a:pt x="0" y="0"/>
                </a:moveTo>
                <a:lnTo>
                  <a:pt x="4704184" y="0"/>
                </a:lnTo>
                <a:lnTo>
                  <a:pt x="4704184" y="2003594"/>
                </a:lnTo>
                <a:lnTo>
                  <a:pt x="0" y="200359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2405128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3_自定义版式">
    <p:spTree>
      <p:nvGrpSpPr>
        <p:cNvPr id="1" name=""/>
        <p:cNvGrpSpPr/>
        <p:nvPr/>
      </p:nvGrpSpPr>
      <p:grpSpPr>
        <a:xfrm>
          <a:off x="0" y="0"/>
          <a:ext cx="0" cy="0"/>
        </a:xfrm>
      </p:grpSpPr>
      <p:sp>
        <p:nvSpPr>
          <p:cNvPr id="13" name="图片占位符 12"/>
          <p:cNvSpPr>
            <a:spLocks noGrp="1"/>
          </p:cNvSpPr>
          <p:nvPr>
            <p:ph type="pic" sz="quarter" idx="12"/>
          </p:nvPr>
        </p:nvSpPr>
        <p:spPr>
          <a:xfrm>
            <a:off x="4901664" y="1948613"/>
            <a:ext cx="2448626" cy="2737572"/>
          </a:xfrm>
          <a:custGeom>
            <a:gdLst>
              <a:gd name="connsiteX0" fmla="*/ 0 w 2448626"/>
              <a:gd name="connsiteY0" fmla="*/ 0 h 2737572"/>
              <a:gd name="connsiteX1" fmla="*/ 2448626 w 2448626"/>
              <a:gd name="connsiteY1" fmla="*/ 0 h 2737572"/>
              <a:gd name="connsiteX2" fmla="*/ 2448626 w 2448626"/>
              <a:gd name="connsiteY2" fmla="*/ 2737572 h 2737572"/>
              <a:gd name="connsiteX3" fmla="*/ 0 w 2448626"/>
              <a:gd name="connsiteY3" fmla="*/ 2737572 h 2737572"/>
            </a:gdLst>
            <a:cxnLst>
              <a:cxn ang="0">
                <a:pos x="connsiteX0" y="connsiteY0"/>
              </a:cxn>
              <a:cxn ang="0">
                <a:pos x="connsiteX1" y="connsiteY1"/>
              </a:cxn>
              <a:cxn ang="0">
                <a:pos x="connsiteX2" y="connsiteY2"/>
              </a:cxn>
              <a:cxn ang="0">
                <a:pos x="connsiteX3" y="connsiteY3"/>
              </a:cxn>
            </a:cxnLst>
            <a:rect l="l" t="t" r="r" b="b"/>
            <a:pathLst>
              <a:path w="2448626" h="2737572">
                <a:moveTo>
                  <a:pt x="0" y="0"/>
                </a:moveTo>
                <a:lnTo>
                  <a:pt x="2448626" y="0"/>
                </a:lnTo>
                <a:lnTo>
                  <a:pt x="2448626" y="2737572"/>
                </a:lnTo>
                <a:lnTo>
                  <a:pt x="0" y="2737572"/>
                </a:lnTo>
                <a:close/>
              </a:path>
            </a:pathLst>
          </a:custGeom>
          <a:blipFill dpi="0" rotWithShape="1">
            <a:blip r:embed="rId1"/>
            <a:tile tx="0" ty="0" sx="100000" sy="100000" flip="none" algn="tl"/>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3"/>
          </p:nvPr>
        </p:nvSpPr>
        <p:spPr>
          <a:xfrm>
            <a:off x="7782110" y="1948613"/>
            <a:ext cx="2448626" cy="2737572"/>
          </a:xfrm>
          <a:custGeom>
            <a:gdLst>
              <a:gd name="connsiteX0" fmla="*/ 0 w 2448626"/>
              <a:gd name="connsiteY0" fmla="*/ 0 h 2737572"/>
              <a:gd name="connsiteX1" fmla="*/ 2448626 w 2448626"/>
              <a:gd name="connsiteY1" fmla="*/ 0 h 2737572"/>
              <a:gd name="connsiteX2" fmla="*/ 2448626 w 2448626"/>
              <a:gd name="connsiteY2" fmla="*/ 2737572 h 2737572"/>
              <a:gd name="connsiteX3" fmla="*/ 0 w 2448626"/>
              <a:gd name="connsiteY3" fmla="*/ 2737572 h 2737572"/>
            </a:gdLst>
            <a:cxnLst>
              <a:cxn ang="0">
                <a:pos x="connsiteX0" y="connsiteY0"/>
              </a:cxn>
              <a:cxn ang="0">
                <a:pos x="connsiteX1" y="connsiteY1"/>
              </a:cxn>
              <a:cxn ang="0">
                <a:pos x="connsiteX2" y="connsiteY2"/>
              </a:cxn>
              <a:cxn ang="0">
                <a:pos x="connsiteX3" y="connsiteY3"/>
              </a:cxn>
            </a:cxnLst>
            <a:rect l="l" t="t" r="r" b="b"/>
            <a:pathLst>
              <a:path w="2448626" h="2737572">
                <a:moveTo>
                  <a:pt x="0" y="0"/>
                </a:moveTo>
                <a:lnTo>
                  <a:pt x="2448626" y="0"/>
                </a:lnTo>
                <a:lnTo>
                  <a:pt x="2448626" y="2737572"/>
                </a:lnTo>
                <a:lnTo>
                  <a:pt x="0" y="2737572"/>
                </a:lnTo>
                <a:close/>
              </a:path>
            </a:pathLst>
          </a:custGeom>
          <a:blipFill dpi="0" rotWithShape="1">
            <a:blip r:embed="rId1"/>
            <a:tile tx="0" ty="0" sx="100000" sy="100000" flip="none" algn="tl"/>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lvl1pPr>
              <a:defRPr lang="zh-CN" altLang="en-US" sz="1800">
                <a:solidFill>
                  <a:schemeClr val="lt1"/>
                </a:solidFill>
              </a:defRPr>
            </a:lvl1pPr>
          </a:lstStyle>
          <a:p>
            <a:pPr marL="0" lvl="0" algn="ctr"/>
            <a:endParaRPr lang="zh-CN" altLang="en-US"/>
          </a:p>
        </p:txBody>
      </p:sp>
      <p:sp>
        <p:nvSpPr>
          <p:cNvPr id="12" name="图片占位符 11"/>
          <p:cNvSpPr>
            <a:spLocks noGrp="1"/>
          </p:cNvSpPr>
          <p:nvPr>
            <p:ph type="pic" sz="quarter" idx="11"/>
          </p:nvPr>
        </p:nvSpPr>
        <p:spPr>
          <a:xfrm>
            <a:off x="2021467" y="1948613"/>
            <a:ext cx="2448626" cy="2737572"/>
          </a:xfrm>
          <a:custGeom>
            <a:gdLst>
              <a:gd name="connsiteX0" fmla="*/ 0 w 2448626"/>
              <a:gd name="connsiteY0" fmla="*/ 0 h 2737572"/>
              <a:gd name="connsiteX1" fmla="*/ 2448626 w 2448626"/>
              <a:gd name="connsiteY1" fmla="*/ 0 h 2737572"/>
              <a:gd name="connsiteX2" fmla="*/ 2448626 w 2448626"/>
              <a:gd name="connsiteY2" fmla="*/ 2737572 h 2737572"/>
              <a:gd name="connsiteX3" fmla="*/ 0 w 2448626"/>
              <a:gd name="connsiteY3" fmla="*/ 2737572 h 2737572"/>
            </a:gdLst>
            <a:cxnLst>
              <a:cxn ang="0">
                <a:pos x="connsiteX0" y="connsiteY0"/>
              </a:cxn>
              <a:cxn ang="0">
                <a:pos x="connsiteX1" y="connsiteY1"/>
              </a:cxn>
              <a:cxn ang="0">
                <a:pos x="connsiteX2" y="connsiteY2"/>
              </a:cxn>
              <a:cxn ang="0">
                <a:pos x="connsiteX3" y="connsiteY3"/>
              </a:cxn>
            </a:cxnLst>
            <a:rect l="l" t="t" r="r" b="b"/>
            <a:pathLst>
              <a:path w="2448626" h="2737572">
                <a:moveTo>
                  <a:pt x="0" y="0"/>
                </a:moveTo>
                <a:lnTo>
                  <a:pt x="2448626" y="0"/>
                </a:lnTo>
                <a:lnTo>
                  <a:pt x="2448626" y="2737572"/>
                </a:lnTo>
                <a:lnTo>
                  <a:pt x="0" y="2737572"/>
                </a:lnTo>
                <a:close/>
              </a:path>
            </a:pathLst>
          </a:custGeom>
          <a:blipFill dpi="0" rotWithShape="1">
            <a:blip r:embed="rId1"/>
            <a:tile tx="0" ty="0" sx="100000" sy="100000" flip="none" algn="tl"/>
          </a:blip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val="25145317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25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2" grpId="0" animBg="1"/>
    </p:bldLst>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4_自定义版式">
    <p:spTree>
      <p:nvGrpSpPr>
        <p:cNvPr id="1" name=""/>
        <p:cNvGrpSpPr/>
        <p:nvPr/>
      </p:nvGrpSpPr>
      <p:grpSpPr>
        <a:xfrm>
          <a:off x="0" y="0"/>
          <a:ext cx="0" cy="0"/>
        </a:xfrm>
      </p:grpSpPr>
      <p:sp>
        <p:nvSpPr>
          <p:cNvPr id="13" name="图片占位符 12"/>
          <p:cNvSpPr>
            <a:spLocks noGrp="1"/>
          </p:cNvSpPr>
          <p:nvPr>
            <p:ph type="pic" sz="quarter" idx="12"/>
          </p:nvPr>
        </p:nvSpPr>
        <p:spPr>
          <a:xfrm>
            <a:off x="6884938" y="104774"/>
            <a:ext cx="2560321" cy="3292860"/>
          </a:xfrm>
          <a:custGeom>
            <a:gdLst>
              <a:gd name="connsiteX0" fmla="*/ 0 w 2560321"/>
              <a:gd name="connsiteY0" fmla="*/ 0 h 3292860"/>
              <a:gd name="connsiteX1" fmla="*/ 2560321 w 2560321"/>
              <a:gd name="connsiteY1" fmla="*/ 0 h 3292860"/>
              <a:gd name="connsiteX2" fmla="*/ 2560321 w 2560321"/>
              <a:gd name="connsiteY2" fmla="*/ 3292860 h 3292860"/>
              <a:gd name="connsiteX3" fmla="*/ 0 w 2560321"/>
              <a:gd name="connsiteY3" fmla="*/ 3292860 h 3292860"/>
            </a:gdLst>
            <a:cxnLst>
              <a:cxn ang="0">
                <a:pos x="connsiteX0" y="connsiteY0"/>
              </a:cxn>
              <a:cxn ang="0">
                <a:pos x="connsiteX1" y="connsiteY1"/>
              </a:cxn>
              <a:cxn ang="0">
                <a:pos x="connsiteX2" y="connsiteY2"/>
              </a:cxn>
              <a:cxn ang="0">
                <a:pos x="connsiteX3" y="connsiteY3"/>
              </a:cxn>
            </a:cxnLst>
            <a:rect l="l" t="t" r="r" b="b"/>
            <a:pathLst>
              <a:path w="2560321" h="3292860">
                <a:moveTo>
                  <a:pt x="0" y="0"/>
                </a:moveTo>
                <a:lnTo>
                  <a:pt x="2560321" y="0"/>
                </a:lnTo>
                <a:lnTo>
                  <a:pt x="2560321" y="3292860"/>
                </a:lnTo>
                <a:lnTo>
                  <a:pt x="0" y="329286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3"/>
          </p:nvPr>
        </p:nvSpPr>
        <p:spPr>
          <a:xfrm>
            <a:off x="9509050" y="3460366"/>
            <a:ext cx="2560321" cy="3292860"/>
          </a:xfrm>
          <a:custGeom>
            <a:gdLst>
              <a:gd name="connsiteX0" fmla="*/ 0 w 2560321"/>
              <a:gd name="connsiteY0" fmla="*/ 0 h 3292860"/>
              <a:gd name="connsiteX1" fmla="*/ 2560321 w 2560321"/>
              <a:gd name="connsiteY1" fmla="*/ 0 h 3292860"/>
              <a:gd name="connsiteX2" fmla="*/ 2560321 w 2560321"/>
              <a:gd name="connsiteY2" fmla="*/ 3292860 h 3292860"/>
              <a:gd name="connsiteX3" fmla="*/ 0 w 2560321"/>
              <a:gd name="connsiteY3" fmla="*/ 3292860 h 3292860"/>
            </a:gdLst>
            <a:cxnLst>
              <a:cxn ang="0">
                <a:pos x="connsiteX0" y="connsiteY0"/>
              </a:cxn>
              <a:cxn ang="0">
                <a:pos x="connsiteX1" y="connsiteY1"/>
              </a:cxn>
              <a:cxn ang="0">
                <a:pos x="connsiteX2" y="connsiteY2"/>
              </a:cxn>
              <a:cxn ang="0">
                <a:pos x="connsiteX3" y="connsiteY3"/>
              </a:cxn>
            </a:cxnLst>
            <a:rect l="l" t="t" r="r" b="b"/>
            <a:pathLst>
              <a:path w="2560321" h="3292860">
                <a:moveTo>
                  <a:pt x="0" y="0"/>
                </a:moveTo>
                <a:lnTo>
                  <a:pt x="2560321" y="0"/>
                </a:lnTo>
                <a:lnTo>
                  <a:pt x="2560321" y="3292860"/>
                </a:lnTo>
                <a:lnTo>
                  <a:pt x="0" y="329286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1"/>
          </p:nvPr>
        </p:nvSpPr>
        <p:spPr>
          <a:xfrm>
            <a:off x="119064" y="104777"/>
            <a:ext cx="6702425" cy="6646863"/>
          </a:xfrm>
          <a:custGeom>
            <a:gdLst>
              <a:gd name="connsiteX0" fmla="*/ 0 w 6702425"/>
              <a:gd name="connsiteY0" fmla="*/ 0 h 6646863"/>
              <a:gd name="connsiteX1" fmla="*/ 6702425 w 6702425"/>
              <a:gd name="connsiteY1" fmla="*/ 0 h 6646863"/>
              <a:gd name="connsiteX2" fmla="*/ 6702425 w 6702425"/>
              <a:gd name="connsiteY2" fmla="*/ 6646863 h 6646863"/>
              <a:gd name="connsiteX3" fmla="*/ 0 w 6702425"/>
              <a:gd name="connsiteY3" fmla="*/ 6646863 h 6646863"/>
            </a:gdLst>
            <a:cxnLst>
              <a:cxn ang="0">
                <a:pos x="connsiteX0" y="connsiteY0"/>
              </a:cxn>
              <a:cxn ang="0">
                <a:pos x="connsiteX1" y="connsiteY1"/>
              </a:cxn>
              <a:cxn ang="0">
                <a:pos x="connsiteX2" y="connsiteY2"/>
              </a:cxn>
              <a:cxn ang="0">
                <a:pos x="connsiteX3" y="connsiteY3"/>
              </a:cxn>
            </a:cxnLst>
            <a:rect l="l" t="t" r="r" b="b"/>
            <a:pathLst>
              <a:path w="6702425" h="6646863">
                <a:moveTo>
                  <a:pt x="0" y="0"/>
                </a:moveTo>
                <a:lnTo>
                  <a:pt x="6702425" y="0"/>
                </a:lnTo>
                <a:lnTo>
                  <a:pt x="6702425" y="6646863"/>
                </a:lnTo>
                <a:lnTo>
                  <a:pt x="0" y="664686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717284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2" grpId="0" animBg="1"/>
    </p:bldLst>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5_自定义版式">
    <p:spTree>
      <p:nvGrpSpPr>
        <p:cNvPr id="1" name=""/>
        <p:cNvGrpSpPr/>
        <p:nvPr/>
      </p:nvGrpSpPr>
      <p:grpSpPr>
        <a:xfrm>
          <a:off x="0" y="0"/>
          <a:ext cx="0" cy="0"/>
        </a:xfrm>
      </p:grpSpPr>
      <p:sp>
        <p:nvSpPr>
          <p:cNvPr id="19" name="图片占位符 18"/>
          <p:cNvSpPr>
            <a:spLocks noGrp="1"/>
          </p:cNvSpPr>
          <p:nvPr>
            <p:ph type="pic" sz="quarter" idx="12"/>
          </p:nvPr>
        </p:nvSpPr>
        <p:spPr>
          <a:xfrm>
            <a:off x="1680975" y="2149558"/>
            <a:ext cx="2840900" cy="2019300"/>
          </a:xfrm>
          <a:custGeom>
            <a:gdLst>
              <a:gd name="connsiteX0" fmla="*/ 113565 w 2840900"/>
              <a:gd name="connsiteY0" fmla="*/ 0 h 2019300"/>
              <a:gd name="connsiteX1" fmla="*/ 2727335 w 2840900"/>
              <a:gd name="connsiteY1" fmla="*/ 0 h 2019300"/>
              <a:gd name="connsiteX2" fmla="*/ 2840900 w 2840900"/>
              <a:gd name="connsiteY2" fmla="*/ 113565 h 2019300"/>
              <a:gd name="connsiteX3" fmla="*/ 2840900 w 2840900"/>
              <a:gd name="connsiteY3" fmla="*/ 1905735 h 2019300"/>
              <a:gd name="connsiteX4" fmla="*/ 2727335 w 2840900"/>
              <a:gd name="connsiteY4" fmla="*/ 2019300 h 2019300"/>
              <a:gd name="connsiteX5" fmla="*/ 113565 w 2840900"/>
              <a:gd name="connsiteY5" fmla="*/ 2019300 h 2019300"/>
              <a:gd name="connsiteX6" fmla="*/ 0 w 2840900"/>
              <a:gd name="connsiteY6" fmla="*/ 1905735 h 2019300"/>
              <a:gd name="connsiteX7" fmla="*/ 0 w 2840900"/>
              <a:gd name="connsiteY7" fmla="*/ 113565 h 2019300"/>
              <a:gd name="connsiteX8" fmla="*/ 113565 w 2840900"/>
              <a:gd name="connsiteY8" fmla="*/ 0 h 2019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0900" h="2019300">
                <a:moveTo>
                  <a:pt x="113565" y="0"/>
                </a:moveTo>
                <a:lnTo>
                  <a:pt x="2727335" y="0"/>
                </a:lnTo>
                <a:cubicBezTo>
                  <a:pt x="2790055" y="0"/>
                  <a:pt x="2840900" y="50845"/>
                  <a:pt x="2840900" y="113565"/>
                </a:cubicBezTo>
                <a:lnTo>
                  <a:pt x="2840900" y="1905735"/>
                </a:lnTo>
                <a:cubicBezTo>
                  <a:pt x="2840900" y="1968455"/>
                  <a:pt x="2790055" y="2019300"/>
                  <a:pt x="2727335" y="2019300"/>
                </a:cubicBezTo>
                <a:lnTo>
                  <a:pt x="113565" y="2019300"/>
                </a:lnTo>
                <a:cubicBezTo>
                  <a:pt x="50845" y="2019300"/>
                  <a:pt x="0" y="1968455"/>
                  <a:pt x="0" y="1905735"/>
                </a:cubicBezTo>
                <a:lnTo>
                  <a:pt x="0" y="113565"/>
                </a:lnTo>
                <a:cubicBezTo>
                  <a:pt x="0" y="50845"/>
                  <a:pt x="50845" y="0"/>
                  <a:pt x="113565"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0" name="图片占位符 19"/>
          <p:cNvSpPr>
            <a:spLocks noGrp="1"/>
          </p:cNvSpPr>
          <p:nvPr>
            <p:ph type="pic" sz="quarter" idx="13"/>
          </p:nvPr>
        </p:nvSpPr>
        <p:spPr>
          <a:xfrm>
            <a:off x="4675550" y="2149558"/>
            <a:ext cx="2840900" cy="2019300"/>
          </a:xfrm>
          <a:custGeom>
            <a:gdLst>
              <a:gd name="connsiteX0" fmla="*/ 113565 w 2840900"/>
              <a:gd name="connsiteY0" fmla="*/ 0 h 2019300"/>
              <a:gd name="connsiteX1" fmla="*/ 2727335 w 2840900"/>
              <a:gd name="connsiteY1" fmla="*/ 0 h 2019300"/>
              <a:gd name="connsiteX2" fmla="*/ 2840900 w 2840900"/>
              <a:gd name="connsiteY2" fmla="*/ 113565 h 2019300"/>
              <a:gd name="connsiteX3" fmla="*/ 2840900 w 2840900"/>
              <a:gd name="connsiteY3" fmla="*/ 1905735 h 2019300"/>
              <a:gd name="connsiteX4" fmla="*/ 2727335 w 2840900"/>
              <a:gd name="connsiteY4" fmla="*/ 2019300 h 2019300"/>
              <a:gd name="connsiteX5" fmla="*/ 113565 w 2840900"/>
              <a:gd name="connsiteY5" fmla="*/ 2019300 h 2019300"/>
              <a:gd name="connsiteX6" fmla="*/ 0 w 2840900"/>
              <a:gd name="connsiteY6" fmla="*/ 1905735 h 2019300"/>
              <a:gd name="connsiteX7" fmla="*/ 0 w 2840900"/>
              <a:gd name="connsiteY7" fmla="*/ 113565 h 2019300"/>
              <a:gd name="connsiteX8" fmla="*/ 113565 w 2840900"/>
              <a:gd name="connsiteY8" fmla="*/ 0 h 2019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0900" h="2019300">
                <a:moveTo>
                  <a:pt x="113565" y="0"/>
                </a:moveTo>
                <a:lnTo>
                  <a:pt x="2727335" y="0"/>
                </a:lnTo>
                <a:cubicBezTo>
                  <a:pt x="2790055" y="0"/>
                  <a:pt x="2840900" y="50845"/>
                  <a:pt x="2840900" y="113565"/>
                </a:cubicBezTo>
                <a:lnTo>
                  <a:pt x="2840900" y="1905735"/>
                </a:lnTo>
                <a:cubicBezTo>
                  <a:pt x="2840900" y="1968455"/>
                  <a:pt x="2790055" y="2019300"/>
                  <a:pt x="2727335" y="2019300"/>
                </a:cubicBezTo>
                <a:lnTo>
                  <a:pt x="113565" y="2019300"/>
                </a:lnTo>
                <a:cubicBezTo>
                  <a:pt x="50845" y="2019300"/>
                  <a:pt x="0" y="1968455"/>
                  <a:pt x="0" y="1905735"/>
                </a:cubicBezTo>
                <a:lnTo>
                  <a:pt x="0" y="113565"/>
                </a:lnTo>
                <a:cubicBezTo>
                  <a:pt x="0" y="50845"/>
                  <a:pt x="50845" y="0"/>
                  <a:pt x="113565"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1" name="图片占位符 20"/>
          <p:cNvSpPr>
            <a:spLocks noGrp="1"/>
          </p:cNvSpPr>
          <p:nvPr>
            <p:ph type="pic" sz="quarter" idx="14"/>
          </p:nvPr>
        </p:nvSpPr>
        <p:spPr>
          <a:xfrm>
            <a:off x="7669122" y="2149558"/>
            <a:ext cx="2840900" cy="2019300"/>
          </a:xfrm>
          <a:custGeom>
            <a:gdLst>
              <a:gd name="connsiteX0" fmla="*/ 113565 w 2840900"/>
              <a:gd name="connsiteY0" fmla="*/ 0 h 2019300"/>
              <a:gd name="connsiteX1" fmla="*/ 2727335 w 2840900"/>
              <a:gd name="connsiteY1" fmla="*/ 0 h 2019300"/>
              <a:gd name="connsiteX2" fmla="*/ 2840900 w 2840900"/>
              <a:gd name="connsiteY2" fmla="*/ 113565 h 2019300"/>
              <a:gd name="connsiteX3" fmla="*/ 2840900 w 2840900"/>
              <a:gd name="connsiteY3" fmla="*/ 1905735 h 2019300"/>
              <a:gd name="connsiteX4" fmla="*/ 2727335 w 2840900"/>
              <a:gd name="connsiteY4" fmla="*/ 2019300 h 2019300"/>
              <a:gd name="connsiteX5" fmla="*/ 113565 w 2840900"/>
              <a:gd name="connsiteY5" fmla="*/ 2019300 h 2019300"/>
              <a:gd name="connsiteX6" fmla="*/ 0 w 2840900"/>
              <a:gd name="connsiteY6" fmla="*/ 1905735 h 2019300"/>
              <a:gd name="connsiteX7" fmla="*/ 0 w 2840900"/>
              <a:gd name="connsiteY7" fmla="*/ 113565 h 2019300"/>
              <a:gd name="connsiteX8" fmla="*/ 113565 w 2840900"/>
              <a:gd name="connsiteY8" fmla="*/ 0 h 2019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0900" h="2019300">
                <a:moveTo>
                  <a:pt x="113565" y="0"/>
                </a:moveTo>
                <a:lnTo>
                  <a:pt x="2727335" y="0"/>
                </a:lnTo>
                <a:cubicBezTo>
                  <a:pt x="2790055" y="0"/>
                  <a:pt x="2840900" y="50845"/>
                  <a:pt x="2840900" y="113565"/>
                </a:cubicBezTo>
                <a:lnTo>
                  <a:pt x="2840900" y="1905735"/>
                </a:lnTo>
                <a:cubicBezTo>
                  <a:pt x="2840900" y="1968455"/>
                  <a:pt x="2790055" y="2019300"/>
                  <a:pt x="2727335" y="2019300"/>
                </a:cubicBezTo>
                <a:lnTo>
                  <a:pt x="113565" y="2019300"/>
                </a:lnTo>
                <a:cubicBezTo>
                  <a:pt x="50845" y="2019300"/>
                  <a:pt x="0" y="1968455"/>
                  <a:pt x="0" y="1905735"/>
                </a:cubicBezTo>
                <a:lnTo>
                  <a:pt x="0" y="113565"/>
                </a:lnTo>
                <a:cubicBezTo>
                  <a:pt x="0" y="50845"/>
                  <a:pt x="50845" y="0"/>
                  <a:pt x="113565"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2" name="图片占位符 21"/>
          <p:cNvSpPr>
            <a:spLocks noGrp="1"/>
          </p:cNvSpPr>
          <p:nvPr>
            <p:ph type="pic" sz="quarter" idx="15"/>
          </p:nvPr>
        </p:nvSpPr>
        <p:spPr>
          <a:xfrm>
            <a:off x="10661691" y="2624081"/>
            <a:ext cx="1746504" cy="1243584"/>
          </a:xfrm>
          <a:custGeom>
            <a:gdLst>
              <a:gd name="connsiteX0" fmla="*/ 76642 w 1746504"/>
              <a:gd name="connsiteY0" fmla="*/ 0 h 1243584"/>
              <a:gd name="connsiteX1" fmla="*/ 1669862 w 1746504"/>
              <a:gd name="connsiteY1" fmla="*/ 0 h 1243584"/>
              <a:gd name="connsiteX2" fmla="*/ 1746504 w 1746504"/>
              <a:gd name="connsiteY2" fmla="*/ 76642 h 1243584"/>
              <a:gd name="connsiteX3" fmla="*/ 1746504 w 1746504"/>
              <a:gd name="connsiteY3" fmla="*/ 1166942 h 1243584"/>
              <a:gd name="connsiteX4" fmla="*/ 1669862 w 1746504"/>
              <a:gd name="connsiteY4" fmla="*/ 1243584 h 1243584"/>
              <a:gd name="connsiteX5" fmla="*/ 76642 w 1746504"/>
              <a:gd name="connsiteY5" fmla="*/ 1243584 h 1243584"/>
              <a:gd name="connsiteX6" fmla="*/ 0 w 1746504"/>
              <a:gd name="connsiteY6" fmla="*/ 1166942 h 1243584"/>
              <a:gd name="connsiteX7" fmla="*/ 0 w 1746504"/>
              <a:gd name="connsiteY7" fmla="*/ 76642 h 1243584"/>
              <a:gd name="connsiteX8" fmla="*/ 76642 w 1746504"/>
              <a:gd name="connsiteY8" fmla="*/ 0 h 124358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6504" h="1243584">
                <a:moveTo>
                  <a:pt x="76642" y="0"/>
                </a:moveTo>
                <a:lnTo>
                  <a:pt x="1669862" y="0"/>
                </a:lnTo>
                <a:cubicBezTo>
                  <a:pt x="1712190" y="0"/>
                  <a:pt x="1746504" y="34314"/>
                  <a:pt x="1746504" y="76642"/>
                </a:cubicBezTo>
                <a:lnTo>
                  <a:pt x="1746504" y="1166942"/>
                </a:lnTo>
                <a:cubicBezTo>
                  <a:pt x="1746504" y="1209270"/>
                  <a:pt x="1712190" y="1243584"/>
                  <a:pt x="1669862" y="1243584"/>
                </a:cubicBezTo>
                <a:lnTo>
                  <a:pt x="76642" y="1243584"/>
                </a:lnTo>
                <a:cubicBezTo>
                  <a:pt x="34314" y="1243584"/>
                  <a:pt x="0" y="1209270"/>
                  <a:pt x="0" y="1166942"/>
                </a:cubicBezTo>
                <a:lnTo>
                  <a:pt x="0" y="76642"/>
                </a:lnTo>
                <a:cubicBezTo>
                  <a:pt x="0" y="34314"/>
                  <a:pt x="34314" y="0"/>
                  <a:pt x="7664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1"/>
          </p:nvPr>
        </p:nvSpPr>
        <p:spPr>
          <a:xfrm>
            <a:off x="-217198" y="2624081"/>
            <a:ext cx="1746504" cy="1243584"/>
          </a:xfrm>
          <a:custGeom>
            <a:gdLst>
              <a:gd name="connsiteX0" fmla="*/ 76642 w 1746504"/>
              <a:gd name="connsiteY0" fmla="*/ 0 h 1243584"/>
              <a:gd name="connsiteX1" fmla="*/ 1669862 w 1746504"/>
              <a:gd name="connsiteY1" fmla="*/ 0 h 1243584"/>
              <a:gd name="connsiteX2" fmla="*/ 1746504 w 1746504"/>
              <a:gd name="connsiteY2" fmla="*/ 76642 h 1243584"/>
              <a:gd name="connsiteX3" fmla="*/ 1746504 w 1746504"/>
              <a:gd name="connsiteY3" fmla="*/ 1166942 h 1243584"/>
              <a:gd name="connsiteX4" fmla="*/ 1669862 w 1746504"/>
              <a:gd name="connsiteY4" fmla="*/ 1243584 h 1243584"/>
              <a:gd name="connsiteX5" fmla="*/ 76642 w 1746504"/>
              <a:gd name="connsiteY5" fmla="*/ 1243584 h 1243584"/>
              <a:gd name="connsiteX6" fmla="*/ 0 w 1746504"/>
              <a:gd name="connsiteY6" fmla="*/ 1166942 h 1243584"/>
              <a:gd name="connsiteX7" fmla="*/ 0 w 1746504"/>
              <a:gd name="connsiteY7" fmla="*/ 76642 h 1243584"/>
              <a:gd name="connsiteX8" fmla="*/ 76642 w 1746504"/>
              <a:gd name="connsiteY8" fmla="*/ 0 h 124358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6504" h="1243584">
                <a:moveTo>
                  <a:pt x="76642" y="0"/>
                </a:moveTo>
                <a:lnTo>
                  <a:pt x="1669862" y="0"/>
                </a:lnTo>
                <a:cubicBezTo>
                  <a:pt x="1712190" y="0"/>
                  <a:pt x="1746504" y="34314"/>
                  <a:pt x="1746504" y="76642"/>
                </a:cubicBezTo>
                <a:lnTo>
                  <a:pt x="1746504" y="1166942"/>
                </a:lnTo>
                <a:cubicBezTo>
                  <a:pt x="1746504" y="1209270"/>
                  <a:pt x="1712190" y="1243584"/>
                  <a:pt x="1669862" y="1243584"/>
                </a:cubicBezTo>
                <a:lnTo>
                  <a:pt x="76642" y="1243584"/>
                </a:lnTo>
                <a:cubicBezTo>
                  <a:pt x="34314" y="1243584"/>
                  <a:pt x="0" y="1209270"/>
                  <a:pt x="0" y="1166942"/>
                </a:cubicBezTo>
                <a:lnTo>
                  <a:pt x="0" y="76642"/>
                </a:lnTo>
                <a:cubicBezTo>
                  <a:pt x="0" y="34314"/>
                  <a:pt x="34314" y="0"/>
                  <a:pt x="76642" y="0"/>
                </a:cubicBez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108873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18" grpId="0" animBg="1"/>
    </p:bldLs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空白">
    <p:spTree>
      <p:nvGrpSpPr>
        <p:cNvPr id="1" name=""/>
        <p:cNvGrpSpPr/>
        <p:nvPr/>
      </p:nvGrpSpPr>
      <p:grpSpPr>
        <a:xfrm>
          <a:off x="0" y="0"/>
          <a:ext cx="0" cy="0"/>
        </a:xfrm>
      </p:grpSpPr>
      <p:sp>
        <p:nvSpPr>
          <p:cNvPr id="5" name="图片占位符 4"/>
          <p:cNvSpPr>
            <a:spLocks noGrp="1"/>
          </p:cNvSpPr>
          <p:nvPr>
            <p:ph type="pic" sz="quarter" idx="13"/>
          </p:nvPr>
        </p:nvSpPr>
        <p:spPr>
          <a:xfrm>
            <a:off x="3878359" y="1678062"/>
            <a:ext cx="7345618" cy="4218037"/>
          </a:xfrm>
          <a:custGeom>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1"/>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6087976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6_自定义版式">
    <p:spTree>
      <p:nvGrpSpPr>
        <p:cNvPr id="1" name=""/>
        <p:cNvGrpSpPr/>
        <p:nvPr/>
      </p:nvGrpSpPr>
      <p:grpSpPr>
        <a:xfrm>
          <a:off x="0" y="0"/>
          <a:ext cx="0" cy="0"/>
        </a:xfrm>
      </p:grpSpPr>
      <p:sp>
        <p:nvSpPr>
          <p:cNvPr id="34" name="图片占位符 33"/>
          <p:cNvSpPr>
            <a:spLocks noGrp="1"/>
          </p:cNvSpPr>
          <p:nvPr>
            <p:ph type="pic" sz="quarter" idx="12"/>
          </p:nvPr>
        </p:nvSpPr>
        <p:spPr>
          <a:xfrm>
            <a:off x="8259185" y="3213111"/>
            <a:ext cx="2886927" cy="2952609"/>
          </a:xfrm>
          <a:custGeom>
            <a:gdLst>
              <a:gd name="connsiteX0" fmla="*/ 0 w 2886927"/>
              <a:gd name="connsiteY0" fmla="*/ 0 h 2952609"/>
              <a:gd name="connsiteX1" fmla="*/ 2886927 w 2886927"/>
              <a:gd name="connsiteY1" fmla="*/ 0 h 2952609"/>
              <a:gd name="connsiteX2" fmla="*/ 2886927 w 2886927"/>
              <a:gd name="connsiteY2" fmla="*/ 2952609 h 2952609"/>
              <a:gd name="connsiteX3" fmla="*/ 0 w 2886927"/>
              <a:gd name="connsiteY3" fmla="*/ 2952609 h 2952609"/>
            </a:gdLst>
            <a:cxnLst>
              <a:cxn ang="0">
                <a:pos x="connsiteX0" y="connsiteY0"/>
              </a:cxn>
              <a:cxn ang="0">
                <a:pos x="connsiteX1" y="connsiteY1"/>
              </a:cxn>
              <a:cxn ang="0">
                <a:pos x="connsiteX2" y="connsiteY2"/>
              </a:cxn>
              <a:cxn ang="0">
                <a:pos x="connsiteX3" y="connsiteY3"/>
              </a:cxn>
            </a:cxnLst>
            <a:rect l="l" t="t" r="r" b="b"/>
            <a:pathLst>
              <a:path w="2886927" h="2952609">
                <a:moveTo>
                  <a:pt x="0" y="0"/>
                </a:moveTo>
                <a:lnTo>
                  <a:pt x="2886927" y="0"/>
                </a:lnTo>
                <a:lnTo>
                  <a:pt x="2886927" y="2952609"/>
                </a:lnTo>
                <a:lnTo>
                  <a:pt x="0" y="295260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3" name="图片占位符 32"/>
          <p:cNvSpPr>
            <a:spLocks noGrp="1"/>
          </p:cNvSpPr>
          <p:nvPr>
            <p:ph type="pic" sz="quarter" idx="13"/>
          </p:nvPr>
        </p:nvSpPr>
        <p:spPr>
          <a:xfrm>
            <a:off x="1183197" y="4000474"/>
            <a:ext cx="6928436" cy="2165246"/>
          </a:xfrm>
          <a:custGeom>
            <a:gdLst>
              <a:gd name="connsiteX0" fmla="*/ 0 w 6928436"/>
              <a:gd name="connsiteY0" fmla="*/ 0 h 2165246"/>
              <a:gd name="connsiteX1" fmla="*/ 6928436 w 6928436"/>
              <a:gd name="connsiteY1" fmla="*/ 0 h 2165246"/>
              <a:gd name="connsiteX2" fmla="*/ 6928436 w 6928436"/>
              <a:gd name="connsiteY2" fmla="*/ 2165246 h 2165246"/>
              <a:gd name="connsiteX3" fmla="*/ 0 w 6928436"/>
              <a:gd name="connsiteY3" fmla="*/ 2165246 h 2165246"/>
            </a:gdLst>
            <a:cxnLst>
              <a:cxn ang="0">
                <a:pos x="connsiteX0" y="connsiteY0"/>
              </a:cxn>
              <a:cxn ang="0">
                <a:pos x="connsiteX1" y="connsiteY1"/>
              </a:cxn>
              <a:cxn ang="0">
                <a:pos x="connsiteX2" y="connsiteY2"/>
              </a:cxn>
              <a:cxn ang="0">
                <a:pos x="connsiteX3" y="connsiteY3"/>
              </a:cxn>
            </a:cxnLst>
            <a:rect l="l" t="t" r="r" b="b"/>
            <a:pathLst>
              <a:path w="6928436" h="2165246">
                <a:moveTo>
                  <a:pt x="0" y="0"/>
                </a:moveTo>
                <a:lnTo>
                  <a:pt x="6928436" y="0"/>
                </a:lnTo>
                <a:lnTo>
                  <a:pt x="6928436" y="2165246"/>
                </a:lnTo>
                <a:lnTo>
                  <a:pt x="0" y="2165246"/>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2" name="图片占位符 31"/>
          <p:cNvSpPr>
            <a:spLocks noGrp="1"/>
          </p:cNvSpPr>
          <p:nvPr>
            <p:ph type="pic" sz="quarter" idx="11"/>
          </p:nvPr>
        </p:nvSpPr>
        <p:spPr>
          <a:xfrm>
            <a:off x="1183197" y="1593939"/>
            <a:ext cx="3452086" cy="2311289"/>
          </a:xfrm>
          <a:custGeom>
            <a:gdLst>
              <a:gd name="connsiteX0" fmla="*/ 0 w 3452086"/>
              <a:gd name="connsiteY0" fmla="*/ 0 h 2311289"/>
              <a:gd name="connsiteX1" fmla="*/ 3452086 w 3452086"/>
              <a:gd name="connsiteY1" fmla="*/ 0 h 2311289"/>
              <a:gd name="connsiteX2" fmla="*/ 3452086 w 3452086"/>
              <a:gd name="connsiteY2" fmla="*/ 2311289 h 2311289"/>
              <a:gd name="connsiteX3" fmla="*/ 0 w 3452086"/>
              <a:gd name="connsiteY3" fmla="*/ 2311289 h 2311289"/>
            </a:gdLst>
            <a:cxnLst>
              <a:cxn ang="0">
                <a:pos x="connsiteX0" y="connsiteY0"/>
              </a:cxn>
              <a:cxn ang="0">
                <a:pos x="connsiteX1" y="connsiteY1"/>
              </a:cxn>
              <a:cxn ang="0">
                <a:pos x="connsiteX2" y="connsiteY2"/>
              </a:cxn>
              <a:cxn ang="0">
                <a:pos x="connsiteX3" y="connsiteY3"/>
              </a:cxn>
            </a:cxnLst>
            <a:rect l="l" t="t" r="r" b="b"/>
            <a:pathLst>
              <a:path w="3452085" h="2311289">
                <a:moveTo>
                  <a:pt x="0" y="0"/>
                </a:moveTo>
                <a:lnTo>
                  <a:pt x="3452086" y="0"/>
                </a:lnTo>
                <a:lnTo>
                  <a:pt x="3452086" y="2311289"/>
                </a:lnTo>
                <a:lnTo>
                  <a:pt x="0" y="23112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1671966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lide(fromTop)">
                                      <p:cBhvr>
                                        <p:cTn id="7" dur="500"/>
                                        <p:tgtEl>
                                          <p:spTgt spid="3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slide(fromTop)">
                                      <p:cBhvr>
                                        <p:cTn id="10" dur="500"/>
                                        <p:tgtEl>
                                          <p:spTgt spid="33"/>
                                        </p:tgtEl>
                                      </p:cBhvr>
                                    </p:animEffect>
                                  </p:childTnLst>
                                </p:cTn>
                              </p:par>
                              <p:par>
                                <p:cTn id="11" presetID="12" presetClass="entr" presetSubtype="1" fill="hold" grpId="0"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slide(fromTop)">
                                      <p:cBhvr>
                                        <p:cTn id="1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32" grpId="0" animBg="1"/>
    </p:bldLst>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7_自定义版式">
    <p:spTree>
      <p:nvGrpSpPr>
        <p:cNvPr id="1" name=""/>
        <p:cNvGrpSpPr/>
        <p:nvPr/>
      </p:nvGrpSpPr>
      <p:grpSpPr>
        <a:xfrm>
          <a:off x="0" y="0"/>
          <a:ext cx="0" cy="0"/>
        </a:xfrm>
      </p:grpSpPr>
      <p:sp>
        <p:nvSpPr>
          <p:cNvPr id="19" name="图片占位符 18"/>
          <p:cNvSpPr>
            <a:spLocks noGrp="1"/>
          </p:cNvSpPr>
          <p:nvPr>
            <p:ph type="pic" sz="quarter" idx="12"/>
          </p:nvPr>
        </p:nvSpPr>
        <p:spPr>
          <a:xfrm>
            <a:off x="4604824" y="2019302"/>
            <a:ext cx="3927475" cy="2043113"/>
          </a:xfrm>
          <a:custGeom>
            <a:gdLst>
              <a:gd name="connsiteX0" fmla="*/ 0 w 3927475"/>
              <a:gd name="connsiteY0" fmla="*/ 0 h 2043113"/>
              <a:gd name="connsiteX1" fmla="*/ 3927475 w 3927475"/>
              <a:gd name="connsiteY1" fmla="*/ 0 h 2043113"/>
              <a:gd name="connsiteX2" fmla="*/ 3927475 w 3927475"/>
              <a:gd name="connsiteY2" fmla="*/ 2043113 h 2043113"/>
              <a:gd name="connsiteX3" fmla="*/ 0 w 3927475"/>
              <a:gd name="connsiteY3" fmla="*/ 2043113 h 2043113"/>
            </a:gdLst>
            <a:cxnLst>
              <a:cxn ang="0">
                <a:pos x="connsiteX0" y="connsiteY0"/>
              </a:cxn>
              <a:cxn ang="0">
                <a:pos x="connsiteX1" y="connsiteY1"/>
              </a:cxn>
              <a:cxn ang="0">
                <a:pos x="connsiteX2" y="connsiteY2"/>
              </a:cxn>
              <a:cxn ang="0">
                <a:pos x="connsiteX3" y="connsiteY3"/>
              </a:cxn>
            </a:cxnLst>
            <a:rect l="l" t="t" r="r" b="b"/>
            <a:pathLst>
              <a:path w="3927475" h="2043113">
                <a:moveTo>
                  <a:pt x="0" y="0"/>
                </a:moveTo>
                <a:lnTo>
                  <a:pt x="3927475" y="0"/>
                </a:lnTo>
                <a:lnTo>
                  <a:pt x="3927475" y="2043113"/>
                </a:lnTo>
                <a:lnTo>
                  <a:pt x="0" y="204311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0" name="图片占位符 19"/>
          <p:cNvSpPr>
            <a:spLocks noGrp="1"/>
          </p:cNvSpPr>
          <p:nvPr>
            <p:ph type="pic" sz="quarter" idx="13"/>
          </p:nvPr>
        </p:nvSpPr>
        <p:spPr>
          <a:xfrm>
            <a:off x="8597386" y="2019300"/>
            <a:ext cx="2644775" cy="4148137"/>
          </a:xfrm>
          <a:custGeom>
            <a:gdLst>
              <a:gd name="connsiteX0" fmla="*/ 0 w 2644775"/>
              <a:gd name="connsiteY0" fmla="*/ 0 h 4148137"/>
              <a:gd name="connsiteX1" fmla="*/ 2644775 w 2644775"/>
              <a:gd name="connsiteY1" fmla="*/ 0 h 4148137"/>
              <a:gd name="connsiteX2" fmla="*/ 2644775 w 2644775"/>
              <a:gd name="connsiteY2" fmla="*/ 4148137 h 4148137"/>
              <a:gd name="connsiteX3" fmla="*/ 0 w 2644775"/>
              <a:gd name="connsiteY3" fmla="*/ 4148137 h 4148137"/>
            </a:gdLst>
            <a:cxnLst>
              <a:cxn ang="0">
                <a:pos x="connsiteX0" y="connsiteY0"/>
              </a:cxn>
              <a:cxn ang="0">
                <a:pos x="connsiteX1" y="connsiteY1"/>
              </a:cxn>
              <a:cxn ang="0">
                <a:pos x="connsiteX2" y="connsiteY2"/>
              </a:cxn>
              <a:cxn ang="0">
                <a:pos x="connsiteX3" y="connsiteY3"/>
              </a:cxn>
            </a:cxnLst>
            <a:rect l="l" t="t" r="r" b="b"/>
            <a:pathLst>
              <a:path w="2644775" h="4148137">
                <a:moveTo>
                  <a:pt x="0" y="0"/>
                </a:moveTo>
                <a:lnTo>
                  <a:pt x="2644775" y="0"/>
                </a:lnTo>
                <a:lnTo>
                  <a:pt x="2644775" y="4148137"/>
                </a:lnTo>
                <a:lnTo>
                  <a:pt x="0" y="414813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1" name="图片占位符 20"/>
          <p:cNvSpPr>
            <a:spLocks noGrp="1"/>
          </p:cNvSpPr>
          <p:nvPr>
            <p:ph type="pic" sz="quarter" idx="14"/>
          </p:nvPr>
        </p:nvSpPr>
        <p:spPr>
          <a:xfrm>
            <a:off x="4604637" y="4124327"/>
            <a:ext cx="3927475" cy="2043113"/>
          </a:xfrm>
          <a:custGeom>
            <a:gdLst>
              <a:gd name="connsiteX0" fmla="*/ 0 w 3927475"/>
              <a:gd name="connsiteY0" fmla="*/ 0 h 2043113"/>
              <a:gd name="connsiteX1" fmla="*/ 3927475 w 3927475"/>
              <a:gd name="connsiteY1" fmla="*/ 0 h 2043113"/>
              <a:gd name="connsiteX2" fmla="*/ 3927475 w 3927475"/>
              <a:gd name="connsiteY2" fmla="*/ 2043113 h 2043113"/>
              <a:gd name="connsiteX3" fmla="*/ 0 w 3927475"/>
              <a:gd name="connsiteY3" fmla="*/ 2043113 h 2043113"/>
            </a:gdLst>
            <a:cxnLst>
              <a:cxn ang="0">
                <a:pos x="connsiteX0" y="connsiteY0"/>
              </a:cxn>
              <a:cxn ang="0">
                <a:pos x="connsiteX1" y="connsiteY1"/>
              </a:cxn>
              <a:cxn ang="0">
                <a:pos x="connsiteX2" y="connsiteY2"/>
              </a:cxn>
              <a:cxn ang="0">
                <a:pos x="connsiteX3" y="connsiteY3"/>
              </a:cxn>
            </a:cxnLst>
            <a:rect l="l" t="t" r="r" b="b"/>
            <a:pathLst>
              <a:path w="3927475" h="2043113">
                <a:moveTo>
                  <a:pt x="0" y="0"/>
                </a:moveTo>
                <a:lnTo>
                  <a:pt x="3927475" y="0"/>
                </a:lnTo>
                <a:lnTo>
                  <a:pt x="3927475" y="2043113"/>
                </a:lnTo>
                <a:lnTo>
                  <a:pt x="0" y="204311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22" name="图片占位符 21"/>
          <p:cNvSpPr>
            <a:spLocks noGrp="1"/>
          </p:cNvSpPr>
          <p:nvPr>
            <p:ph type="pic" sz="quarter" idx="15"/>
          </p:nvPr>
        </p:nvSpPr>
        <p:spPr>
          <a:xfrm>
            <a:off x="611888" y="4124326"/>
            <a:ext cx="3927475" cy="2043113"/>
          </a:xfrm>
          <a:custGeom>
            <a:gdLst>
              <a:gd name="connsiteX0" fmla="*/ 0 w 3927475"/>
              <a:gd name="connsiteY0" fmla="*/ 0 h 2043113"/>
              <a:gd name="connsiteX1" fmla="*/ 3927475 w 3927475"/>
              <a:gd name="connsiteY1" fmla="*/ 0 h 2043113"/>
              <a:gd name="connsiteX2" fmla="*/ 3927475 w 3927475"/>
              <a:gd name="connsiteY2" fmla="*/ 2043113 h 2043113"/>
              <a:gd name="connsiteX3" fmla="*/ 0 w 3927475"/>
              <a:gd name="connsiteY3" fmla="*/ 2043113 h 2043113"/>
            </a:gdLst>
            <a:cxnLst>
              <a:cxn ang="0">
                <a:pos x="connsiteX0" y="connsiteY0"/>
              </a:cxn>
              <a:cxn ang="0">
                <a:pos x="connsiteX1" y="connsiteY1"/>
              </a:cxn>
              <a:cxn ang="0">
                <a:pos x="connsiteX2" y="connsiteY2"/>
              </a:cxn>
              <a:cxn ang="0">
                <a:pos x="connsiteX3" y="connsiteY3"/>
              </a:cxn>
            </a:cxnLst>
            <a:rect l="l" t="t" r="r" b="b"/>
            <a:pathLst>
              <a:path w="3927475" h="2043113">
                <a:moveTo>
                  <a:pt x="0" y="0"/>
                </a:moveTo>
                <a:lnTo>
                  <a:pt x="3927475" y="0"/>
                </a:lnTo>
                <a:lnTo>
                  <a:pt x="3927475" y="2043113"/>
                </a:lnTo>
                <a:lnTo>
                  <a:pt x="0" y="204311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8" name="图片占位符 17"/>
          <p:cNvSpPr>
            <a:spLocks noGrp="1"/>
          </p:cNvSpPr>
          <p:nvPr>
            <p:ph type="pic" sz="quarter" idx="11"/>
          </p:nvPr>
        </p:nvSpPr>
        <p:spPr>
          <a:xfrm>
            <a:off x="612260" y="2019302"/>
            <a:ext cx="3927475" cy="2043113"/>
          </a:xfrm>
          <a:custGeom>
            <a:gdLst>
              <a:gd name="connsiteX0" fmla="*/ 0 w 3927475"/>
              <a:gd name="connsiteY0" fmla="*/ 0 h 2043113"/>
              <a:gd name="connsiteX1" fmla="*/ 3927475 w 3927475"/>
              <a:gd name="connsiteY1" fmla="*/ 0 h 2043113"/>
              <a:gd name="connsiteX2" fmla="*/ 3927475 w 3927475"/>
              <a:gd name="connsiteY2" fmla="*/ 2043113 h 2043113"/>
              <a:gd name="connsiteX3" fmla="*/ 0 w 3927475"/>
              <a:gd name="connsiteY3" fmla="*/ 2043113 h 2043113"/>
            </a:gdLst>
            <a:cxnLst>
              <a:cxn ang="0">
                <a:pos x="connsiteX0" y="connsiteY0"/>
              </a:cxn>
              <a:cxn ang="0">
                <a:pos x="connsiteX1" y="connsiteY1"/>
              </a:cxn>
              <a:cxn ang="0">
                <a:pos x="connsiteX2" y="connsiteY2"/>
              </a:cxn>
              <a:cxn ang="0">
                <a:pos x="connsiteX3" y="connsiteY3"/>
              </a:cxn>
            </a:cxnLst>
            <a:rect l="l" t="t" r="r" b="b"/>
            <a:pathLst>
              <a:path w="3927475" h="2043113">
                <a:moveTo>
                  <a:pt x="0" y="0"/>
                </a:moveTo>
                <a:lnTo>
                  <a:pt x="3927475" y="0"/>
                </a:lnTo>
                <a:lnTo>
                  <a:pt x="3927475" y="2043113"/>
                </a:lnTo>
                <a:lnTo>
                  <a:pt x="0" y="204311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2081172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500" fill="hold"/>
                                        <p:tgtEl>
                                          <p:spTgt spid="22"/>
                                        </p:tgtEl>
                                        <p:attrNameLst>
                                          <p:attrName>ppt_x</p:attrName>
                                        </p:attrNameLst>
                                      </p:cBhvr>
                                      <p:tavLst>
                                        <p:tav tm="0">
                                          <p:val>
                                            <p:strVal val="0-#ppt_w/2"/>
                                          </p:val>
                                        </p:tav>
                                        <p:tav tm="100000">
                                          <p:val>
                                            <p:strVal val="#ppt_x"/>
                                          </p:val>
                                        </p:tav>
                                      </p:tavLst>
                                    </p:anim>
                                    <p:anim calcmode="lin" valueType="num">
                                      <p:cBhvr additive="base">
                                        <p:cTn id="12" dur="1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0-#ppt_w/2"/>
                                          </p:val>
                                        </p:tav>
                                        <p:tav tm="100000">
                                          <p:val>
                                            <p:strVal val="#ppt_x"/>
                                          </p:val>
                                        </p:tav>
                                      </p:tavLst>
                                    </p:anim>
                                    <p:anim calcmode="lin" valueType="num">
                                      <p:cBhvr additive="base">
                                        <p:cTn id="16" dur="1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500" fill="hold"/>
                                        <p:tgtEl>
                                          <p:spTgt spid="21"/>
                                        </p:tgtEl>
                                        <p:attrNameLst>
                                          <p:attrName>ppt_x</p:attrName>
                                        </p:attrNameLst>
                                      </p:cBhvr>
                                      <p:tavLst>
                                        <p:tav tm="0">
                                          <p:val>
                                            <p:strVal val="0-#ppt_w/2"/>
                                          </p:val>
                                        </p:tav>
                                        <p:tav tm="100000">
                                          <p:val>
                                            <p:strVal val="#ppt_x"/>
                                          </p:val>
                                        </p:tav>
                                      </p:tavLst>
                                    </p:anim>
                                    <p:anim calcmode="lin" valueType="num">
                                      <p:cBhvr additive="base">
                                        <p:cTn id="20" dur="1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0-#ppt_w/2"/>
                                          </p:val>
                                        </p:tav>
                                        <p:tav tm="100000">
                                          <p:val>
                                            <p:strVal val="#ppt_x"/>
                                          </p:val>
                                        </p:tav>
                                      </p:tavLst>
                                    </p:anim>
                                    <p:anim calcmode="lin" valueType="num">
                                      <p:cBhvr additive="base">
                                        <p:cTn id="24" dur="1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18" grpId="0" animBg="1"/>
    </p:bldLst>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5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335" y="1390763"/>
            <a:ext cx="6514743" cy="4768589"/>
          </a:xfrm>
          <a:custGeom>
            <a:gdLst>
              <a:gd name="connsiteX0" fmla="*/ 0 w 6514743"/>
              <a:gd name="connsiteY0" fmla="*/ 0 h 4768589"/>
              <a:gd name="connsiteX1" fmla="*/ 6514743 w 6514743"/>
              <a:gd name="connsiteY1" fmla="*/ 0 h 4768589"/>
              <a:gd name="connsiteX2" fmla="*/ 6514743 w 6514743"/>
              <a:gd name="connsiteY2" fmla="*/ 4768589 h 4768589"/>
              <a:gd name="connsiteX3" fmla="*/ 0 w 6514743"/>
              <a:gd name="connsiteY3" fmla="*/ 4768589 h 4768589"/>
            </a:gdLst>
            <a:cxnLst>
              <a:cxn ang="0">
                <a:pos x="connsiteX0" y="connsiteY0"/>
              </a:cxn>
              <a:cxn ang="0">
                <a:pos x="connsiteX1" y="connsiteY1"/>
              </a:cxn>
              <a:cxn ang="0">
                <a:pos x="connsiteX2" y="connsiteY2"/>
              </a:cxn>
              <a:cxn ang="0">
                <a:pos x="connsiteX3" y="connsiteY3"/>
              </a:cxn>
            </a:cxnLst>
            <a:rect l="l" t="t" r="r" b="b"/>
            <a:pathLst>
              <a:path w="6514742" h="4768589">
                <a:moveTo>
                  <a:pt x="0" y="0"/>
                </a:moveTo>
                <a:lnTo>
                  <a:pt x="6514743" y="0"/>
                </a:lnTo>
                <a:lnTo>
                  <a:pt x="6514743" y="4768589"/>
                </a:lnTo>
                <a:lnTo>
                  <a:pt x="0" y="4768589"/>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9575621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4_自定义版式">
    <p:spTree>
      <p:nvGrpSpPr>
        <p:cNvPr id="1" name=""/>
        <p:cNvGrpSpPr/>
        <p:nvPr/>
      </p:nvGrpSpPr>
      <p:grpSpPr>
        <a:xfrm>
          <a:off x="0" y="0"/>
          <a:ext cx="0" cy="0"/>
        </a:xfrm>
      </p:grpSpPr>
      <p:sp>
        <p:nvSpPr>
          <p:cNvPr id="6" name="图片占位符 5"/>
          <p:cNvSpPr>
            <a:spLocks noGrp="1"/>
          </p:cNvSpPr>
          <p:nvPr>
            <p:ph type="pic" sz="quarter" idx="11"/>
          </p:nvPr>
        </p:nvSpPr>
        <p:spPr>
          <a:xfrm>
            <a:off x="5768977" y="0"/>
            <a:ext cx="6423025" cy="6858000"/>
          </a:xfrm>
          <a:custGeom>
            <a:gdLst>
              <a:gd name="connsiteX0" fmla="*/ 6423025 w 6423025"/>
              <a:gd name="connsiteY0" fmla="*/ 0 h 6858000"/>
              <a:gd name="connsiteX1" fmla="*/ 6423025 w 6423025"/>
              <a:gd name="connsiteY1" fmla="*/ 6858000 h 6858000"/>
              <a:gd name="connsiteX2" fmla="*/ 0 w 6423025"/>
              <a:gd name="connsiteY2" fmla="*/ 6858000 h 6858000"/>
              <a:gd name="connsiteX3" fmla="*/ 2097118 w 6423025"/>
              <a:gd name="connsiteY3" fmla="*/ 9427 h 6858000"/>
            </a:gdLst>
            <a:cxnLst>
              <a:cxn ang="0">
                <a:pos x="connsiteX0" y="connsiteY0"/>
              </a:cxn>
              <a:cxn ang="0">
                <a:pos x="connsiteX1" y="connsiteY1"/>
              </a:cxn>
              <a:cxn ang="0">
                <a:pos x="connsiteX2" y="connsiteY2"/>
              </a:cxn>
              <a:cxn ang="0">
                <a:pos x="connsiteX3" y="connsiteY3"/>
              </a:cxn>
            </a:cxnLst>
            <a:rect l="l" t="t" r="r" b="b"/>
            <a:pathLst>
              <a:path w="6423025" h="6858000">
                <a:moveTo>
                  <a:pt x="6423025" y="0"/>
                </a:moveTo>
                <a:lnTo>
                  <a:pt x="6423025" y="6858000"/>
                </a:lnTo>
                <a:lnTo>
                  <a:pt x="0" y="6858000"/>
                </a:lnTo>
                <a:lnTo>
                  <a:pt x="2097118" y="94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7213044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3_自定义版式">
    <p:spTree>
      <p:nvGrpSpPr>
        <p:cNvPr id="1" name=""/>
        <p:cNvGrpSpPr/>
        <p:nvPr/>
      </p:nvGrpSpPr>
      <p:grpSpPr>
        <a:xfrm>
          <a:off x="0" y="0"/>
          <a:ext cx="0" cy="0"/>
        </a:xfrm>
      </p:grpSpPr>
      <p:sp>
        <p:nvSpPr>
          <p:cNvPr id="9" name="图片占位符 8"/>
          <p:cNvSpPr>
            <a:spLocks noGrp="1"/>
          </p:cNvSpPr>
          <p:nvPr>
            <p:ph type="pic" sz="quarter" idx="11"/>
          </p:nvPr>
        </p:nvSpPr>
        <p:spPr>
          <a:xfrm>
            <a:off x="2106003" y="1412778"/>
            <a:ext cx="3003239" cy="2006597"/>
          </a:xfrm>
          <a:custGeom>
            <a:gdLst>
              <a:gd name="connsiteX0" fmla="*/ 0 w 3003239"/>
              <a:gd name="connsiteY0" fmla="*/ 0 h 2006597"/>
              <a:gd name="connsiteX1" fmla="*/ 3003239 w 3003239"/>
              <a:gd name="connsiteY1" fmla="*/ 0 h 2006597"/>
              <a:gd name="connsiteX2" fmla="*/ 3003239 w 3003239"/>
              <a:gd name="connsiteY2" fmla="*/ 2006597 h 2006597"/>
              <a:gd name="connsiteX3" fmla="*/ 0 w 3003239"/>
              <a:gd name="connsiteY3" fmla="*/ 2006597 h 2006597"/>
            </a:gdLst>
            <a:cxnLst>
              <a:cxn ang="0">
                <a:pos x="connsiteX0" y="connsiteY0"/>
              </a:cxn>
              <a:cxn ang="0">
                <a:pos x="connsiteX1" y="connsiteY1"/>
              </a:cxn>
              <a:cxn ang="0">
                <a:pos x="connsiteX2" y="connsiteY2"/>
              </a:cxn>
              <a:cxn ang="0">
                <a:pos x="connsiteX3" y="connsiteY3"/>
              </a:cxn>
            </a:cxnLst>
            <a:rect l="l" t="t" r="r" b="b"/>
            <a:pathLst>
              <a:path w="3003239" h="2006597">
                <a:moveTo>
                  <a:pt x="0" y="0"/>
                </a:moveTo>
                <a:lnTo>
                  <a:pt x="3003239" y="0"/>
                </a:lnTo>
                <a:lnTo>
                  <a:pt x="3003239" y="2006597"/>
                </a:lnTo>
                <a:lnTo>
                  <a:pt x="0" y="200659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0" name="图片占位符 9"/>
          <p:cNvSpPr>
            <a:spLocks noGrp="1"/>
          </p:cNvSpPr>
          <p:nvPr>
            <p:ph type="pic" sz="quarter" idx="12"/>
          </p:nvPr>
        </p:nvSpPr>
        <p:spPr>
          <a:xfrm>
            <a:off x="7039316" y="1412775"/>
            <a:ext cx="2799336" cy="2006600"/>
          </a:xfrm>
          <a:custGeom>
            <a:gdLst>
              <a:gd name="connsiteX0" fmla="*/ 0 w 2799336"/>
              <a:gd name="connsiteY0" fmla="*/ 0 h 2006600"/>
              <a:gd name="connsiteX1" fmla="*/ 2799336 w 2799336"/>
              <a:gd name="connsiteY1" fmla="*/ 0 h 2006600"/>
              <a:gd name="connsiteX2" fmla="*/ 2799336 w 2799336"/>
              <a:gd name="connsiteY2" fmla="*/ 2006600 h 2006600"/>
              <a:gd name="connsiteX3" fmla="*/ 0 w 2799336"/>
              <a:gd name="connsiteY3" fmla="*/ 2006600 h 2006600"/>
            </a:gdLst>
            <a:cxnLst>
              <a:cxn ang="0">
                <a:pos x="connsiteX0" y="connsiteY0"/>
              </a:cxn>
              <a:cxn ang="0">
                <a:pos x="connsiteX1" y="connsiteY1"/>
              </a:cxn>
              <a:cxn ang="0">
                <a:pos x="connsiteX2" y="connsiteY2"/>
              </a:cxn>
              <a:cxn ang="0">
                <a:pos x="connsiteX3" y="connsiteY3"/>
              </a:cxn>
            </a:cxnLst>
            <a:rect l="l" t="t" r="r" b="b"/>
            <a:pathLst>
              <a:path w="2799336" h="2006600">
                <a:moveTo>
                  <a:pt x="0" y="0"/>
                </a:moveTo>
                <a:lnTo>
                  <a:pt x="2799336" y="0"/>
                </a:lnTo>
                <a:lnTo>
                  <a:pt x="2799336" y="2006600"/>
                </a:lnTo>
                <a:lnTo>
                  <a:pt x="0" y="20066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3902132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12" name="图片占位符 11"/>
          <p:cNvSpPr>
            <a:spLocks noGrp="1"/>
          </p:cNvSpPr>
          <p:nvPr>
            <p:ph type="pic" sz="quarter" idx="11"/>
          </p:nvPr>
        </p:nvSpPr>
        <p:spPr>
          <a:xfrm>
            <a:off x="279274" y="1059296"/>
            <a:ext cx="3819366" cy="2740743"/>
          </a:xfrm>
          <a:custGeom>
            <a:gdLst>
              <a:gd name="connsiteX0" fmla="*/ 0 w 3819366"/>
              <a:gd name="connsiteY0" fmla="*/ 0 h 2740743"/>
              <a:gd name="connsiteX1" fmla="*/ 3819366 w 3819366"/>
              <a:gd name="connsiteY1" fmla="*/ 0 h 2740743"/>
              <a:gd name="connsiteX2" fmla="*/ 3819366 w 3819366"/>
              <a:gd name="connsiteY2" fmla="*/ 2740743 h 2740743"/>
              <a:gd name="connsiteX3" fmla="*/ 0 w 3819366"/>
              <a:gd name="connsiteY3" fmla="*/ 2740743 h 2740743"/>
            </a:gdLst>
            <a:cxnLst>
              <a:cxn ang="0">
                <a:pos x="connsiteX0" y="connsiteY0"/>
              </a:cxn>
              <a:cxn ang="0">
                <a:pos x="connsiteX1" y="connsiteY1"/>
              </a:cxn>
              <a:cxn ang="0">
                <a:pos x="connsiteX2" y="connsiteY2"/>
              </a:cxn>
              <a:cxn ang="0">
                <a:pos x="connsiteX3" y="connsiteY3"/>
              </a:cxn>
            </a:cxnLst>
            <a:rect l="l" t="t" r="r" b="b"/>
            <a:pathLst>
              <a:path w="3819366" h="2740743">
                <a:moveTo>
                  <a:pt x="0" y="0"/>
                </a:moveTo>
                <a:lnTo>
                  <a:pt x="3819366" y="0"/>
                </a:lnTo>
                <a:lnTo>
                  <a:pt x="3819366" y="2740743"/>
                </a:lnTo>
                <a:lnTo>
                  <a:pt x="0" y="27407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2"/>
          </p:nvPr>
        </p:nvSpPr>
        <p:spPr>
          <a:xfrm>
            <a:off x="4186317" y="3871274"/>
            <a:ext cx="3819366" cy="2740743"/>
          </a:xfrm>
          <a:custGeom>
            <a:gdLst>
              <a:gd name="connsiteX0" fmla="*/ 0 w 3819366"/>
              <a:gd name="connsiteY0" fmla="*/ 0 h 2740743"/>
              <a:gd name="connsiteX1" fmla="*/ 3819366 w 3819366"/>
              <a:gd name="connsiteY1" fmla="*/ 0 h 2740743"/>
              <a:gd name="connsiteX2" fmla="*/ 3819366 w 3819366"/>
              <a:gd name="connsiteY2" fmla="*/ 2740743 h 2740743"/>
              <a:gd name="connsiteX3" fmla="*/ 0 w 3819366"/>
              <a:gd name="connsiteY3" fmla="*/ 2740743 h 2740743"/>
            </a:gdLst>
            <a:cxnLst>
              <a:cxn ang="0">
                <a:pos x="connsiteX0" y="connsiteY0"/>
              </a:cxn>
              <a:cxn ang="0">
                <a:pos x="connsiteX1" y="connsiteY1"/>
              </a:cxn>
              <a:cxn ang="0">
                <a:pos x="connsiteX2" y="connsiteY2"/>
              </a:cxn>
              <a:cxn ang="0">
                <a:pos x="connsiteX3" y="connsiteY3"/>
              </a:cxn>
            </a:cxnLst>
            <a:rect l="l" t="t" r="r" b="b"/>
            <a:pathLst>
              <a:path w="3819366" h="2740743">
                <a:moveTo>
                  <a:pt x="0" y="0"/>
                </a:moveTo>
                <a:lnTo>
                  <a:pt x="3819366" y="0"/>
                </a:lnTo>
                <a:lnTo>
                  <a:pt x="3819366" y="2740743"/>
                </a:lnTo>
                <a:lnTo>
                  <a:pt x="0" y="27407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3"/>
          </p:nvPr>
        </p:nvSpPr>
        <p:spPr>
          <a:xfrm>
            <a:off x="8093360" y="1059296"/>
            <a:ext cx="3819366" cy="2740743"/>
          </a:xfrm>
          <a:custGeom>
            <a:gdLst>
              <a:gd name="connsiteX0" fmla="*/ 0 w 3819366"/>
              <a:gd name="connsiteY0" fmla="*/ 0 h 2740743"/>
              <a:gd name="connsiteX1" fmla="*/ 3819366 w 3819366"/>
              <a:gd name="connsiteY1" fmla="*/ 0 h 2740743"/>
              <a:gd name="connsiteX2" fmla="*/ 3819366 w 3819366"/>
              <a:gd name="connsiteY2" fmla="*/ 2740743 h 2740743"/>
              <a:gd name="connsiteX3" fmla="*/ 0 w 3819366"/>
              <a:gd name="connsiteY3" fmla="*/ 2740743 h 2740743"/>
            </a:gdLst>
            <a:cxnLst>
              <a:cxn ang="0">
                <a:pos x="connsiteX0" y="connsiteY0"/>
              </a:cxn>
              <a:cxn ang="0">
                <a:pos x="connsiteX1" y="connsiteY1"/>
              </a:cxn>
              <a:cxn ang="0">
                <a:pos x="connsiteX2" y="connsiteY2"/>
              </a:cxn>
              <a:cxn ang="0">
                <a:pos x="connsiteX3" y="connsiteY3"/>
              </a:cxn>
            </a:cxnLst>
            <a:rect l="l" t="t" r="r" b="b"/>
            <a:pathLst>
              <a:path w="3819366" h="2740743">
                <a:moveTo>
                  <a:pt x="0" y="0"/>
                </a:moveTo>
                <a:lnTo>
                  <a:pt x="3819366" y="0"/>
                </a:lnTo>
                <a:lnTo>
                  <a:pt x="3819366" y="2740743"/>
                </a:lnTo>
                <a:lnTo>
                  <a:pt x="0" y="274074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35308046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ppt_x</p:attrName>
                                        </p:attrNameLst>
                                      </p:cBhvr>
                                      <p:tavLst>
                                        <p:tav tm="0">
                                          <p:val>
                                            <p:fltVal val="0.5"/>
                                          </p:val>
                                        </p:tav>
                                        <p:tav tm="100000">
                                          <p:val>
                                            <p:strVal val="#ppt_x"/>
                                          </p:val>
                                        </p:tav>
                                      </p:tavLst>
                                    </p:anim>
                                    <p:anim calcmode="lin" valueType="num">
                                      <p:cBhvr>
                                        <p:cTn id="22" dur="500" fill="hold"/>
                                        <p:tgtEl>
                                          <p:spTgt spid="13"/>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ppt_x</p:attrName>
                                        </p:attrNameLst>
                                      </p:cBhvr>
                                      <p:tavLst>
                                        <p:tav tm="0">
                                          <p:val>
                                            <p:fltVal val="0.5"/>
                                          </p:val>
                                        </p:tav>
                                        <p:tav tm="100000">
                                          <p:val>
                                            <p:strVal val="#ppt_x"/>
                                          </p:val>
                                        </p:tav>
                                      </p:tavLst>
                                    </p:anim>
                                    <p:anim calcmode="lin" valueType="num">
                                      <p:cBhvr>
                                        <p:cTn id="34" dur="500" fill="hold"/>
                                        <p:tgtEl>
                                          <p:spTgt spid="14"/>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style.rotation</p:attrName>
                                        </p:attrNameLst>
                                      </p:cBhvr>
                                      <p:tavLst>
                                        <p:tav tm="0">
                                          <p:val>
                                            <p:fltVal val="360"/>
                                          </p:val>
                                        </p:tav>
                                        <p:tav tm="100000">
                                          <p:val>
                                            <p:fltVal val="0"/>
                                          </p:val>
                                        </p:tav>
                                      </p:tavLst>
                                    </p:anim>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Lst>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36" name="图片占位符 35"/>
          <p:cNvSpPr>
            <a:spLocks noGrp="1"/>
          </p:cNvSpPr>
          <p:nvPr>
            <p:ph type="pic" sz="quarter" idx="12"/>
          </p:nvPr>
        </p:nvSpPr>
        <p:spPr>
          <a:xfrm>
            <a:off x="1117874" y="3607813"/>
            <a:ext cx="2946239" cy="2556794"/>
          </a:xfrm>
          <a:custGeom>
            <a:gdLst>
              <a:gd name="connsiteX0" fmla="*/ 0 w 2946239"/>
              <a:gd name="connsiteY0" fmla="*/ 0 h 2556794"/>
              <a:gd name="connsiteX1" fmla="*/ 2946239 w 2946239"/>
              <a:gd name="connsiteY1" fmla="*/ 0 h 2556794"/>
              <a:gd name="connsiteX2" fmla="*/ 2946239 w 2946239"/>
              <a:gd name="connsiteY2" fmla="*/ 2556794 h 2556794"/>
              <a:gd name="connsiteX3" fmla="*/ 0 w 2946239"/>
              <a:gd name="connsiteY3" fmla="*/ 2556794 h 2556794"/>
            </a:gdLst>
            <a:cxnLst>
              <a:cxn ang="0">
                <a:pos x="connsiteX0" y="connsiteY0"/>
              </a:cxn>
              <a:cxn ang="0">
                <a:pos x="connsiteX1" y="connsiteY1"/>
              </a:cxn>
              <a:cxn ang="0">
                <a:pos x="connsiteX2" y="connsiteY2"/>
              </a:cxn>
              <a:cxn ang="0">
                <a:pos x="connsiteX3" y="connsiteY3"/>
              </a:cxn>
            </a:cxnLst>
            <a:rect l="l" t="t" r="r" b="b"/>
            <a:pathLst>
              <a:path w="2946239" h="2556794">
                <a:moveTo>
                  <a:pt x="0" y="0"/>
                </a:moveTo>
                <a:lnTo>
                  <a:pt x="2946239" y="0"/>
                </a:lnTo>
                <a:lnTo>
                  <a:pt x="2946239" y="2556794"/>
                </a:lnTo>
                <a:lnTo>
                  <a:pt x="0" y="255679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7" name="图片占位符 36"/>
          <p:cNvSpPr>
            <a:spLocks noGrp="1"/>
          </p:cNvSpPr>
          <p:nvPr>
            <p:ph type="pic" sz="quarter" idx="13"/>
          </p:nvPr>
        </p:nvSpPr>
        <p:spPr>
          <a:xfrm>
            <a:off x="4724474" y="3607812"/>
            <a:ext cx="2946238" cy="2556793"/>
          </a:xfrm>
          <a:custGeom>
            <a:gdLst>
              <a:gd name="connsiteX0" fmla="*/ 0 w 2946238"/>
              <a:gd name="connsiteY0" fmla="*/ 0 h 2556793"/>
              <a:gd name="connsiteX1" fmla="*/ 2946238 w 2946238"/>
              <a:gd name="connsiteY1" fmla="*/ 0 h 2556793"/>
              <a:gd name="connsiteX2" fmla="*/ 2946238 w 2946238"/>
              <a:gd name="connsiteY2" fmla="*/ 2556793 h 2556793"/>
              <a:gd name="connsiteX3" fmla="*/ 0 w 2946238"/>
              <a:gd name="connsiteY3" fmla="*/ 2556793 h 2556793"/>
            </a:gdLst>
            <a:cxnLst>
              <a:cxn ang="0">
                <a:pos x="connsiteX0" y="connsiteY0"/>
              </a:cxn>
              <a:cxn ang="0">
                <a:pos x="connsiteX1" y="connsiteY1"/>
              </a:cxn>
              <a:cxn ang="0">
                <a:pos x="connsiteX2" y="connsiteY2"/>
              </a:cxn>
              <a:cxn ang="0">
                <a:pos x="connsiteX3" y="connsiteY3"/>
              </a:cxn>
            </a:cxnLst>
            <a:rect l="l" t="t" r="r" b="b"/>
            <a:pathLst>
              <a:path w="2946238" h="2556793">
                <a:moveTo>
                  <a:pt x="0" y="0"/>
                </a:moveTo>
                <a:lnTo>
                  <a:pt x="2946238" y="0"/>
                </a:lnTo>
                <a:lnTo>
                  <a:pt x="2946238" y="2556793"/>
                </a:lnTo>
                <a:lnTo>
                  <a:pt x="0" y="2556793"/>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38" name="图片占位符 37"/>
          <p:cNvSpPr>
            <a:spLocks noGrp="1"/>
          </p:cNvSpPr>
          <p:nvPr>
            <p:ph type="pic" sz="quarter" idx="14"/>
          </p:nvPr>
        </p:nvSpPr>
        <p:spPr>
          <a:xfrm>
            <a:off x="8331076" y="3607812"/>
            <a:ext cx="2946238" cy="2556794"/>
          </a:xfrm>
          <a:custGeom>
            <a:gdLst>
              <a:gd name="connsiteX0" fmla="*/ 0 w 2946238"/>
              <a:gd name="connsiteY0" fmla="*/ 0 h 2556794"/>
              <a:gd name="connsiteX1" fmla="*/ 2946238 w 2946238"/>
              <a:gd name="connsiteY1" fmla="*/ 0 h 2556794"/>
              <a:gd name="connsiteX2" fmla="*/ 2946238 w 2946238"/>
              <a:gd name="connsiteY2" fmla="*/ 2556794 h 2556794"/>
              <a:gd name="connsiteX3" fmla="*/ 0 w 2946238"/>
              <a:gd name="connsiteY3" fmla="*/ 2556794 h 2556794"/>
            </a:gdLst>
            <a:cxnLst>
              <a:cxn ang="0">
                <a:pos x="connsiteX0" y="connsiteY0"/>
              </a:cxn>
              <a:cxn ang="0">
                <a:pos x="connsiteX1" y="connsiteY1"/>
              </a:cxn>
              <a:cxn ang="0">
                <a:pos x="connsiteX2" y="connsiteY2"/>
              </a:cxn>
              <a:cxn ang="0">
                <a:pos x="connsiteX3" y="connsiteY3"/>
              </a:cxn>
            </a:cxnLst>
            <a:rect l="l" t="t" r="r" b="b"/>
            <a:pathLst>
              <a:path w="2946238" h="2556794">
                <a:moveTo>
                  <a:pt x="0" y="0"/>
                </a:moveTo>
                <a:lnTo>
                  <a:pt x="2946238" y="0"/>
                </a:lnTo>
                <a:lnTo>
                  <a:pt x="2946238" y="2556794"/>
                </a:lnTo>
                <a:lnTo>
                  <a:pt x="0" y="2556794"/>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8829463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1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3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750"/>
                                        <p:tgtEl>
                                          <p:spTgt spid="37"/>
                                        </p:tgtEl>
                                      </p:cBhvr>
                                    </p:animEffect>
                                    <p:anim calcmode="lin" valueType="num">
                                      <p:cBhvr>
                                        <p:cTn id="13" dur="750" fill="hold"/>
                                        <p:tgtEl>
                                          <p:spTgt spid="37"/>
                                        </p:tgtEl>
                                        <p:attrNameLst>
                                          <p:attrName>ppt_x</p:attrName>
                                        </p:attrNameLst>
                                      </p:cBhvr>
                                      <p:tavLst>
                                        <p:tav tm="0">
                                          <p:val>
                                            <p:strVal val="#ppt_x"/>
                                          </p:val>
                                        </p:tav>
                                        <p:tav tm="100000">
                                          <p:val>
                                            <p:strVal val="#ppt_x"/>
                                          </p:val>
                                        </p:tav>
                                      </p:tavLst>
                                    </p:anim>
                                    <p:anim calcmode="lin" valueType="num">
                                      <p:cBhvr>
                                        <p:cTn id="14" dur="75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6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750"/>
                                        <p:tgtEl>
                                          <p:spTgt spid="38"/>
                                        </p:tgtEl>
                                      </p:cBhvr>
                                    </p:animEffect>
                                    <p:anim calcmode="lin" valueType="num">
                                      <p:cBhvr>
                                        <p:cTn id="18" dur="750" fill="hold"/>
                                        <p:tgtEl>
                                          <p:spTgt spid="38"/>
                                        </p:tgtEl>
                                        <p:attrNameLst>
                                          <p:attrName>ppt_x</p:attrName>
                                        </p:attrNameLst>
                                      </p:cBhvr>
                                      <p:tavLst>
                                        <p:tav tm="0">
                                          <p:val>
                                            <p:strVal val="#ppt_x"/>
                                          </p:val>
                                        </p:tav>
                                        <p:tav tm="100000">
                                          <p:val>
                                            <p:strVal val="#ppt_x"/>
                                          </p:val>
                                        </p:tav>
                                      </p:tavLst>
                                    </p:anim>
                                    <p:anim calcmode="lin" valueType="num">
                                      <p:cBhvr>
                                        <p:cTn id="19" dur="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Lst>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4340462" y="1267556"/>
            <a:ext cx="7851539" cy="4907100"/>
          </a:xfrm>
          <a:custGeom>
            <a:gdLst>
              <a:gd name="connsiteX0" fmla="*/ 0 w 7851539"/>
              <a:gd name="connsiteY0" fmla="*/ 0 h 4907100"/>
              <a:gd name="connsiteX1" fmla="*/ 7851539 w 7851539"/>
              <a:gd name="connsiteY1" fmla="*/ 0 h 4907100"/>
              <a:gd name="connsiteX2" fmla="*/ 7851539 w 7851539"/>
              <a:gd name="connsiteY2" fmla="*/ 4907100 h 4907100"/>
              <a:gd name="connsiteX3" fmla="*/ 0 w 7851539"/>
              <a:gd name="connsiteY3" fmla="*/ 4907100 h 4907100"/>
            </a:gdLst>
            <a:cxnLst>
              <a:cxn ang="0">
                <a:pos x="connsiteX0" y="connsiteY0"/>
              </a:cxn>
              <a:cxn ang="0">
                <a:pos x="connsiteX1" y="connsiteY1"/>
              </a:cxn>
              <a:cxn ang="0">
                <a:pos x="connsiteX2" y="connsiteY2"/>
              </a:cxn>
              <a:cxn ang="0">
                <a:pos x="connsiteX3" y="connsiteY3"/>
              </a:cxn>
            </a:cxnLst>
            <a:rect l="l" t="t" r="r" b="b"/>
            <a:pathLst>
              <a:path w="7851539" h="4907100">
                <a:moveTo>
                  <a:pt x="0" y="0"/>
                </a:moveTo>
                <a:lnTo>
                  <a:pt x="7851539" y="0"/>
                </a:lnTo>
                <a:lnTo>
                  <a:pt x="7851539" y="4907100"/>
                </a:lnTo>
                <a:lnTo>
                  <a:pt x="0" y="4907100"/>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1439427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5" name="图片占位符 4"/>
          <p:cNvSpPr>
            <a:spLocks noGrp="1"/>
          </p:cNvSpPr>
          <p:nvPr>
            <p:ph type="pic" sz="quarter" idx="11"/>
          </p:nvPr>
        </p:nvSpPr>
        <p:spPr>
          <a:xfrm>
            <a:off x="6096001" y="1858692"/>
            <a:ext cx="6095719" cy="2726117"/>
          </a:xfrm>
          <a:custGeom>
            <a:gdLst>
              <a:gd name="connsiteX0" fmla="*/ 0 w 6095719"/>
              <a:gd name="connsiteY0" fmla="*/ 0 h 2726117"/>
              <a:gd name="connsiteX1" fmla="*/ 6095719 w 6095719"/>
              <a:gd name="connsiteY1" fmla="*/ 0 h 2726117"/>
              <a:gd name="connsiteX2" fmla="*/ 6095719 w 6095719"/>
              <a:gd name="connsiteY2" fmla="*/ 2726117 h 2726117"/>
              <a:gd name="connsiteX3" fmla="*/ 0 w 6095719"/>
              <a:gd name="connsiteY3" fmla="*/ 2726117 h 2726117"/>
            </a:gdLst>
            <a:cxnLst>
              <a:cxn ang="0">
                <a:pos x="connsiteX0" y="connsiteY0"/>
              </a:cxn>
              <a:cxn ang="0">
                <a:pos x="connsiteX1" y="connsiteY1"/>
              </a:cxn>
              <a:cxn ang="0">
                <a:pos x="connsiteX2" y="connsiteY2"/>
              </a:cxn>
              <a:cxn ang="0">
                <a:pos x="connsiteX3" y="connsiteY3"/>
              </a:cxn>
            </a:cxnLst>
            <a:rect l="l" t="t" r="r" b="b"/>
            <a:pathLst>
              <a:path w="6095719" h="2726117">
                <a:moveTo>
                  <a:pt x="0" y="0"/>
                </a:moveTo>
                <a:lnTo>
                  <a:pt x="6095719" y="0"/>
                </a:lnTo>
                <a:lnTo>
                  <a:pt x="6095719" y="2726117"/>
                </a:lnTo>
                <a:lnTo>
                  <a:pt x="0" y="272611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27736667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15" name="图片占位符 14"/>
          <p:cNvSpPr>
            <a:spLocks noGrp="1"/>
          </p:cNvSpPr>
          <p:nvPr>
            <p:ph type="pic" sz="quarter" idx="12"/>
          </p:nvPr>
        </p:nvSpPr>
        <p:spPr>
          <a:xfrm>
            <a:off x="3603720" y="2498418"/>
            <a:ext cx="2795661" cy="2410053"/>
          </a:xfrm>
          <a:custGeom>
            <a:gdLst>
              <a:gd name="connsiteX0" fmla="*/ 602514 w 2795661"/>
              <a:gd name="connsiteY0" fmla="*/ 0 h 2410053"/>
              <a:gd name="connsiteX1" fmla="*/ 2193147 w 2795661"/>
              <a:gd name="connsiteY1" fmla="*/ 0 h 2410053"/>
              <a:gd name="connsiteX2" fmla="*/ 2795661 w 2795661"/>
              <a:gd name="connsiteY2" fmla="*/ 1205027 h 2410053"/>
              <a:gd name="connsiteX3" fmla="*/ 2193147 w 2795661"/>
              <a:gd name="connsiteY3" fmla="*/ 2410053 h 2410053"/>
              <a:gd name="connsiteX4" fmla="*/ 602514 w 2795661"/>
              <a:gd name="connsiteY4" fmla="*/ 2410053 h 2410053"/>
              <a:gd name="connsiteX5" fmla="*/ 0 w 2795661"/>
              <a:gd name="connsiteY5" fmla="*/ 1205027 h 24100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661" h="2410053">
                <a:moveTo>
                  <a:pt x="602514" y="0"/>
                </a:moveTo>
                <a:lnTo>
                  <a:pt x="2193147" y="0"/>
                </a:lnTo>
                <a:lnTo>
                  <a:pt x="2795661" y="1205027"/>
                </a:lnTo>
                <a:lnTo>
                  <a:pt x="2193147" y="2410053"/>
                </a:lnTo>
                <a:lnTo>
                  <a:pt x="602514" y="2410053"/>
                </a:lnTo>
                <a:lnTo>
                  <a:pt x="0" y="12050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6" name="图片占位符 15"/>
          <p:cNvSpPr>
            <a:spLocks noGrp="1"/>
          </p:cNvSpPr>
          <p:nvPr>
            <p:ph type="pic" sz="quarter" idx="13"/>
          </p:nvPr>
        </p:nvSpPr>
        <p:spPr>
          <a:xfrm>
            <a:off x="5818382" y="2498418"/>
            <a:ext cx="2795661" cy="2410053"/>
          </a:xfrm>
          <a:custGeom>
            <a:gdLst>
              <a:gd name="connsiteX0" fmla="*/ 602514 w 2795661"/>
              <a:gd name="connsiteY0" fmla="*/ 0 h 2410053"/>
              <a:gd name="connsiteX1" fmla="*/ 2193147 w 2795661"/>
              <a:gd name="connsiteY1" fmla="*/ 0 h 2410053"/>
              <a:gd name="connsiteX2" fmla="*/ 2795661 w 2795661"/>
              <a:gd name="connsiteY2" fmla="*/ 1205027 h 2410053"/>
              <a:gd name="connsiteX3" fmla="*/ 2193147 w 2795661"/>
              <a:gd name="connsiteY3" fmla="*/ 2410053 h 2410053"/>
              <a:gd name="connsiteX4" fmla="*/ 602514 w 2795661"/>
              <a:gd name="connsiteY4" fmla="*/ 2410053 h 2410053"/>
              <a:gd name="connsiteX5" fmla="*/ 0 w 2795661"/>
              <a:gd name="connsiteY5" fmla="*/ 1205027 h 24100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661" h="2410053">
                <a:moveTo>
                  <a:pt x="602514" y="0"/>
                </a:moveTo>
                <a:lnTo>
                  <a:pt x="2193147" y="0"/>
                </a:lnTo>
                <a:lnTo>
                  <a:pt x="2795661" y="1205027"/>
                </a:lnTo>
                <a:lnTo>
                  <a:pt x="2193147" y="2410053"/>
                </a:lnTo>
                <a:lnTo>
                  <a:pt x="602514" y="2410053"/>
                </a:lnTo>
                <a:lnTo>
                  <a:pt x="0" y="12050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7" name="图片占位符 16"/>
          <p:cNvSpPr>
            <a:spLocks noGrp="1"/>
          </p:cNvSpPr>
          <p:nvPr>
            <p:ph type="pic" sz="quarter" idx="14"/>
          </p:nvPr>
        </p:nvSpPr>
        <p:spPr>
          <a:xfrm>
            <a:off x="8033045" y="2498418"/>
            <a:ext cx="2795661" cy="2410053"/>
          </a:xfrm>
          <a:custGeom>
            <a:gdLst>
              <a:gd name="connsiteX0" fmla="*/ 602514 w 2795661"/>
              <a:gd name="connsiteY0" fmla="*/ 0 h 2410053"/>
              <a:gd name="connsiteX1" fmla="*/ 2193147 w 2795661"/>
              <a:gd name="connsiteY1" fmla="*/ 0 h 2410053"/>
              <a:gd name="connsiteX2" fmla="*/ 2795661 w 2795661"/>
              <a:gd name="connsiteY2" fmla="*/ 1205027 h 2410053"/>
              <a:gd name="connsiteX3" fmla="*/ 2193147 w 2795661"/>
              <a:gd name="connsiteY3" fmla="*/ 2410053 h 2410053"/>
              <a:gd name="connsiteX4" fmla="*/ 602514 w 2795661"/>
              <a:gd name="connsiteY4" fmla="*/ 2410053 h 2410053"/>
              <a:gd name="connsiteX5" fmla="*/ 0 w 2795661"/>
              <a:gd name="connsiteY5" fmla="*/ 1205027 h 24100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661" h="2410053">
                <a:moveTo>
                  <a:pt x="602514" y="0"/>
                </a:moveTo>
                <a:lnTo>
                  <a:pt x="2193147" y="0"/>
                </a:lnTo>
                <a:lnTo>
                  <a:pt x="2795661" y="1205027"/>
                </a:lnTo>
                <a:lnTo>
                  <a:pt x="2193147" y="2410053"/>
                </a:lnTo>
                <a:lnTo>
                  <a:pt x="602514" y="2410053"/>
                </a:lnTo>
                <a:lnTo>
                  <a:pt x="0" y="12050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1"/>
          </p:nvPr>
        </p:nvSpPr>
        <p:spPr>
          <a:xfrm>
            <a:off x="1385434" y="2498418"/>
            <a:ext cx="2795661" cy="2410053"/>
          </a:xfrm>
          <a:custGeom>
            <a:gdLst>
              <a:gd name="connsiteX0" fmla="*/ 602514 w 2795661"/>
              <a:gd name="connsiteY0" fmla="*/ 0 h 2410053"/>
              <a:gd name="connsiteX1" fmla="*/ 2193147 w 2795661"/>
              <a:gd name="connsiteY1" fmla="*/ 0 h 2410053"/>
              <a:gd name="connsiteX2" fmla="*/ 2795661 w 2795661"/>
              <a:gd name="connsiteY2" fmla="*/ 1205027 h 2410053"/>
              <a:gd name="connsiteX3" fmla="*/ 2193147 w 2795661"/>
              <a:gd name="connsiteY3" fmla="*/ 2410053 h 2410053"/>
              <a:gd name="connsiteX4" fmla="*/ 602514 w 2795661"/>
              <a:gd name="connsiteY4" fmla="*/ 2410053 h 2410053"/>
              <a:gd name="connsiteX5" fmla="*/ 0 w 2795661"/>
              <a:gd name="connsiteY5" fmla="*/ 1205027 h 24100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5661" h="2410053">
                <a:moveTo>
                  <a:pt x="602514" y="0"/>
                </a:moveTo>
                <a:lnTo>
                  <a:pt x="2193147" y="0"/>
                </a:lnTo>
                <a:lnTo>
                  <a:pt x="2795661" y="1205027"/>
                </a:lnTo>
                <a:lnTo>
                  <a:pt x="2193147" y="2410053"/>
                </a:lnTo>
                <a:lnTo>
                  <a:pt x="602514" y="2410053"/>
                </a:lnTo>
                <a:lnTo>
                  <a:pt x="0" y="1205027"/>
                </a:lnTo>
                <a:close/>
              </a:path>
            </a:pathLst>
          </a:custGeom>
          <a:blipFill dpi="0" rotWithShape="1">
            <a:blip r:embed="rId1"/>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val="7311410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4" grpId="0" animBg="1"/>
    </p:bld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slideLayout" Target="../slideLayouts/slideLayout13.xml" /><Relationship Id="rId100" Type="http://schemas.openxmlformats.org/officeDocument/2006/relationships/slideLayout" Target="../slideLayouts/slideLayout103.xml" /><Relationship Id="rId101" Type="http://schemas.openxmlformats.org/officeDocument/2006/relationships/slideLayout" Target="../slideLayouts/slideLayout104.xml" /><Relationship Id="rId102" Type="http://schemas.openxmlformats.org/officeDocument/2006/relationships/slideLayout" Target="../slideLayouts/slideLayout105.xml" /><Relationship Id="rId103" Type="http://schemas.openxmlformats.org/officeDocument/2006/relationships/slideLayout" Target="../slideLayouts/slideLayout106.xml" /><Relationship Id="rId104" Type="http://schemas.openxmlformats.org/officeDocument/2006/relationships/slideLayout" Target="../slideLayouts/slideLayout107.xml" /><Relationship Id="rId105" Type="http://schemas.openxmlformats.org/officeDocument/2006/relationships/slideLayout" Target="../slideLayouts/slideLayout108.xml" /><Relationship Id="rId106" Type="http://schemas.openxmlformats.org/officeDocument/2006/relationships/slideLayout" Target="../slideLayouts/slideLayout109.xml" /><Relationship Id="rId107" Type="http://schemas.openxmlformats.org/officeDocument/2006/relationships/slideLayout" Target="../slideLayouts/slideLayout110.xml" /><Relationship Id="rId108" Type="http://schemas.openxmlformats.org/officeDocument/2006/relationships/slideLayout" Target="../slideLayouts/slideLayout111.xml" /><Relationship Id="rId109" Type="http://schemas.openxmlformats.org/officeDocument/2006/relationships/slideLayout" Target="../slideLayouts/slideLayout112.xml" /><Relationship Id="rId11" Type="http://schemas.openxmlformats.org/officeDocument/2006/relationships/slideLayout" Target="../slideLayouts/slideLayout14.xml" /><Relationship Id="rId110" Type="http://schemas.openxmlformats.org/officeDocument/2006/relationships/slideLayout" Target="../slideLayouts/slideLayout113.xml" /><Relationship Id="rId111" Type="http://schemas.openxmlformats.org/officeDocument/2006/relationships/slideLayout" Target="../slideLayouts/slideLayout114.xml" /><Relationship Id="rId112" Type="http://schemas.openxmlformats.org/officeDocument/2006/relationships/slideLayout" Target="../slideLayouts/slideLayout115.xml" /><Relationship Id="rId113" Type="http://schemas.openxmlformats.org/officeDocument/2006/relationships/slideLayout" Target="../slideLayouts/slideLayout116.xml" /><Relationship Id="rId114" Type="http://schemas.openxmlformats.org/officeDocument/2006/relationships/slideLayout" Target="../slideLayouts/slideLayout117.xml" /><Relationship Id="rId115" Type="http://schemas.openxmlformats.org/officeDocument/2006/relationships/slideLayout" Target="../slideLayouts/slideLayout118.xml" /><Relationship Id="rId116" Type="http://schemas.openxmlformats.org/officeDocument/2006/relationships/slideLayout" Target="../slideLayouts/slideLayout119.xml" /><Relationship Id="rId117" Type="http://schemas.openxmlformats.org/officeDocument/2006/relationships/slideLayout" Target="../slideLayouts/slideLayout120.xml" /><Relationship Id="rId118" Type="http://schemas.openxmlformats.org/officeDocument/2006/relationships/slideLayout" Target="../slideLayouts/slideLayout121.xml" /><Relationship Id="rId119" Type="http://schemas.openxmlformats.org/officeDocument/2006/relationships/slideLayout" Target="../slideLayouts/slideLayout122.xml" /><Relationship Id="rId12" Type="http://schemas.openxmlformats.org/officeDocument/2006/relationships/slideLayout" Target="../slideLayouts/slideLayout15.xml" /><Relationship Id="rId120" Type="http://schemas.openxmlformats.org/officeDocument/2006/relationships/slideLayout" Target="../slideLayouts/slideLayout123.xml" /><Relationship Id="rId121" Type="http://schemas.openxmlformats.org/officeDocument/2006/relationships/slideLayout" Target="../slideLayouts/slideLayout124.xml" /><Relationship Id="rId122" Type="http://schemas.openxmlformats.org/officeDocument/2006/relationships/slideLayout" Target="../slideLayouts/slideLayout125.xml" /><Relationship Id="rId123" Type="http://schemas.openxmlformats.org/officeDocument/2006/relationships/slideLayout" Target="../slideLayouts/slideLayout126.xml" /><Relationship Id="rId124" Type="http://schemas.openxmlformats.org/officeDocument/2006/relationships/slideLayout" Target="../slideLayouts/slideLayout127.xml" /><Relationship Id="rId125" Type="http://schemas.openxmlformats.org/officeDocument/2006/relationships/slideLayout" Target="../slideLayouts/slideLayout128.xml" /><Relationship Id="rId126" Type="http://schemas.openxmlformats.org/officeDocument/2006/relationships/slideLayout" Target="../slideLayouts/slideLayout129.xml" /><Relationship Id="rId127" Type="http://schemas.openxmlformats.org/officeDocument/2006/relationships/slideLayout" Target="../slideLayouts/slideLayout130.xml" /><Relationship Id="rId128" Type="http://schemas.openxmlformats.org/officeDocument/2006/relationships/slideLayout" Target="../slideLayouts/slideLayout131.xml" /><Relationship Id="rId129" Type="http://schemas.openxmlformats.org/officeDocument/2006/relationships/slideLayout" Target="../slideLayouts/slideLayout132.xml" /><Relationship Id="rId13" Type="http://schemas.openxmlformats.org/officeDocument/2006/relationships/slideLayout" Target="../slideLayouts/slideLayout16.xml" /><Relationship Id="rId130" Type="http://schemas.openxmlformats.org/officeDocument/2006/relationships/slideLayout" Target="../slideLayouts/slideLayout133.xml" /><Relationship Id="rId131" Type="http://schemas.openxmlformats.org/officeDocument/2006/relationships/slideLayout" Target="../slideLayouts/slideLayout134.xml" /><Relationship Id="rId132" Type="http://schemas.openxmlformats.org/officeDocument/2006/relationships/slideLayout" Target="../slideLayouts/slideLayout135.xml" /><Relationship Id="rId133" Type="http://schemas.openxmlformats.org/officeDocument/2006/relationships/slideLayout" Target="../slideLayouts/slideLayout136.xml" /><Relationship Id="rId134" Type="http://schemas.openxmlformats.org/officeDocument/2006/relationships/slideLayout" Target="../slideLayouts/slideLayout137.xml" /><Relationship Id="rId135" Type="http://schemas.openxmlformats.org/officeDocument/2006/relationships/slideLayout" Target="../slideLayouts/slideLayout138.xml" /><Relationship Id="rId136" Type="http://schemas.openxmlformats.org/officeDocument/2006/relationships/slideLayout" Target="../slideLayouts/slideLayout139.xml" /><Relationship Id="rId137" Type="http://schemas.openxmlformats.org/officeDocument/2006/relationships/slideLayout" Target="../slideLayouts/slideLayout140.xml" /><Relationship Id="rId138" Type="http://schemas.openxmlformats.org/officeDocument/2006/relationships/slideLayout" Target="../slideLayouts/slideLayout141.xml" /><Relationship Id="rId139" Type="http://schemas.openxmlformats.org/officeDocument/2006/relationships/slideLayout" Target="../slideLayouts/slideLayout142.xml" /><Relationship Id="rId14" Type="http://schemas.openxmlformats.org/officeDocument/2006/relationships/slideLayout" Target="../slideLayouts/slideLayout17.xml" /><Relationship Id="rId140" Type="http://schemas.openxmlformats.org/officeDocument/2006/relationships/slideLayout" Target="../slideLayouts/slideLayout143.xml" /><Relationship Id="rId141" Type="http://schemas.openxmlformats.org/officeDocument/2006/relationships/slideLayout" Target="../slideLayouts/slideLayout144.xml" /><Relationship Id="rId142" Type="http://schemas.openxmlformats.org/officeDocument/2006/relationships/slideLayout" Target="../slideLayouts/slideLayout145.xml" /><Relationship Id="rId143" Type="http://schemas.openxmlformats.org/officeDocument/2006/relationships/slideLayout" Target="../slideLayouts/slideLayout146.xml" /><Relationship Id="rId144" Type="http://schemas.openxmlformats.org/officeDocument/2006/relationships/slideLayout" Target="../slideLayouts/slideLayout147.xml" /><Relationship Id="rId145" Type="http://schemas.openxmlformats.org/officeDocument/2006/relationships/slideLayout" Target="../slideLayouts/slideLayout148.xml" /><Relationship Id="rId146" Type="http://schemas.openxmlformats.org/officeDocument/2006/relationships/slideLayout" Target="../slideLayouts/slideLayout149.xml" /><Relationship Id="rId147" Type="http://schemas.openxmlformats.org/officeDocument/2006/relationships/slideLayout" Target="../slideLayouts/slideLayout150.xml" /><Relationship Id="rId148" Type="http://schemas.openxmlformats.org/officeDocument/2006/relationships/slideLayout" Target="../slideLayouts/slideLayout151.xml" /><Relationship Id="rId149" Type="http://schemas.openxmlformats.org/officeDocument/2006/relationships/slideLayout" Target="../slideLayouts/slideLayout152.xml" /><Relationship Id="rId15" Type="http://schemas.openxmlformats.org/officeDocument/2006/relationships/slideLayout" Target="../slideLayouts/slideLayout18.xml" /><Relationship Id="rId150" Type="http://schemas.openxmlformats.org/officeDocument/2006/relationships/slideLayout" Target="../slideLayouts/slideLayout153.xml" /><Relationship Id="rId151" Type="http://schemas.openxmlformats.org/officeDocument/2006/relationships/slideLayout" Target="../slideLayouts/slideLayout154.xml" /><Relationship Id="rId152" Type="http://schemas.openxmlformats.org/officeDocument/2006/relationships/slideLayout" Target="../slideLayouts/slideLayout155.xml" /><Relationship Id="rId153" Type="http://schemas.openxmlformats.org/officeDocument/2006/relationships/slideLayout" Target="../slideLayouts/slideLayout156.xml" /><Relationship Id="rId154" Type="http://schemas.openxmlformats.org/officeDocument/2006/relationships/slideLayout" Target="../slideLayouts/slideLayout157.xml" /><Relationship Id="rId155" Type="http://schemas.openxmlformats.org/officeDocument/2006/relationships/slideLayout" Target="../slideLayouts/slideLayout158.xml" /><Relationship Id="rId156" Type="http://schemas.openxmlformats.org/officeDocument/2006/relationships/slideLayout" Target="../slideLayouts/slideLayout159.xml" /><Relationship Id="rId157" Type="http://schemas.openxmlformats.org/officeDocument/2006/relationships/slideLayout" Target="../slideLayouts/slideLayout160.xml" /><Relationship Id="rId158" Type="http://schemas.openxmlformats.org/officeDocument/2006/relationships/slideLayout" Target="../slideLayouts/slideLayout161.xml" /><Relationship Id="rId159" Type="http://schemas.openxmlformats.org/officeDocument/2006/relationships/slideLayout" Target="../slideLayouts/slideLayout162.xml" /><Relationship Id="rId16" Type="http://schemas.openxmlformats.org/officeDocument/2006/relationships/slideLayout" Target="../slideLayouts/slideLayout19.xml" /><Relationship Id="rId160" Type="http://schemas.openxmlformats.org/officeDocument/2006/relationships/slideLayout" Target="../slideLayouts/slideLayout163.xml" /><Relationship Id="rId161" Type="http://schemas.openxmlformats.org/officeDocument/2006/relationships/slideLayout" Target="../slideLayouts/slideLayout164.xml" /><Relationship Id="rId162" Type="http://schemas.openxmlformats.org/officeDocument/2006/relationships/slideLayout" Target="../slideLayouts/slideLayout165.xml" /><Relationship Id="rId163" Type="http://schemas.openxmlformats.org/officeDocument/2006/relationships/slideLayout" Target="../slideLayouts/slideLayout166.xml" /><Relationship Id="rId164" Type="http://schemas.openxmlformats.org/officeDocument/2006/relationships/slideLayout" Target="../slideLayouts/slideLayout167.xml" /><Relationship Id="rId165" Type="http://schemas.openxmlformats.org/officeDocument/2006/relationships/slideLayout" Target="../slideLayouts/slideLayout168.xml" /><Relationship Id="rId166" Type="http://schemas.openxmlformats.org/officeDocument/2006/relationships/slideLayout" Target="../slideLayouts/slideLayout169.xml" /><Relationship Id="rId167" Type="http://schemas.openxmlformats.org/officeDocument/2006/relationships/slideLayout" Target="../slideLayouts/slideLayout170.xml" /><Relationship Id="rId168" Type="http://schemas.openxmlformats.org/officeDocument/2006/relationships/slideLayout" Target="../slideLayouts/slideLayout171.xml" /><Relationship Id="rId169" Type="http://schemas.openxmlformats.org/officeDocument/2006/relationships/slideLayout" Target="../slideLayouts/slideLayout172.xml" /><Relationship Id="rId17" Type="http://schemas.openxmlformats.org/officeDocument/2006/relationships/slideLayout" Target="../slideLayouts/slideLayout20.xml" /><Relationship Id="rId170" Type="http://schemas.openxmlformats.org/officeDocument/2006/relationships/slideLayout" Target="../slideLayouts/slideLayout173.xml" /><Relationship Id="rId171" Type="http://schemas.openxmlformats.org/officeDocument/2006/relationships/slideLayout" Target="../slideLayouts/slideLayout174.xml" /><Relationship Id="rId172" Type="http://schemas.openxmlformats.org/officeDocument/2006/relationships/slideLayout" Target="../slideLayouts/slideLayout175.xml" /><Relationship Id="rId173" Type="http://schemas.openxmlformats.org/officeDocument/2006/relationships/slideLayout" Target="../slideLayouts/slideLayout176.xml" /><Relationship Id="rId174" Type="http://schemas.openxmlformats.org/officeDocument/2006/relationships/slideLayout" Target="../slideLayouts/slideLayout177.xml" /><Relationship Id="rId175" Type="http://schemas.openxmlformats.org/officeDocument/2006/relationships/slideLayout" Target="../slideLayouts/slideLayout178.xml" /><Relationship Id="rId176" Type="http://schemas.openxmlformats.org/officeDocument/2006/relationships/slideLayout" Target="../slideLayouts/slideLayout179.xml" /><Relationship Id="rId177" Type="http://schemas.openxmlformats.org/officeDocument/2006/relationships/slideLayout" Target="../slideLayouts/slideLayout180.xml" /><Relationship Id="rId178" Type="http://schemas.openxmlformats.org/officeDocument/2006/relationships/slideLayout" Target="../slideLayouts/slideLayout181.xml" /><Relationship Id="rId179" Type="http://schemas.openxmlformats.org/officeDocument/2006/relationships/slideLayout" Target="../slideLayouts/slideLayout182.xml" /><Relationship Id="rId18" Type="http://schemas.openxmlformats.org/officeDocument/2006/relationships/slideLayout" Target="../slideLayouts/slideLayout21.xml" /><Relationship Id="rId180" Type="http://schemas.openxmlformats.org/officeDocument/2006/relationships/slideLayout" Target="../slideLayouts/slideLayout183.xml" /><Relationship Id="rId181" Type="http://schemas.openxmlformats.org/officeDocument/2006/relationships/slideLayout" Target="../slideLayouts/slideLayout184.xml" /><Relationship Id="rId182" Type="http://schemas.openxmlformats.org/officeDocument/2006/relationships/slideLayout" Target="../slideLayouts/slideLayout185.xml" /><Relationship Id="rId183" Type="http://schemas.openxmlformats.org/officeDocument/2006/relationships/slideLayout" Target="../slideLayouts/slideLayout186.xml" /><Relationship Id="rId184" Type="http://schemas.openxmlformats.org/officeDocument/2006/relationships/slideLayout" Target="../slideLayouts/slideLayout187.xml" /><Relationship Id="rId185" Type="http://schemas.openxmlformats.org/officeDocument/2006/relationships/slideLayout" Target="../slideLayouts/slideLayout188.xml" /><Relationship Id="rId186" Type="http://schemas.openxmlformats.org/officeDocument/2006/relationships/slideLayout" Target="../slideLayouts/slideLayout189.xml" /><Relationship Id="rId187" Type="http://schemas.openxmlformats.org/officeDocument/2006/relationships/slideLayout" Target="../slideLayouts/slideLayout190.xml" /><Relationship Id="rId188" Type="http://schemas.openxmlformats.org/officeDocument/2006/relationships/slideLayout" Target="../slideLayouts/slideLayout191.xml" /><Relationship Id="rId189" Type="http://schemas.openxmlformats.org/officeDocument/2006/relationships/slideLayout" Target="../slideLayouts/slideLayout192.xml" /><Relationship Id="rId19" Type="http://schemas.openxmlformats.org/officeDocument/2006/relationships/slideLayout" Target="../slideLayouts/slideLayout22.xml" /><Relationship Id="rId190" Type="http://schemas.openxmlformats.org/officeDocument/2006/relationships/slideLayout" Target="../slideLayouts/slideLayout193.xml" /><Relationship Id="rId191" Type="http://schemas.openxmlformats.org/officeDocument/2006/relationships/slideLayout" Target="../slideLayouts/slideLayout194.xml" /><Relationship Id="rId192" Type="http://schemas.openxmlformats.org/officeDocument/2006/relationships/slideLayout" Target="../slideLayouts/slideLayout195.xml" /><Relationship Id="rId193" Type="http://schemas.openxmlformats.org/officeDocument/2006/relationships/slideLayout" Target="../slideLayouts/slideLayout196.xml" /><Relationship Id="rId194" Type="http://schemas.openxmlformats.org/officeDocument/2006/relationships/slideLayout" Target="../slideLayouts/slideLayout197.xml" /><Relationship Id="rId195" Type="http://schemas.openxmlformats.org/officeDocument/2006/relationships/slideLayout" Target="../slideLayouts/slideLayout198.xml" /><Relationship Id="rId196" Type="http://schemas.openxmlformats.org/officeDocument/2006/relationships/slideLayout" Target="../slideLayouts/slideLayout199.xml" /><Relationship Id="rId197" Type="http://schemas.openxmlformats.org/officeDocument/2006/relationships/slideLayout" Target="../slideLayouts/slideLayout200.xml" /><Relationship Id="rId198" Type="http://schemas.openxmlformats.org/officeDocument/2006/relationships/slideLayout" Target="../slideLayouts/slideLayout201.xml" /><Relationship Id="rId199" Type="http://schemas.openxmlformats.org/officeDocument/2006/relationships/slideLayout" Target="../slideLayouts/slideLayout202.xml" /><Relationship Id="rId2" Type="http://schemas.openxmlformats.org/officeDocument/2006/relationships/slideLayout" Target="../slideLayouts/slideLayout5.xml" /><Relationship Id="rId20" Type="http://schemas.openxmlformats.org/officeDocument/2006/relationships/slideLayout" Target="../slideLayouts/slideLayout23.xml" /><Relationship Id="rId200" Type="http://schemas.openxmlformats.org/officeDocument/2006/relationships/slideLayout" Target="../slideLayouts/slideLayout203.xml" /><Relationship Id="rId201" Type="http://schemas.openxmlformats.org/officeDocument/2006/relationships/slideLayout" Target="../slideLayouts/slideLayout204.xml" /><Relationship Id="rId202" Type="http://schemas.openxmlformats.org/officeDocument/2006/relationships/slideLayout" Target="../slideLayouts/slideLayout205.xml" /><Relationship Id="rId203" Type="http://schemas.openxmlformats.org/officeDocument/2006/relationships/tags" Target="../tags/tag14.xml" /><Relationship Id="rId204" Type="http://schemas.openxmlformats.org/officeDocument/2006/relationships/image" Target="../media/image17.png" /><Relationship Id="rId205" Type="http://schemas.openxmlformats.org/officeDocument/2006/relationships/image" Target="../media/image18.png" /><Relationship Id="rId206" Type="http://schemas.openxmlformats.org/officeDocument/2006/relationships/theme" Target="../theme/theme2.xml" /><Relationship Id="rId21" Type="http://schemas.openxmlformats.org/officeDocument/2006/relationships/slideLayout" Target="../slideLayouts/slideLayout24.xml" /><Relationship Id="rId22" Type="http://schemas.openxmlformats.org/officeDocument/2006/relationships/slideLayout" Target="../slideLayouts/slideLayout25.xml" /><Relationship Id="rId23" Type="http://schemas.openxmlformats.org/officeDocument/2006/relationships/slideLayout" Target="../slideLayouts/slideLayout26.xml" /><Relationship Id="rId24" Type="http://schemas.openxmlformats.org/officeDocument/2006/relationships/slideLayout" Target="../slideLayouts/slideLayout27.xml" /><Relationship Id="rId25" Type="http://schemas.openxmlformats.org/officeDocument/2006/relationships/slideLayout" Target="../slideLayouts/slideLayout28.xml" /><Relationship Id="rId26" Type="http://schemas.openxmlformats.org/officeDocument/2006/relationships/slideLayout" Target="../slideLayouts/slideLayout29.xml" /><Relationship Id="rId27" Type="http://schemas.openxmlformats.org/officeDocument/2006/relationships/slideLayout" Target="../slideLayouts/slideLayout30.xml" /><Relationship Id="rId28" Type="http://schemas.openxmlformats.org/officeDocument/2006/relationships/slideLayout" Target="../slideLayouts/slideLayout31.xml" /><Relationship Id="rId29" Type="http://schemas.openxmlformats.org/officeDocument/2006/relationships/slideLayout" Target="../slideLayouts/slideLayout32.xml" /><Relationship Id="rId3" Type="http://schemas.openxmlformats.org/officeDocument/2006/relationships/slideLayout" Target="../slideLayouts/slideLayout6.xml" /><Relationship Id="rId30" Type="http://schemas.openxmlformats.org/officeDocument/2006/relationships/slideLayout" Target="../slideLayouts/slideLayout33.xml" /><Relationship Id="rId31" Type="http://schemas.openxmlformats.org/officeDocument/2006/relationships/slideLayout" Target="../slideLayouts/slideLayout34.xml" /><Relationship Id="rId32" Type="http://schemas.openxmlformats.org/officeDocument/2006/relationships/slideLayout" Target="../slideLayouts/slideLayout35.xml" /><Relationship Id="rId33" Type="http://schemas.openxmlformats.org/officeDocument/2006/relationships/slideLayout" Target="../slideLayouts/slideLayout36.xml" /><Relationship Id="rId34" Type="http://schemas.openxmlformats.org/officeDocument/2006/relationships/slideLayout" Target="../slideLayouts/slideLayout37.xml" /><Relationship Id="rId35" Type="http://schemas.openxmlformats.org/officeDocument/2006/relationships/slideLayout" Target="../slideLayouts/slideLayout38.xml" /><Relationship Id="rId36" Type="http://schemas.openxmlformats.org/officeDocument/2006/relationships/slideLayout" Target="../slideLayouts/slideLayout39.xml" /><Relationship Id="rId37" Type="http://schemas.openxmlformats.org/officeDocument/2006/relationships/slideLayout" Target="../slideLayouts/slideLayout40.xml" /><Relationship Id="rId38" Type="http://schemas.openxmlformats.org/officeDocument/2006/relationships/slideLayout" Target="../slideLayouts/slideLayout41.xml" /><Relationship Id="rId39" Type="http://schemas.openxmlformats.org/officeDocument/2006/relationships/slideLayout" Target="../slideLayouts/slideLayout42.xml" /><Relationship Id="rId4" Type="http://schemas.openxmlformats.org/officeDocument/2006/relationships/slideLayout" Target="../slideLayouts/slideLayout7.xml" /><Relationship Id="rId40" Type="http://schemas.openxmlformats.org/officeDocument/2006/relationships/slideLayout" Target="../slideLayouts/slideLayout43.xml" /><Relationship Id="rId41" Type="http://schemas.openxmlformats.org/officeDocument/2006/relationships/slideLayout" Target="../slideLayouts/slideLayout44.xml" /><Relationship Id="rId42" Type="http://schemas.openxmlformats.org/officeDocument/2006/relationships/slideLayout" Target="../slideLayouts/slideLayout45.xml" /><Relationship Id="rId43" Type="http://schemas.openxmlformats.org/officeDocument/2006/relationships/slideLayout" Target="../slideLayouts/slideLayout46.xml" /><Relationship Id="rId44" Type="http://schemas.openxmlformats.org/officeDocument/2006/relationships/slideLayout" Target="../slideLayouts/slideLayout47.xml" /><Relationship Id="rId45" Type="http://schemas.openxmlformats.org/officeDocument/2006/relationships/slideLayout" Target="../slideLayouts/slideLayout48.xml" /><Relationship Id="rId46" Type="http://schemas.openxmlformats.org/officeDocument/2006/relationships/slideLayout" Target="../slideLayouts/slideLayout49.xml" /><Relationship Id="rId47" Type="http://schemas.openxmlformats.org/officeDocument/2006/relationships/slideLayout" Target="../slideLayouts/slideLayout50.xml" /><Relationship Id="rId48" Type="http://schemas.openxmlformats.org/officeDocument/2006/relationships/slideLayout" Target="../slideLayouts/slideLayout51.xml" /><Relationship Id="rId49" Type="http://schemas.openxmlformats.org/officeDocument/2006/relationships/slideLayout" Target="../slideLayouts/slideLayout52.xml" /><Relationship Id="rId5" Type="http://schemas.openxmlformats.org/officeDocument/2006/relationships/slideLayout" Target="../slideLayouts/slideLayout8.xml" /><Relationship Id="rId50" Type="http://schemas.openxmlformats.org/officeDocument/2006/relationships/slideLayout" Target="../slideLayouts/slideLayout53.xml" /><Relationship Id="rId51" Type="http://schemas.openxmlformats.org/officeDocument/2006/relationships/slideLayout" Target="../slideLayouts/slideLayout54.xml" /><Relationship Id="rId52" Type="http://schemas.openxmlformats.org/officeDocument/2006/relationships/slideLayout" Target="../slideLayouts/slideLayout55.xml" /><Relationship Id="rId53" Type="http://schemas.openxmlformats.org/officeDocument/2006/relationships/slideLayout" Target="../slideLayouts/slideLayout56.xml" /><Relationship Id="rId54" Type="http://schemas.openxmlformats.org/officeDocument/2006/relationships/slideLayout" Target="../slideLayouts/slideLayout57.xml" /><Relationship Id="rId55" Type="http://schemas.openxmlformats.org/officeDocument/2006/relationships/slideLayout" Target="../slideLayouts/slideLayout58.xml" /><Relationship Id="rId56" Type="http://schemas.openxmlformats.org/officeDocument/2006/relationships/slideLayout" Target="../slideLayouts/slideLayout59.xml" /><Relationship Id="rId57" Type="http://schemas.openxmlformats.org/officeDocument/2006/relationships/slideLayout" Target="../slideLayouts/slideLayout60.xml" /><Relationship Id="rId58" Type="http://schemas.openxmlformats.org/officeDocument/2006/relationships/slideLayout" Target="../slideLayouts/slideLayout61.xml" /><Relationship Id="rId59" Type="http://schemas.openxmlformats.org/officeDocument/2006/relationships/slideLayout" Target="../slideLayouts/slideLayout62.xml" /><Relationship Id="rId6" Type="http://schemas.openxmlformats.org/officeDocument/2006/relationships/slideLayout" Target="../slideLayouts/slideLayout9.xml" /><Relationship Id="rId60" Type="http://schemas.openxmlformats.org/officeDocument/2006/relationships/slideLayout" Target="../slideLayouts/slideLayout63.xml" /><Relationship Id="rId61" Type="http://schemas.openxmlformats.org/officeDocument/2006/relationships/slideLayout" Target="../slideLayouts/slideLayout64.xml" /><Relationship Id="rId62" Type="http://schemas.openxmlformats.org/officeDocument/2006/relationships/slideLayout" Target="../slideLayouts/slideLayout65.xml" /><Relationship Id="rId63" Type="http://schemas.openxmlformats.org/officeDocument/2006/relationships/slideLayout" Target="../slideLayouts/slideLayout66.xml" /><Relationship Id="rId64" Type="http://schemas.openxmlformats.org/officeDocument/2006/relationships/slideLayout" Target="../slideLayouts/slideLayout67.xml" /><Relationship Id="rId65" Type="http://schemas.openxmlformats.org/officeDocument/2006/relationships/slideLayout" Target="../slideLayouts/slideLayout68.xml" /><Relationship Id="rId66" Type="http://schemas.openxmlformats.org/officeDocument/2006/relationships/slideLayout" Target="../slideLayouts/slideLayout69.xml" /><Relationship Id="rId67" Type="http://schemas.openxmlformats.org/officeDocument/2006/relationships/slideLayout" Target="../slideLayouts/slideLayout70.xml" /><Relationship Id="rId68" Type="http://schemas.openxmlformats.org/officeDocument/2006/relationships/slideLayout" Target="../slideLayouts/slideLayout71.xml" /><Relationship Id="rId69" Type="http://schemas.openxmlformats.org/officeDocument/2006/relationships/slideLayout" Target="../slideLayouts/slideLayout72.xml" /><Relationship Id="rId7" Type="http://schemas.openxmlformats.org/officeDocument/2006/relationships/slideLayout" Target="../slideLayouts/slideLayout10.xml" /><Relationship Id="rId70" Type="http://schemas.openxmlformats.org/officeDocument/2006/relationships/slideLayout" Target="../slideLayouts/slideLayout73.xml" /><Relationship Id="rId71" Type="http://schemas.openxmlformats.org/officeDocument/2006/relationships/slideLayout" Target="../slideLayouts/slideLayout74.xml" /><Relationship Id="rId72" Type="http://schemas.openxmlformats.org/officeDocument/2006/relationships/slideLayout" Target="../slideLayouts/slideLayout75.xml" /><Relationship Id="rId73" Type="http://schemas.openxmlformats.org/officeDocument/2006/relationships/slideLayout" Target="../slideLayouts/slideLayout76.xml" /><Relationship Id="rId74" Type="http://schemas.openxmlformats.org/officeDocument/2006/relationships/slideLayout" Target="../slideLayouts/slideLayout77.xml" /><Relationship Id="rId75" Type="http://schemas.openxmlformats.org/officeDocument/2006/relationships/slideLayout" Target="../slideLayouts/slideLayout78.xml" /><Relationship Id="rId76" Type="http://schemas.openxmlformats.org/officeDocument/2006/relationships/slideLayout" Target="../slideLayouts/slideLayout79.xml" /><Relationship Id="rId77" Type="http://schemas.openxmlformats.org/officeDocument/2006/relationships/slideLayout" Target="../slideLayouts/slideLayout80.xml" /><Relationship Id="rId78" Type="http://schemas.openxmlformats.org/officeDocument/2006/relationships/slideLayout" Target="../slideLayouts/slideLayout81.xml" /><Relationship Id="rId79" Type="http://schemas.openxmlformats.org/officeDocument/2006/relationships/slideLayout" Target="../slideLayouts/slideLayout82.xml" /><Relationship Id="rId8" Type="http://schemas.openxmlformats.org/officeDocument/2006/relationships/slideLayout" Target="../slideLayouts/slideLayout11.xml" /><Relationship Id="rId80" Type="http://schemas.openxmlformats.org/officeDocument/2006/relationships/slideLayout" Target="../slideLayouts/slideLayout83.xml" /><Relationship Id="rId81" Type="http://schemas.openxmlformats.org/officeDocument/2006/relationships/slideLayout" Target="../slideLayouts/slideLayout84.xml" /><Relationship Id="rId82" Type="http://schemas.openxmlformats.org/officeDocument/2006/relationships/slideLayout" Target="../slideLayouts/slideLayout85.xml" /><Relationship Id="rId83" Type="http://schemas.openxmlformats.org/officeDocument/2006/relationships/slideLayout" Target="../slideLayouts/slideLayout86.xml" /><Relationship Id="rId84" Type="http://schemas.openxmlformats.org/officeDocument/2006/relationships/slideLayout" Target="../slideLayouts/slideLayout87.xml" /><Relationship Id="rId85" Type="http://schemas.openxmlformats.org/officeDocument/2006/relationships/slideLayout" Target="../slideLayouts/slideLayout88.xml" /><Relationship Id="rId86" Type="http://schemas.openxmlformats.org/officeDocument/2006/relationships/slideLayout" Target="../slideLayouts/slideLayout89.xml" /><Relationship Id="rId87" Type="http://schemas.openxmlformats.org/officeDocument/2006/relationships/slideLayout" Target="../slideLayouts/slideLayout90.xml" /><Relationship Id="rId88" Type="http://schemas.openxmlformats.org/officeDocument/2006/relationships/slideLayout" Target="../slideLayouts/slideLayout91.xml" /><Relationship Id="rId89" Type="http://schemas.openxmlformats.org/officeDocument/2006/relationships/slideLayout" Target="../slideLayouts/slideLayout92.xml" /><Relationship Id="rId9" Type="http://schemas.openxmlformats.org/officeDocument/2006/relationships/slideLayout" Target="../slideLayouts/slideLayout12.xml" /><Relationship Id="rId90" Type="http://schemas.openxmlformats.org/officeDocument/2006/relationships/slideLayout" Target="../slideLayouts/slideLayout93.xml" /><Relationship Id="rId91" Type="http://schemas.openxmlformats.org/officeDocument/2006/relationships/slideLayout" Target="../slideLayouts/slideLayout94.xml" /><Relationship Id="rId92" Type="http://schemas.openxmlformats.org/officeDocument/2006/relationships/slideLayout" Target="../slideLayouts/slideLayout95.xml" /><Relationship Id="rId93" Type="http://schemas.openxmlformats.org/officeDocument/2006/relationships/slideLayout" Target="../slideLayouts/slideLayout96.xml" /><Relationship Id="rId94" Type="http://schemas.openxmlformats.org/officeDocument/2006/relationships/slideLayout" Target="../slideLayouts/slideLayout97.xml" /><Relationship Id="rId95" Type="http://schemas.openxmlformats.org/officeDocument/2006/relationships/slideLayout" Target="../slideLayouts/slideLayout98.xml" /><Relationship Id="rId96" Type="http://schemas.openxmlformats.org/officeDocument/2006/relationships/slideLayout" Target="../slideLayouts/slideLayout99.xml" /><Relationship Id="rId97" Type="http://schemas.openxmlformats.org/officeDocument/2006/relationships/slideLayout" Target="../slideLayouts/slideLayout100.xml" /><Relationship Id="rId98" Type="http://schemas.openxmlformats.org/officeDocument/2006/relationships/slideLayout" Target="../slideLayouts/slideLayout101.xml" /><Relationship Id="rId99" Type="http://schemas.openxmlformats.org/officeDocument/2006/relationships/slideLayout" Target="../slideLayouts/slideLayout10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06.xml" /><Relationship Id="rId10" Type="http://schemas.openxmlformats.org/officeDocument/2006/relationships/slideLayout" Target="../slideLayouts/slideLayout215.xml" /><Relationship Id="rId11" Type="http://schemas.openxmlformats.org/officeDocument/2006/relationships/theme" Target="../theme/theme3.xml" /><Relationship Id="rId2" Type="http://schemas.openxmlformats.org/officeDocument/2006/relationships/slideLayout" Target="../slideLayouts/slideLayout207.xml" /><Relationship Id="rId3" Type="http://schemas.openxmlformats.org/officeDocument/2006/relationships/slideLayout" Target="../slideLayouts/slideLayout208.xml" /><Relationship Id="rId4" Type="http://schemas.openxmlformats.org/officeDocument/2006/relationships/slideLayout" Target="../slideLayouts/slideLayout209.xml" /><Relationship Id="rId5" Type="http://schemas.openxmlformats.org/officeDocument/2006/relationships/slideLayout" Target="../slideLayouts/slideLayout210.xml" /><Relationship Id="rId6" Type="http://schemas.openxmlformats.org/officeDocument/2006/relationships/slideLayout" Target="../slideLayouts/slideLayout211.xml" /><Relationship Id="rId7" Type="http://schemas.openxmlformats.org/officeDocument/2006/relationships/slideLayout" Target="../slideLayouts/slideLayout212.xml" /><Relationship Id="rId8" Type="http://schemas.openxmlformats.org/officeDocument/2006/relationships/slideLayout" Target="../slideLayouts/slideLayout213.xml" /><Relationship Id="rId9" Type="http://schemas.openxmlformats.org/officeDocument/2006/relationships/slideLayout" Target="../slideLayouts/slideLayout21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extLst>
      <p:ext uri="{BB962C8B-B14F-4D97-AF65-F5344CB8AC3E}">
        <p14:creationId val="21880476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61FEE-56D5-4BA9-AC75-184C9A67A85C}" type="slidenum">
              <a:rPr lang="zh-CN" altLang="en-US" smtClean="0"/>
              <a:t>‹#›</a:t>
            </a:fld>
            <a:endParaRPr lang="zh-CN" altLang="en-US"/>
          </a:p>
        </p:txBody>
      </p:sp>
      <p:sp>
        <p:nvSpPr>
          <p:cNvPr id="3" name="PA_图片 1">
            <a:extLst>
              <a:ext uri="{FF2B5EF4-FFF2-40B4-BE49-F238E27FC236}">
                <a16:creationId xmlns:a16="http://schemas.microsoft.com/office/drawing/2014/main" id="{FD119F96-12B3-4E73-9058-66C023D899EC}"/>
              </a:ext>
            </a:extLst>
          </p:cNvPr>
          <p:cNvSpPr/>
          <p:nvPr userDrawn="1">
            <p:custDataLst>
              <p:tags r:id="rId203"/>
            </p:custDataLst>
          </p:nvPr>
        </p:nvSpPr>
        <p:spPr>
          <a:xfrm>
            <a:off x="0" y="0"/>
            <a:ext cx="12192001" cy="6858001"/>
          </a:xfrm>
          <a:custGeom>
            <a:rect l="0" t="0" r="0" b="0"/>
            <a:pathLst>
              <a:path w="12192001" h="6858001">
                <a:moveTo>
                  <a:pt x="0" y="0"/>
                </a:moveTo>
                <a:lnTo>
                  <a:pt x="12192000" y="0"/>
                </a:lnTo>
                <a:lnTo>
                  <a:pt x="12192000" y="6858000"/>
                </a:lnTo>
                <a:lnTo>
                  <a:pt x="0" y="6858000"/>
                </a:lnTo>
                <a:close/>
              </a:path>
            </a:pathLst>
          </a:custGeom>
          <a:blipFill dpi="0" rotWithShape="1">
            <a:blip r:embed="rId204">
              <a:alphaModFix amt="24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14">
            <a:extLst>
              <a:ext uri="{FF2B5EF4-FFF2-40B4-BE49-F238E27FC236}">
                <a16:creationId xmlns:a16="http://schemas.microsoft.com/office/drawing/2014/main" id="{DEAC4378-31E3-40C2-9C15-88BE89E421DF}"/>
              </a:ext>
            </a:extLst>
          </p:cNvPr>
          <p:cNvGrpSpPr/>
          <p:nvPr userDrawn="1"/>
        </p:nvGrpSpPr>
        <p:grpSpPr>
          <a:xfrm>
            <a:off x="0" y="0"/>
            <a:ext cx="5370287" cy="928046"/>
            <a:chExt cx="4452604" cy="769239"/>
          </a:xfrm>
        </p:grpSpPr>
        <p:pic>
          <p:nvPicPr>
            <p:cNvPr id="5" name="图片 11">
              <a:extLst>
                <a:ext uri="{FF2B5EF4-FFF2-40B4-BE49-F238E27FC236}">
                  <a16:creationId xmlns:a16="http://schemas.microsoft.com/office/drawing/2014/main" id="{5EC5BACB-614B-456F-99C0-F480FE32334E}"/>
                </a:ext>
              </a:extLst>
            </p:cNvPr>
            <p:cNvPicPr>
              <a:picLocks noChangeAspect="1" noChangeArrowheads="1"/>
            </p:cNvPicPr>
            <p:nvPr/>
          </p:nvPicPr>
          <p:blipFill>
            <a:blip r:embed="rId205">
              <a:extLst>
                <a:ext uri="{28A0092B-C50C-407E-A947-70E740481C1C}">
                  <a14:useLocalDpi xmlns:a14="http://schemas.microsoft.com/office/drawing/2010/main" val="0"/>
                </a:ext>
              </a:extLst>
            </a:blip>
            <a:stretch>
              <a:fillRect/>
            </a:stretch>
          </p:blipFill>
          <p:spPr bwMode="auto">
            <a:xfrm>
              <a:off x="0" y="0"/>
              <a:ext cx="775964"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3">
              <a:extLst>
                <a:ext uri="{FF2B5EF4-FFF2-40B4-BE49-F238E27FC236}">
                  <a16:creationId xmlns:a16="http://schemas.microsoft.com/office/drawing/2014/main" id="{AFAADB69-4D4D-4D85-AAE0-87A463606C9E}"/>
                </a:ext>
              </a:extLst>
            </p:cNvPr>
            <p:cNvSpPr>
              <a:spLocks noChangeArrowheads="1"/>
            </p:cNvSpPr>
            <p:nvPr/>
          </p:nvSpPr>
          <p:spPr bwMode="auto">
            <a:xfrm>
              <a:off x="775964" y="116754"/>
              <a:ext cx="3676640" cy="535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latin typeface="+mn-lt"/>
                  <a:ea typeface="+mn-ea"/>
                  <a:cs typeface="+mn-ea"/>
                  <a:sym typeface="+mn-lt"/>
                </a:rPr>
                <a:t>输入标题文字</a:t>
              </a:r>
            </a:p>
          </p:txBody>
        </p:sp>
      </p:grpSp>
    </p:spTree>
    <p:extLst>
      <p:ext uri="{BB962C8B-B14F-4D97-AF65-F5344CB8AC3E}">
        <p14:creationId val="346369152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 id="2147483697" r:id="rId33"/>
    <p:sldLayoutId id="2147483698" r:id="rId34"/>
    <p:sldLayoutId id="2147483699" r:id="rId35"/>
    <p:sldLayoutId id="2147483700" r:id="rId36"/>
    <p:sldLayoutId id="2147483701" r:id="rId37"/>
    <p:sldLayoutId id="2147483702" r:id="rId38"/>
    <p:sldLayoutId id="2147483703" r:id="rId39"/>
    <p:sldLayoutId id="2147483704" r:id="rId40"/>
    <p:sldLayoutId id="2147483705" r:id="rId41"/>
    <p:sldLayoutId id="2147483706" r:id="rId42"/>
    <p:sldLayoutId id="2147483707" r:id="rId43"/>
    <p:sldLayoutId id="2147483708" r:id="rId44"/>
    <p:sldLayoutId id="2147483709" r:id="rId45"/>
    <p:sldLayoutId id="2147483710" r:id="rId46"/>
    <p:sldLayoutId id="2147483711" r:id="rId47"/>
    <p:sldLayoutId id="2147483712" r:id="rId48"/>
    <p:sldLayoutId id="2147483713" r:id="rId49"/>
    <p:sldLayoutId id="2147483714" r:id="rId50"/>
    <p:sldLayoutId id="2147483715" r:id="rId51"/>
    <p:sldLayoutId id="2147483716" r:id="rId52"/>
    <p:sldLayoutId id="2147483717" r:id="rId53"/>
    <p:sldLayoutId id="2147483718" r:id="rId54"/>
    <p:sldLayoutId id="2147483719" r:id="rId55"/>
    <p:sldLayoutId id="2147483720" r:id="rId56"/>
    <p:sldLayoutId id="2147483721" r:id="rId57"/>
    <p:sldLayoutId id="2147483722" r:id="rId58"/>
    <p:sldLayoutId id="2147483723" r:id="rId59"/>
    <p:sldLayoutId id="2147483724" r:id="rId60"/>
    <p:sldLayoutId id="2147483725" r:id="rId61"/>
    <p:sldLayoutId id="2147483726" r:id="rId62"/>
    <p:sldLayoutId id="2147483727" r:id="rId63"/>
    <p:sldLayoutId id="2147483728" r:id="rId64"/>
    <p:sldLayoutId id="2147483729" r:id="rId65"/>
    <p:sldLayoutId id="2147483730" r:id="rId66"/>
    <p:sldLayoutId id="2147483731" r:id="rId67"/>
    <p:sldLayoutId id="2147483732" r:id="rId68"/>
    <p:sldLayoutId id="2147483733" r:id="rId69"/>
    <p:sldLayoutId id="2147483734" r:id="rId70"/>
    <p:sldLayoutId id="2147483735" r:id="rId71"/>
    <p:sldLayoutId id="2147483736" r:id="rId72"/>
    <p:sldLayoutId id="2147483737" r:id="rId73"/>
    <p:sldLayoutId id="2147483738" r:id="rId74"/>
    <p:sldLayoutId id="2147483739" r:id="rId75"/>
    <p:sldLayoutId id="2147483740" r:id="rId76"/>
    <p:sldLayoutId id="2147483741" r:id="rId77"/>
    <p:sldLayoutId id="2147483742" r:id="rId78"/>
    <p:sldLayoutId id="2147483743" r:id="rId79"/>
    <p:sldLayoutId id="2147483744" r:id="rId80"/>
    <p:sldLayoutId id="2147483745" r:id="rId81"/>
    <p:sldLayoutId id="2147483746" r:id="rId82"/>
    <p:sldLayoutId id="2147483747" r:id="rId83"/>
    <p:sldLayoutId id="2147483748" r:id="rId84"/>
    <p:sldLayoutId id="2147483749" r:id="rId85"/>
    <p:sldLayoutId id="2147483750" r:id="rId86"/>
    <p:sldLayoutId id="2147483751" r:id="rId87"/>
    <p:sldLayoutId id="2147483752" r:id="rId88"/>
    <p:sldLayoutId id="2147483753" r:id="rId89"/>
    <p:sldLayoutId id="2147483754" r:id="rId90"/>
    <p:sldLayoutId id="2147483755" r:id="rId91"/>
    <p:sldLayoutId id="2147483756" r:id="rId92"/>
    <p:sldLayoutId id="2147483757" r:id="rId93"/>
    <p:sldLayoutId id="2147483758" r:id="rId94"/>
    <p:sldLayoutId id="2147483759" r:id="rId95"/>
    <p:sldLayoutId id="2147483760" r:id="rId96"/>
    <p:sldLayoutId id="2147483761" r:id="rId97"/>
    <p:sldLayoutId id="2147483762" r:id="rId98"/>
    <p:sldLayoutId id="2147483763" r:id="rId99"/>
    <p:sldLayoutId id="2147483764" r:id="rId100"/>
    <p:sldLayoutId id="2147483765" r:id="rId101"/>
    <p:sldLayoutId id="2147483766" r:id="rId102"/>
    <p:sldLayoutId id="2147483767" r:id="rId103"/>
    <p:sldLayoutId id="2147483768" r:id="rId104"/>
    <p:sldLayoutId id="2147483769" r:id="rId105"/>
    <p:sldLayoutId id="2147483770" r:id="rId106"/>
    <p:sldLayoutId id="2147483771" r:id="rId107"/>
    <p:sldLayoutId id="2147483772" r:id="rId108"/>
    <p:sldLayoutId id="2147483773" r:id="rId109"/>
    <p:sldLayoutId id="2147483774" r:id="rId110"/>
    <p:sldLayoutId id="2147483775" r:id="rId111"/>
    <p:sldLayoutId id="2147483776" r:id="rId112"/>
    <p:sldLayoutId id="2147483777" r:id="rId113"/>
    <p:sldLayoutId id="2147483778" r:id="rId114"/>
    <p:sldLayoutId id="2147483779" r:id="rId115"/>
    <p:sldLayoutId id="2147483780" r:id="rId116"/>
    <p:sldLayoutId id="2147483781" r:id="rId117"/>
    <p:sldLayoutId id="2147483782" r:id="rId118"/>
    <p:sldLayoutId id="2147483783" r:id="rId119"/>
    <p:sldLayoutId id="2147483784" r:id="rId120"/>
    <p:sldLayoutId id="2147483785" r:id="rId121"/>
    <p:sldLayoutId id="2147483786" r:id="rId122"/>
    <p:sldLayoutId id="2147483787" r:id="rId123"/>
    <p:sldLayoutId id="2147483788" r:id="rId124"/>
    <p:sldLayoutId id="2147483789" r:id="rId125"/>
    <p:sldLayoutId id="2147483790" r:id="rId126"/>
    <p:sldLayoutId id="2147483791" r:id="rId127"/>
    <p:sldLayoutId id="2147483792" r:id="rId128"/>
    <p:sldLayoutId id="2147483793" r:id="rId129"/>
    <p:sldLayoutId id="2147483794" r:id="rId130"/>
    <p:sldLayoutId id="2147483795" r:id="rId131"/>
    <p:sldLayoutId id="2147483796" r:id="rId132"/>
    <p:sldLayoutId id="2147483797" r:id="rId133"/>
    <p:sldLayoutId id="2147483798" r:id="rId134"/>
    <p:sldLayoutId id="2147483799" r:id="rId135"/>
    <p:sldLayoutId id="2147483800" r:id="rId136"/>
    <p:sldLayoutId id="2147483801" r:id="rId137"/>
    <p:sldLayoutId id="2147483802" r:id="rId138"/>
    <p:sldLayoutId id="2147483803" r:id="rId139"/>
    <p:sldLayoutId id="2147483804" r:id="rId140"/>
    <p:sldLayoutId id="2147483805" r:id="rId141"/>
    <p:sldLayoutId id="2147483806" r:id="rId142"/>
    <p:sldLayoutId id="2147483807" r:id="rId143"/>
    <p:sldLayoutId id="2147483808" r:id="rId144"/>
    <p:sldLayoutId id="2147483809" r:id="rId145"/>
    <p:sldLayoutId id="2147483810" r:id="rId146"/>
    <p:sldLayoutId id="2147483811" r:id="rId147"/>
    <p:sldLayoutId id="2147483812" r:id="rId148"/>
    <p:sldLayoutId id="2147483813" r:id="rId149"/>
    <p:sldLayoutId id="2147483814" r:id="rId150"/>
    <p:sldLayoutId id="2147483815" r:id="rId151"/>
    <p:sldLayoutId id="2147483816" r:id="rId152"/>
    <p:sldLayoutId id="2147483817" r:id="rId153"/>
    <p:sldLayoutId id="2147483818" r:id="rId154"/>
    <p:sldLayoutId id="2147483819" r:id="rId155"/>
    <p:sldLayoutId id="2147483820" r:id="rId156"/>
    <p:sldLayoutId id="2147483821" r:id="rId157"/>
    <p:sldLayoutId id="2147483822" r:id="rId158"/>
    <p:sldLayoutId id="2147483823" r:id="rId159"/>
    <p:sldLayoutId id="2147483824" r:id="rId160"/>
    <p:sldLayoutId id="2147483825" r:id="rId161"/>
    <p:sldLayoutId id="2147483826" r:id="rId162"/>
    <p:sldLayoutId id="2147483827" r:id="rId163"/>
    <p:sldLayoutId id="2147483828" r:id="rId164"/>
    <p:sldLayoutId id="2147483829" r:id="rId165"/>
    <p:sldLayoutId id="2147483830" r:id="rId166"/>
    <p:sldLayoutId id="2147483831" r:id="rId167"/>
    <p:sldLayoutId id="2147483832" r:id="rId168"/>
    <p:sldLayoutId id="2147483833" r:id="rId169"/>
    <p:sldLayoutId id="2147483834" r:id="rId170"/>
    <p:sldLayoutId id="2147483835" r:id="rId171"/>
    <p:sldLayoutId id="2147483836" r:id="rId172"/>
    <p:sldLayoutId id="2147483837" r:id="rId173"/>
    <p:sldLayoutId id="2147483838" r:id="rId174"/>
    <p:sldLayoutId id="2147483839" r:id="rId175"/>
    <p:sldLayoutId id="2147483840" r:id="rId176"/>
    <p:sldLayoutId id="2147483841" r:id="rId177"/>
    <p:sldLayoutId id="2147483842" r:id="rId178"/>
    <p:sldLayoutId id="2147483843" r:id="rId179"/>
    <p:sldLayoutId id="2147483844" r:id="rId180"/>
    <p:sldLayoutId id="2147483845" r:id="rId181"/>
    <p:sldLayoutId id="2147483846" r:id="rId182"/>
    <p:sldLayoutId id="2147483847" r:id="rId183"/>
    <p:sldLayoutId id="2147483848" r:id="rId184"/>
    <p:sldLayoutId id="2147483849" r:id="rId185"/>
    <p:sldLayoutId id="2147483850" r:id="rId186"/>
    <p:sldLayoutId id="2147483851" r:id="rId187"/>
    <p:sldLayoutId id="2147483852" r:id="rId188"/>
    <p:sldLayoutId id="2147483853" r:id="rId189"/>
    <p:sldLayoutId id="2147483854" r:id="rId190"/>
    <p:sldLayoutId id="2147483855" r:id="rId191"/>
    <p:sldLayoutId id="2147483856" r:id="rId192"/>
    <p:sldLayoutId id="2147483857" r:id="rId193"/>
    <p:sldLayoutId id="2147483858" r:id="rId194"/>
    <p:sldLayoutId id="2147483859" r:id="rId195"/>
    <p:sldLayoutId id="2147483860" r:id="rId196"/>
    <p:sldLayoutId id="2147483861" r:id="rId197"/>
    <p:sldLayoutId id="2147483862" r:id="rId198"/>
    <p:sldLayoutId id="2147483863" r:id="rId199"/>
    <p:sldLayoutId id="2147483864" r:id="rId200"/>
    <p:sldLayoutId id="2147483865" r:id="rId201"/>
    <p:sldLayoutId id="2147483866" r:id="rId202"/>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filter="">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rgbClr val="FFFFFC"/>
        </a:solidFill>
        <a:effectLst/>
      </p:bgPr>
    </p:bg>
    <p:spTree>
      <p:nvGrpSpPr>
        <p:cNvPr id="1" name=""/>
        <p:cNvGrpSpPr/>
        <p:nvPr/>
      </p:nvGrpSpPr>
      <p:grpSpPr>
        <a:xfrm>
          <a:off x="0" y="0"/>
          <a:ext cx="0" cy="0"/>
        </a:xfrm>
      </p:grpSpPr>
    </p:spTree>
    <p:extLst>
      <p:ext uri="{BB962C8B-B14F-4D97-AF65-F5344CB8AC3E}">
        <p14:creationId val="1013797444"/>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Lst>
  <mc:AlternateContent>
    <mc:Choice xmlns:p14="http://schemas.microsoft.com/office/powerpoint/2010/main" Requires="p14">
      <p:transition advClick="0" advTm="5000" p14:dur="10"/>
    </mc:Choice>
    <mc:Fallback>
      <p:transition advClick="0" advTm="500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image" Target="../media/image21.png" /><Relationship Id="rId5" Type="http://schemas.openxmlformats.org/officeDocument/2006/relationships/audio"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99.xml" /><Relationship Id="rId10" Type="http://schemas.openxmlformats.org/officeDocument/2006/relationships/image" Target="../media/image26.jpeg" /><Relationship Id="rId11" Type="http://schemas.openxmlformats.org/officeDocument/2006/relationships/image" Target="../media/image27.jpeg" /><Relationship Id="rId12" Type="http://schemas.openxmlformats.org/officeDocument/2006/relationships/image" Target="../media/image28.jpeg" /><Relationship Id="rId13" Type="http://schemas.openxmlformats.org/officeDocument/2006/relationships/image" Target="../media/image29.jpeg"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03.xml" /><Relationship Id="rId10" Type="http://schemas.openxmlformats.org/officeDocument/2006/relationships/tags" Target="../tags/tag48.xml" /><Relationship Id="rId11" Type="http://schemas.openxmlformats.org/officeDocument/2006/relationships/tags" Target="../tags/tag49.xml" /><Relationship Id="rId12" Type="http://schemas.openxmlformats.org/officeDocument/2006/relationships/tags" Target="../tags/tag50.xml" /><Relationship Id="rId13" Type="http://schemas.openxmlformats.org/officeDocument/2006/relationships/tags" Target="../tags/tag51.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image" Target="../media/image32.jpeg"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image" Target="../media/image2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00.xml" /><Relationship Id="rId10" Type="http://schemas.openxmlformats.org/officeDocument/2006/relationships/image" Target="../media/image34.jpeg" /><Relationship Id="rId11" Type="http://schemas.openxmlformats.org/officeDocument/2006/relationships/image" Target="../media/image35.jpeg"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image" Target="../media/image3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18.png" /><Relationship Id="rId4" Type="http://schemas.openxmlformats.org/officeDocument/2006/relationships/image" Target="../media/image2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56.xml" /><Relationship Id="rId10" Type="http://schemas.openxmlformats.org/officeDocument/2006/relationships/tags" Target="../tags/tag63.xml" /><Relationship Id="rId11" Type="http://schemas.openxmlformats.org/officeDocument/2006/relationships/tags" Target="../tags/tag64.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tags" Target="../tags/tag67.xml" /><Relationship Id="rId15" Type="http://schemas.openxmlformats.org/officeDocument/2006/relationships/tags" Target="../tags/tag68.xml" /><Relationship Id="rId16" Type="http://schemas.openxmlformats.org/officeDocument/2006/relationships/tags" Target="../tags/tag69.xml" /><Relationship Id="rId17" Type="http://schemas.openxmlformats.org/officeDocument/2006/relationships/tags" Target="../tags/tag70.xml" /><Relationship Id="rId18" Type="http://schemas.openxmlformats.org/officeDocument/2006/relationships/tags" Target="../tags/tag71.xml" /><Relationship Id="rId19" Type="http://schemas.openxmlformats.org/officeDocument/2006/relationships/tags" Target="../tags/tag72.xml" /><Relationship Id="rId2" Type="http://schemas.openxmlformats.org/officeDocument/2006/relationships/tags" Target="../tags/tag59.xml" /><Relationship Id="rId20" Type="http://schemas.openxmlformats.org/officeDocument/2006/relationships/tags" Target="../tags/tag73.xml" /><Relationship Id="rId21" Type="http://schemas.openxmlformats.org/officeDocument/2006/relationships/tags" Target="../tags/tag74.xml" /><Relationship Id="rId3" Type="http://schemas.openxmlformats.org/officeDocument/2006/relationships/chart" Target="../charts/chart2.xml" /><Relationship Id="rId4" Type="http://schemas.openxmlformats.org/officeDocument/2006/relationships/tags" Target="../tags/tag60.xml" /><Relationship Id="rId5" Type="http://schemas.openxmlformats.org/officeDocument/2006/relationships/chart" Target="../charts/chart3.xml" /><Relationship Id="rId6" Type="http://schemas.openxmlformats.org/officeDocument/2006/relationships/tags" Target="../tags/tag61.xml" /><Relationship Id="rId7" Type="http://schemas.openxmlformats.org/officeDocument/2006/relationships/chart" Target="../charts/chart4.xml" /><Relationship Id="rId8" Type="http://schemas.openxmlformats.org/officeDocument/2006/relationships/tags" Target="../tags/tag62.xml" /><Relationship Id="rId9" Type="http://schemas.openxmlformats.org/officeDocument/2006/relationships/chart" Target="../charts/chart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image" Target="../media/image2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01.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image" Target="../media/image3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9.png" /><Relationship Id="rId3" Type="http://schemas.openxmlformats.org/officeDocument/2006/relationships/image" Target="../media/image2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image" Target="../media/image2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98.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image" Target="../media/image2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6.xml" /><Relationship Id="rId2" Type="http://schemas.openxmlformats.org/officeDocument/2006/relationships/tags" Target="../tags/tag18.xml" /><Relationship Id="rId3" Type="http://schemas.openxmlformats.org/officeDocument/2006/relationships/chart" Target="../charts/chart1.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02.xml" /><Relationship Id="rId10" Type="http://schemas.openxmlformats.org/officeDocument/2006/relationships/tags" Target="../tags/tag33.xml" /><Relationship Id="rId11" Type="http://schemas.openxmlformats.org/officeDocument/2006/relationships/tags" Target="../tags/tag34.xml" /><Relationship Id="rId12" Type="http://schemas.openxmlformats.org/officeDocument/2006/relationships/image" Target="../media/image25.jpeg"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image" Target="../media/image2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descr="图片包含 树, 户外, 天空, 自然&#10;&#10;已生成极高可信度的说明">
            <a:extLst>
              <a:ext uri="{FF2B5EF4-FFF2-40B4-BE49-F238E27FC236}">
                <a16:creationId xmlns:a16="http://schemas.microsoft.com/office/drawing/2014/main" id="{9EEFEF22-E360-4E5F-AC9E-D26E499C3F0E}"/>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A44C61A-6186-46C0-B5F7-B8FDF4CB86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633" y="1021897"/>
            <a:ext cx="3639709" cy="4595132"/>
          </a:xfrm>
          <a:prstGeom prst="rect">
            <a:avLst/>
          </a:prstGeom>
        </p:spPr>
      </p:pic>
      <p:pic>
        <p:nvPicPr>
          <p:cNvPr id="2" name="8.天空之城 - （吉它）纯音乐">
            <a:hlinkClick action="ppaction://media"/>
            <a:extLst>
              <a:ext uri="{FF2B5EF4-FFF2-40B4-BE49-F238E27FC236}">
                <a16:creationId xmlns:a16="http://schemas.microsoft.com/office/drawing/2014/main" id="{58CE0054-E040-4671-A005-9A97A3143C3B}"/>
              </a:ext>
            </a:extLst>
          </p:cNvPr>
          <p:cNvPicPr>
            <a:picLocks noChangeAspect="1"/>
          </p:cNvPicPr>
          <p:nvPr>
            <a:audioFile r:link="rId5"/>
            <p:extLst>
              <p:ext uri="{DAA4B4D4-6D71-4841-9C94-3DE7FCFB9230}">
                <p14:media r:embed="rId6"/>
              </p:ext>
            </p:extLst>
          </p:nvPr>
        </p:nvPicPr>
        <p:blipFill>
          <a:blip r:embed="rId4"/>
          <a:stretch>
            <a:fillRect/>
          </a:stretch>
        </p:blipFill>
        <p:spPr>
          <a:xfrm>
            <a:off x="-822203" y="522776"/>
            <a:ext cx="609600" cy="609600"/>
          </a:xfrm>
          <a:prstGeom prst="rect">
            <a:avLst/>
          </a:prstGeom>
        </p:spPr>
      </p:pic>
    </p:spTree>
    <p:extLst>
      <p:ext uri="{BB962C8B-B14F-4D97-AF65-F5344CB8AC3E}">
        <p14:creationId val="269431352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8" fill="hold" nodeType="afterGroup">
                            <p:stCondLst>
                              <p:cond delay="1"/>
                            </p:stCondLst>
                            <p:childTnLst>
                              <p:par>
                                <p:cTn id="9" presetID="23" presetClass="entr" presetSubtype="28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3*#ppt_w"/>
                                          </p:val>
                                        </p:tav>
                                        <p:tav tm="100000">
                                          <p:val>
                                            <p:strVal val="#ppt_w"/>
                                          </p:val>
                                        </p:tav>
                                      </p:tavLst>
                                    </p:anim>
                                    <p:anim calcmode="lin" valueType="num">
                                      <p:cBhvr>
                                        <p:cTn id="12" dur="500" fill="hold"/>
                                        <p:tgtEl>
                                          <p:spTgt spid="5"/>
                                        </p:tgtEl>
                                        <p:attrNameLst>
                                          <p:attrName>ppt_h</p:attrName>
                                        </p:attrNameLst>
                                      </p:cBhvr>
                                      <p:tavLst>
                                        <p:tav tm="0">
                                          <p:val>
                                            <p:strVal val="4/3*#ppt_h"/>
                                          </p:val>
                                        </p:tav>
                                        <p:tav tm="100000">
                                          <p:val>
                                            <p:strVal val="#ppt_h"/>
                                          </p:val>
                                        </p:tav>
                                      </p:tavLst>
                                    </p:anim>
                                  </p:childTnLst>
                                </p:cTn>
                              </p:par>
                            </p:childTnLst>
                          </p:cTn>
                        </p:par>
                        <p:par>
                          <p:cTn id="13" fill="hold" nodeType="afterGroup">
                            <p:stCondLst>
                              <p:cond delay="501"/>
                            </p:stCondLst>
                            <p:childTnLst>
                              <p:par>
                                <p:cTn id="14" presetID="1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PA_文本框 66"/>
          <p:cNvSpPr txBox="1">
            <a:spLocks noChangeArrowheads="1"/>
          </p:cNvSpPr>
          <p:nvPr>
            <p:custDataLst>
              <p:tags r:id="rId2"/>
            </p:custDataLst>
          </p:nvPr>
        </p:nvSpPr>
        <p:spPr bwMode="auto">
          <a:xfrm>
            <a:off x="1465542" y="5571386"/>
            <a:ext cx="2635442" cy="504177"/>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7" name="PA_文本框 13"/>
          <p:cNvSpPr txBox="1">
            <a:spLocks noChangeArrowheads="1"/>
          </p:cNvSpPr>
          <p:nvPr>
            <p:custDataLst>
              <p:tags r:id="rId3"/>
            </p:custDataLst>
          </p:nvPr>
        </p:nvSpPr>
        <p:spPr bwMode="auto">
          <a:xfrm>
            <a:off x="1910428" y="5304047"/>
            <a:ext cx="1745671" cy="233462"/>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51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
        <p:nvSpPr>
          <p:cNvPr id="8" name="PA_文本框 66"/>
          <p:cNvSpPr txBox="1">
            <a:spLocks noChangeArrowheads="1"/>
          </p:cNvSpPr>
          <p:nvPr>
            <p:custDataLst>
              <p:tags r:id="rId4"/>
            </p:custDataLst>
          </p:nvPr>
        </p:nvSpPr>
        <p:spPr bwMode="auto">
          <a:xfrm>
            <a:off x="3683829" y="1624298"/>
            <a:ext cx="2635442" cy="504177"/>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9" name="PA_文本框 13"/>
          <p:cNvSpPr txBox="1">
            <a:spLocks noChangeArrowheads="1"/>
          </p:cNvSpPr>
          <p:nvPr>
            <p:custDataLst>
              <p:tags r:id="rId5"/>
            </p:custDataLst>
          </p:nvPr>
        </p:nvSpPr>
        <p:spPr bwMode="auto">
          <a:xfrm>
            <a:off x="4128714" y="1356959"/>
            <a:ext cx="1745671" cy="233462"/>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51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
        <p:nvSpPr>
          <p:cNvPr id="10" name="PA_文本框 66"/>
          <p:cNvSpPr txBox="1">
            <a:spLocks noChangeArrowheads="1"/>
          </p:cNvSpPr>
          <p:nvPr>
            <p:custDataLst>
              <p:tags r:id="rId6"/>
            </p:custDataLst>
          </p:nvPr>
        </p:nvSpPr>
        <p:spPr bwMode="auto">
          <a:xfrm>
            <a:off x="5898489" y="5571386"/>
            <a:ext cx="2635442" cy="504177"/>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1" name="PA_文本框 13"/>
          <p:cNvSpPr txBox="1">
            <a:spLocks noChangeArrowheads="1"/>
          </p:cNvSpPr>
          <p:nvPr>
            <p:custDataLst>
              <p:tags r:id="rId7"/>
            </p:custDataLst>
          </p:nvPr>
        </p:nvSpPr>
        <p:spPr bwMode="auto">
          <a:xfrm>
            <a:off x="6343376" y="5304047"/>
            <a:ext cx="1745671" cy="233462"/>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51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
        <p:nvSpPr>
          <p:cNvPr id="12" name="PA_文本框 66"/>
          <p:cNvSpPr txBox="1">
            <a:spLocks noChangeArrowheads="1"/>
          </p:cNvSpPr>
          <p:nvPr>
            <p:custDataLst>
              <p:tags r:id="rId8"/>
            </p:custDataLst>
          </p:nvPr>
        </p:nvSpPr>
        <p:spPr bwMode="auto">
          <a:xfrm>
            <a:off x="8113152" y="1624298"/>
            <a:ext cx="2635442" cy="504177"/>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3" name="PA_文本框 13"/>
          <p:cNvSpPr txBox="1">
            <a:spLocks noChangeArrowheads="1"/>
          </p:cNvSpPr>
          <p:nvPr>
            <p:custDataLst>
              <p:tags r:id="rId9"/>
            </p:custDataLst>
          </p:nvPr>
        </p:nvSpPr>
        <p:spPr bwMode="auto">
          <a:xfrm>
            <a:off x="8558039" y="1356959"/>
            <a:ext cx="1745671" cy="233462"/>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51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pic>
        <p:nvPicPr>
          <p:cNvPr id="3" name="图片占位符 2">
            <a:extLst>
              <a:ext uri="{FF2B5EF4-FFF2-40B4-BE49-F238E27FC236}">
                <a16:creationId xmlns:a16="http://schemas.microsoft.com/office/drawing/2014/main" id="{BAB5241E-AB22-412B-B455-E30EB8FC1563}"/>
              </a:ext>
            </a:extLst>
          </p:cNvPr>
          <p:cNvPicPr>
            <a:picLocks noGrp="1" noChangeAspect="1"/>
          </p:cNvPicPr>
          <p:nvPr>
            <p:ph type="pic" sz="quarter" idx="11"/>
          </p:nvPr>
        </p:nvPicPr>
        <p:blipFill>
          <a:blip r:embed="rId10">
            <a:extLst>
              <a:ext uri="{28A0092B-C50C-407E-A947-70E740481C1C}">
                <a14:useLocalDpi xmlns:a14="http://schemas.microsoft.com/office/drawing/2010/main" val="0"/>
              </a:ext>
            </a:extLst>
          </a:blip>
          <a:srcRect l="13355" r="13355"/>
          <a:stretch>
            <a:fillRect/>
          </a:stretch>
        </p:blipFill>
        <p:spPr/>
      </p:pic>
      <p:pic>
        <p:nvPicPr>
          <p:cNvPr id="5" name="图片占位符 4">
            <a:extLst>
              <a:ext uri="{FF2B5EF4-FFF2-40B4-BE49-F238E27FC236}">
                <a16:creationId xmlns:a16="http://schemas.microsoft.com/office/drawing/2014/main" id="{07BB20CD-7B0D-4295-9843-A2C6AE5966EE}"/>
              </a:ext>
            </a:extLst>
          </p:cNvPr>
          <p:cNvPicPr>
            <a:picLocks noGrp="1" noChangeAspect="1"/>
          </p:cNvPicPr>
          <p:nvPr>
            <p:ph type="pic" sz="quarter" idx="12"/>
          </p:nvPr>
        </p:nvPicPr>
        <p:blipFill>
          <a:blip r:embed="rId11">
            <a:extLst>
              <a:ext uri="{28A0092B-C50C-407E-A947-70E740481C1C}">
                <a14:useLocalDpi xmlns:a14="http://schemas.microsoft.com/office/drawing/2010/main" val="0"/>
              </a:ext>
            </a:extLst>
          </a:blip>
          <a:srcRect l="14816" r="14816"/>
          <a:stretch>
            <a:fillRect/>
          </a:stretch>
        </p:blipFill>
        <p:spPr/>
      </p:pic>
      <p:pic>
        <p:nvPicPr>
          <p:cNvPr id="19" name="图片占位符 18" descr="图片包含 户外, 人员, 天空, 树&#10;&#10;已生成极高可信度的说明">
            <a:extLst>
              <a:ext uri="{FF2B5EF4-FFF2-40B4-BE49-F238E27FC236}">
                <a16:creationId xmlns:a16="http://schemas.microsoft.com/office/drawing/2014/main" id="{311268EC-023C-4F97-B464-922DD7014B5F}"/>
              </a:ext>
            </a:extLst>
          </p:cNvPr>
          <p:cNvPicPr>
            <a:picLocks noGrp="1" noChangeAspect="1"/>
          </p:cNvPicPr>
          <p:nvPr>
            <p:ph type="pic" sz="quarter" idx="13"/>
          </p:nvPr>
        </p:nvPicPr>
        <p:blipFill>
          <a:blip r:embed="rId12">
            <a:extLst>
              <a:ext uri="{28A0092B-C50C-407E-A947-70E740481C1C}">
                <a14:useLocalDpi xmlns:a14="http://schemas.microsoft.com/office/drawing/2010/main" val="0"/>
              </a:ext>
            </a:extLst>
          </a:blip>
          <a:srcRect l="11331" r="11331"/>
          <a:stretch>
            <a:fillRect/>
          </a:stretch>
        </p:blipFill>
        <p:spPr/>
      </p:pic>
      <p:pic>
        <p:nvPicPr>
          <p:cNvPr id="21" name="图片占位符 20" descr="图片包含 服装, 人员, 室内, 墙壁&#10;&#10;已生成极高可信度的说明">
            <a:extLst>
              <a:ext uri="{FF2B5EF4-FFF2-40B4-BE49-F238E27FC236}">
                <a16:creationId xmlns:a16="http://schemas.microsoft.com/office/drawing/2014/main" id="{7DE719B4-7E02-4DFC-8913-4D820CA292D6}"/>
              </a:ext>
            </a:extLst>
          </p:cNvPr>
          <p:cNvPicPr>
            <a:picLocks noGrp="1" noChangeAspect="1"/>
          </p:cNvPicPr>
          <p:nvPr>
            <p:ph type="pic" sz="quarter" idx="14"/>
          </p:nvPr>
        </p:nvPicPr>
        <p:blipFill>
          <a:blip r:embed="rId13">
            <a:extLst>
              <a:ext uri="{28A0092B-C50C-407E-A947-70E740481C1C}">
                <a14:useLocalDpi xmlns:a14="http://schemas.microsoft.com/office/drawing/2010/main" val="0"/>
              </a:ext>
            </a:extLst>
          </a:blip>
          <a:srcRect l="11404" r="11404"/>
          <a:stretch>
            <a:fillRect/>
          </a:stretch>
        </p:blipFill>
        <p:spPr/>
      </p:pic>
    </p:spTree>
    <p:extLst>
      <p:ext uri="{BB962C8B-B14F-4D97-AF65-F5344CB8AC3E}">
        <p14:creationId val="1952398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anim calcmode="lin" valueType="num">
                                      <p:cBhvr>
                                        <p:cTn id="18" dur="750" fill="hold"/>
                                        <p:tgtEl>
                                          <p:spTgt spid="9"/>
                                        </p:tgtEl>
                                        <p:attrNameLst>
                                          <p:attrName>ppt_x</p:attrName>
                                        </p:attrNameLst>
                                      </p:cBhvr>
                                      <p:tavLst>
                                        <p:tav tm="0">
                                          <p:val>
                                            <p:strVal val="#ppt_x"/>
                                          </p:val>
                                        </p:tav>
                                        <p:tav tm="100000">
                                          <p:val>
                                            <p:strVal val="#ppt_x"/>
                                          </p:val>
                                        </p:tav>
                                      </p:tavLst>
                                    </p:anim>
                                    <p:anim calcmode="lin" valueType="num">
                                      <p:cBhvr>
                                        <p:cTn id="19" dur="75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2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2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anim calcmode="lin" valueType="num">
                                      <p:cBhvr>
                                        <p:cTn id="33" dur="750" fill="hold"/>
                                        <p:tgtEl>
                                          <p:spTgt spid="10"/>
                                        </p:tgtEl>
                                        <p:attrNameLst>
                                          <p:attrName>ppt_x</p:attrName>
                                        </p:attrNameLst>
                                      </p:cBhvr>
                                      <p:tavLst>
                                        <p:tav tm="0">
                                          <p:val>
                                            <p:strVal val="#ppt_x"/>
                                          </p:val>
                                        </p:tav>
                                        <p:tav tm="100000">
                                          <p:val>
                                            <p:strVal val="#ppt_x"/>
                                          </p:val>
                                        </p:tav>
                                      </p:tavLst>
                                    </p:anim>
                                    <p:anim calcmode="lin" valueType="num">
                                      <p:cBhvr>
                                        <p:cTn id="34" dur="75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750"/>
                                        <p:tgtEl>
                                          <p:spTgt spid="13"/>
                                        </p:tgtEl>
                                      </p:cBhvr>
                                    </p:animEffect>
                                    <p:anim calcmode="lin" valueType="num">
                                      <p:cBhvr>
                                        <p:cTn id="38" dur="750" fill="hold"/>
                                        <p:tgtEl>
                                          <p:spTgt spid="13"/>
                                        </p:tgtEl>
                                        <p:attrNameLst>
                                          <p:attrName>ppt_x</p:attrName>
                                        </p:attrNameLst>
                                      </p:cBhvr>
                                      <p:tavLst>
                                        <p:tav tm="0">
                                          <p:val>
                                            <p:strVal val="#ppt_x"/>
                                          </p:val>
                                        </p:tav>
                                        <p:tav tm="100000">
                                          <p:val>
                                            <p:strVal val="#ppt_x"/>
                                          </p:val>
                                        </p:tav>
                                      </p:tavLst>
                                    </p:anim>
                                    <p:anim calcmode="lin" valueType="num">
                                      <p:cBhvr>
                                        <p:cTn id="39" dur="75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2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750"/>
                                        <p:tgtEl>
                                          <p:spTgt spid="12"/>
                                        </p:tgtEl>
                                      </p:cBhvr>
                                    </p:animEffect>
                                    <p:anim calcmode="lin" valueType="num">
                                      <p:cBhvr>
                                        <p:cTn id="43" dur="750" fill="hold"/>
                                        <p:tgtEl>
                                          <p:spTgt spid="12"/>
                                        </p:tgtEl>
                                        <p:attrNameLst>
                                          <p:attrName>ppt_x</p:attrName>
                                        </p:attrNameLst>
                                      </p:cBhvr>
                                      <p:tavLst>
                                        <p:tav tm="0">
                                          <p:val>
                                            <p:strVal val="#ppt_x"/>
                                          </p:val>
                                        </p:tav>
                                        <p:tav tm="100000">
                                          <p:val>
                                            <p:strVal val="#ppt_x"/>
                                          </p:val>
                                        </p:tav>
                                      </p:tavLst>
                                    </p:anim>
                                    <p:anim calcmode="lin" valueType="num">
                                      <p:cBhvr>
                                        <p:cTn id="44"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ound Same Side Corner Rectangle 4"/>
          <p:cNvSpPr/>
          <p:nvPr/>
        </p:nvSpPr>
        <p:spPr>
          <a:xfrm>
            <a:off x="5128171" y="1674249"/>
            <a:ext cx="464184" cy="5183376"/>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8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nvGrpSpPr>
          <p:cNvPr id="3" name="Group 33"/>
          <p:cNvGrpSpPr/>
          <p:nvPr/>
        </p:nvGrpSpPr>
        <p:grpSpPr>
          <a:xfrm>
            <a:off x="5128172" y="2256313"/>
            <a:ext cx="3272723" cy="515099"/>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5"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6" name="Group 34"/>
          <p:cNvGrpSpPr/>
          <p:nvPr/>
        </p:nvGrpSpPr>
        <p:grpSpPr>
          <a:xfrm>
            <a:off x="5128172" y="3095157"/>
            <a:ext cx="3272723" cy="515099"/>
            <a:chOff x="5128064" y="3095119"/>
            <a:chExt cx="3273083" cy="515155"/>
          </a:xfrm>
        </p:grpSpPr>
        <p:sp>
          <p:nvSpPr>
            <p:cNvPr id="7"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8" name="Rectangle 9"/>
            <p:cNvSpPr/>
            <p:nvPr/>
          </p:nvSpPr>
          <p:spPr>
            <a:xfrm>
              <a:off x="5128064" y="3095119"/>
              <a:ext cx="464234" cy="515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9" name="Group 35"/>
          <p:cNvGrpSpPr/>
          <p:nvPr/>
        </p:nvGrpSpPr>
        <p:grpSpPr>
          <a:xfrm>
            <a:off x="5128172" y="3933999"/>
            <a:ext cx="3272723" cy="515099"/>
            <a:chOff x="5128064" y="3934054"/>
            <a:chExt cx="3273083" cy="515155"/>
          </a:xfrm>
        </p:grpSpPr>
        <p:sp>
          <p:nvSpPr>
            <p:cNvPr id="10"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12" name="Group 36"/>
          <p:cNvGrpSpPr/>
          <p:nvPr/>
        </p:nvGrpSpPr>
        <p:grpSpPr>
          <a:xfrm>
            <a:off x="5128172" y="4772842"/>
            <a:ext cx="3272724" cy="515099"/>
            <a:chOff x="5128064" y="4772988"/>
            <a:chExt cx="3273084" cy="515156"/>
          </a:xfrm>
        </p:grpSpPr>
        <p:sp>
          <p:nvSpPr>
            <p:cNvPr id="13"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4" name="Rectangle 11"/>
            <p:cNvSpPr/>
            <p:nvPr/>
          </p:nvSpPr>
          <p:spPr>
            <a:xfrm>
              <a:off x="5128064" y="4772988"/>
              <a:ext cx="464234" cy="515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15" name="Group 14"/>
          <p:cNvGrpSpPr/>
          <p:nvPr/>
        </p:nvGrpSpPr>
        <p:grpSpPr>
          <a:xfrm>
            <a:off x="8587683" y="2117905"/>
            <a:ext cx="2409275" cy="702598"/>
            <a:chOff x="8451509" y="2034687"/>
            <a:chExt cx="3254568" cy="702672"/>
          </a:xfrm>
        </p:grpSpPr>
        <p:sp>
          <p:nvSpPr>
            <p:cNvPr id="16" name="TextBox 12"/>
            <p:cNvSpPr txBox="1"/>
            <p:nvPr/>
          </p:nvSpPr>
          <p:spPr>
            <a:xfrm>
              <a:off x="8451509" y="2034687"/>
              <a:ext cx="1856194" cy="320186"/>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7" name="Rectangle 13"/>
            <p:cNvSpPr/>
            <p:nvPr/>
          </p:nvSpPr>
          <p:spPr>
            <a:xfrm>
              <a:off x="8508022" y="2365039"/>
              <a:ext cx="3198055" cy="372320"/>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18" name="Group 15"/>
          <p:cNvGrpSpPr/>
          <p:nvPr/>
        </p:nvGrpSpPr>
        <p:grpSpPr>
          <a:xfrm>
            <a:off x="8587683" y="2956746"/>
            <a:ext cx="2367439" cy="702598"/>
            <a:chOff x="8508022" y="2034687"/>
            <a:chExt cx="3198055" cy="702672"/>
          </a:xfrm>
        </p:grpSpPr>
        <p:sp>
          <p:nvSpPr>
            <p:cNvPr id="19" name="TextBox 16"/>
            <p:cNvSpPr txBox="1"/>
            <p:nvPr/>
          </p:nvSpPr>
          <p:spPr>
            <a:xfrm>
              <a:off x="8514715" y="2034687"/>
              <a:ext cx="1856195" cy="320186"/>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0" name="Rectangle 17"/>
            <p:cNvSpPr/>
            <p:nvPr/>
          </p:nvSpPr>
          <p:spPr>
            <a:xfrm>
              <a:off x="8508022" y="2365039"/>
              <a:ext cx="3198055" cy="372320"/>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1" name="Group 18"/>
          <p:cNvGrpSpPr/>
          <p:nvPr/>
        </p:nvGrpSpPr>
        <p:grpSpPr>
          <a:xfrm>
            <a:off x="8587683" y="4634429"/>
            <a:ext cx="2367440" cy="702597"/>
            <a:chOff x="8508022" y="2034687"/>
            <a:chExt cx="3198055" cy="702673"/>
          </a:xfrm>
        </p:grpSpPr>
        <p:sp>
          <p:nvSpPr>
            <p:cNvPr id="22" name="TextBox 19"/>
            <p:cNvSpPr txBox="1"/>
            <p:nvPr/>
          </p:nvSpPr>
          <p:spPr>
            <a:xfrm>
              <a:off x="8514343" y="2034687"/>
              <a:ext cx="1856194" cy="320187"/>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3" name="Rectangle 20"/>
            <p:cNvSpPr/>
            <p:nvPr/>
          </p:nvSpPr>
          <p:spPr>
            <a:xfrm>
              <a:off x="8508022" y="2365039"/>
              <a:ext cx="3198055" cy="372321"/>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4" name="Group 21"/>
          <p:cNvGrpSpPr/>
          <p:nvPr/>
        </p:nvGrpSpPr>
        <p:grpSpPr>
          <a:xfrm>
            <a:off x="8587683" y="3795587"/>
            <a:ext cx="2391392" cy="702598"/>
            <a:chOff x="8475665" y="2034687"/>
            <a:chExt cx="3230412" cy="702672"/>
          </a:xfrm>
        </p:grpSpPr>
        <p:sp>
          <p:nvSpPr>
            <p:cNvPr id="25" name="TextBox 22"/>
            <p:cNvSpPr txBox="1"/>
            <p:nvPr/>
          </p:nvSpPr>
          <p:spPr>
            <a:xfrm>
              <a:off x="8475665" y="2034687"/>
              <a:ext cx="1908165" cy="320186"/>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 </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6" name="Rectangle 23"/>
            <p:cNvSpPr/>
            <p:nvPr/>
          </p:nvSpPr>
          <p:spPr>
            <a:xfrm>
              <a:off x="8508022" y="2365039"/>
              <a:ext cx="3198055" cy="372320"/>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7" name="Group 37"/>
          <p:cNvGrpSpPr/>
          <p:nvPr/>
        </p:nvGrpSpPr>
        <p:grpSpPr>
          <a:xfrm>
            <a:off x="1271843" y="2256311"/>
            <a:ext cx="3854126" cy="3031628"/>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9" name="TextBox 28"/>
            <p:cNvSpPr txBox="1"/>
            <p:nvPr/>
          </p:nvSpPr>
          <p:spPr>
            <a:xfrm>
              <a:off x="1103992" y="2777120"/>
              <a:ext cx="1455026" cy="320187"/>
            </a:xfrm>
            <a:prstGeom prst="rect">
              <a:avLst/>
            </a:prstGeom>
            <a:noFill/>
          </p:spPr>
          <p:txBody>
            <a:bodyPr wrap="squar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 </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0" name="Rectangle 29"/>
            <p:cNvSpPr/>
            <p:nvPr/>
          </p:nvSpPr>
          <p:spPr>
            <a:xfrm>
              <a:off x="1129140" y="3077845"/>
              <a:ext cx="3004396" cy="372322"/>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1" name="Rectangle 30"/>
            <p:cNvSpPr/>
            <p:nvPr/>
          </p:nvSpPr>
          <p:spPr>
            <a:xfrm>
              <a:off x="1129140" y="4123237"/>
              <a:ext cx="3004396" cy="372322"/>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Tree>
    <p:extLst>
      <p:ext uri="{BB962C8B-B14F-4D97-AF65-F5344CB8AC3E}">
        <p14:creationId val="20606106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nodeType="afterGroup">
                            <p:stCondLst>
                              <p:cond delay="4500"/>
                            </p:stCondLst>
                            <p:childTnLst>
                              <p:par>
                                <p:cTn id="41" presetID="42"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3"/>
          <p:cNvGrpSpPr/>
          <p:nvPr/>
        </p:nvGrpSpPr>
        <p:grpSpPr>
          <a:xfrm>
            <a:off x="1913190" y="1328352"/>
            <a:ext cx="3114255" cy="4601536"/>
            <a:chOff x="1912729" y="1458758"/>
            <a:chExt cx="3510756" cy="5187394"/>
          </a:xfrm>
        </p:grpSpPr>
        <p:grpSp>
          <p:nvGrpSpPr>
            <p:cNvPr id="3" name="Group 4"/>
            <p:cNvGrpSpPr/>
            <p:nvPr/>
          </p:nvGrpSpPr>
          <p:grpSpPr>
            <a:xfrm>
              <a:off x="1972256" y="1458758"/>
              <a:ext cx="292103" cy="5187394"/>
              <a:chOff x="1374772" y="1213680"/>
              <a:chExt cx="274322" cy="5187394"/>
            </a:xfrm>
          </p:grpSpPr>
          <p:sp>
            <p:nvSpPr>
              <p:cNvPr id="20"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1" name="Rectangle 5"/>
              <p:cNvSpPr/>
              <p:nvPr/>
            </p:nvSpPr>
            <p:spPr>
              <a:xfrm>
                <a:off x="1374774" y="2007666"/>
                <a:ext cx="273845" cy="3776859"/>
              </a:xfrm>
              <a:custGeom>
                <a:gdLst>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10" fmla="*/ 0 w 273845"/>
                  <a:gd name="connsiteY10" fmla="*/ 0 h 3776662"/>
                  <a:gd name="connsiteX11" fmla="*/ 0 w 273845"/>
                  <a:gd name="connsiteY11" fmla="*/ 0 h 377666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2"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3"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4" name="Freeform 25"/>
              <p:cNvSpPr/>
              <p:nvPr/>
            </p:nvSpPr>
            <p:spPr>
              <a:xfrm rot="5400000">
                <a:off x="1396885" y="6250198"/>
                <a:ext cx="228600" cy="73152"/>
              </a:xfrm>
              <a:custGeom>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cxnSp>
            <p:nvCxnSpPr>
              <p:cNvPr id="25"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6"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7"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4" name="Trapezoid 5"/>
            <p:cNvSpPr/>
            <p:nvPr/>
          </p:nvSpPr>
          <p:spPr>
            <a:xfrm rot="16200000">
              <a:off x="1594832" y="5341831"/>
              <a:ext cx="695326" cy="59529"/>
            </a:xfrm>
            <a:prstGeom prst="trapezoid">
              <a:avLst>
                <a:gd name="adj" fmla="val 69837"/>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5"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6" name="Trapezoid 7"/>
            <p:cNvSpPr/>
            <p:nvPr/>
          </p:nvSpPr>
          <p:spPr>
            <a:xfrm rot="16200000">
              <a:off x="1594832" y="3537234"/>
              <a:ext cx="695326" cy="59529"/>
            </a:xfrm>
            <a:prstGeom prst="trapezoid">
              <a:avLst>
                <a:gd name="adj" fmla="val 69837"/>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7"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8"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9"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0"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1"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2" name="Rectangle 33"/>
            <p:cNvSpPr/>
            <p:nvPr/>
          </p:nvSpPr>
          <p:spPr>
            <a:xfrm>
              <a:off x="2679704" y="2509740"/>
              <a:ext cx="2330568" cy="360913"/>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r>
                <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 </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3" name="TextBox 38"/>
            <p:cNvSpPr txBox="1"/>
            <p:nvPr/>
          </p:nvSpPr>
          <p:spPr>
            <a:xfrm>
              <a:off x="1939253" y="2478964"/>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1</a:t>
              </a:r>
            </a:p>
          </p:txBody>
        </p:sp>
        <p:sp>
          <p:nvSpPr>
            <p:cNvPr id="14" name="TextBox 191"/>
            <p:cNvSpPr txBox="1"/>
            <p:nvPr/>
          </p:nvSpPr>
          <p:spPr>
            <a:xfrm>
              <a:off x="1939253" y="3381429"/>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2</a:t>
              </a:r>
            </a:p>
          </p:txBody>
        </p:sp>
        <p:sp>
          <p:nvSpPr>
            <p:cNvPr id="15" name="TextBox 192"/>
            <p:cNvSpPr txBox="1"/>
            <p:nvPr/>
          </p:nvSpPr>
          <p:spPr>
            <a:xfrm>
              <a:off x="1939253" y="4283894"/>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3</a:t>
              </a:r>
            </a:p>
          </p:txBody>
        </p:sp>
        <p:sp>
          <p:nvSpPr>
            <p:cNvPr id="16" name="TextBox 193"/>
            <p:cNvSpPr txBox="1"/>
            <p:nvPr/>
          </p:nvSpPr>
          <p:spPr>
            <a:xfrm>
              <a:off x="1939253" y="5186362"/>
              <a:ext cx="314797" cy="35498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4</a:t>
              </a:r>
            </a:p>
          </p:txBody>
        </p:sp>
        <p:sp>
          <p:nvSpPr>
            <p:cNvPr id="17" name="Rectangle 38"/>
            <p:cNvSpPr/>
            <p:nvPr/>
          </p:nvSpPr>
          <p:spPr>
            <a:xfrm>
              <a:off x="2679704" y="3412206"/>
              <a:ext cx="2330568" cy="360913"/>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r>
                <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 </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8" name="Rectangle 39"/>
            <p:cNvSpPr/>
            <p:nvPr/>
          </p:nvSpPr>
          <p:spPr>
            <a:xfrm>
              <a:off x="2679704" y="4314673"/>
              <a:ext cx="2330568" cy="360913"/>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r>
                <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 </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9" name="Rectangle 40"/>
            <p:cNvSpPr/>
            <p:nvPr/>
          </p:nvSpPr>
          <p:spPr>
            <a:xfrm>
              <a:off x="2679704" y="5214752"/>
              <a:ext cx="2330568" cy="360913"/>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r>
                <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 </a:t>
              </a:r>
              <a:endParaRPr kumimoji="0" lang="en-GB"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sp>
        <p:nvSpPr>
          <p:cNvPr id="32" name="TextBox 42"/>
          <p:cNvSpPr txBox="1"/>
          <p:nvPr/>
        </p:nvSpPr>
        <p:spPr>
          <a:xfrm>
            <a:off x="5560948" y="1777114"/>
            <a:ext cx="1374094" cy="320152"/>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altLang="zh-CN"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3" name="Rectangle 43"/>
          <p:cNvSpPr/>
          <p:nvPr/>
        </p:nvSpPr>
        <p:spPr>
          <a:xfrm>
            <a:off x="5564655" y="2101999"/>
            <a:ext cx="4150753"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4" name="Donut 44"/>
          <p:cNvSpPr/>
          <p:nvPr/>
        </p:nvSpPr>
        <p:spPr>
          <a:xfrm>
            <a:off x="5629376" y="3000137"/>
            <a:ext cx="686928" cy="686928"/>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5" name="Freeform 45"/>
          <p:cNvSpPr>
            <a:spLocks noEditPoints="1"/>
          </p:cNvSpPr>
          <p:nvPr/>
        </p:nvSpPr>
        <p:spPr bwMode="auto">
          <a:xfrm>
            <a:off x="5824464" y="3187341"/>
            <a:ext cx="296750" cy="312520"/>
          </a:xfrm>
          <a:custGeom>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0">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6" name="Freeform 46"/>
          <p:cNvSpPr>
            <a:spLocks noEditPoints="1"/>
          </p:cNvSpPr>
          <p:nvPr/>
        </p:nvSpPr>
        <p:spPr bwMode="auto">
          <a:xfrm>
            <a:off x="5797583" y="4633401"/>
            <a:ext cx="336888" cy="272379"/>
          </a:xfrm>
          <a:custGeom>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7" name="Freeform 47"/>
          <p:cNvSpPr>
            <a:spLocks noEditPoints="1"/>
          </p:cNvSpPr>
          <p:nvPr/>
        </p:nvSpPr>
        <p:spPr bwMode="auto">
          <a:xfrm>
            <a:off x="8395086" y="4631012"/>
            <a:ext cx="225071" cy="329722"/>
          </a:xfrm>
          <a:custGeom>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8" name="Freeform 48"/>
          <p:cNvSpPr>
            <a:spLocks noEditPoints="1"/>
          </p:cNvSpPr>
          <p:nvPr/>
        </p:nvSpPr>
        <p:spPr bwMode="auto">
          <a:xfrm>
            <a:off x="8385480" y="3199527"/>
            <a:ext cx="237973" cy="288148"/>
          </a:xfrm>
          <a:custGeom>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9" name="Donut 49"/>
          <p:cNvSpPr/>
          <p:nvPr/>
        </p:nvSpPr>
        <p:spPr>
          <a:xfrm>
            <a:off x="8164158" y="4438514"/>
            <a:ext cx="686928" cy="686928"/>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0" name="Donut 50"/>
          <p:cNvSpPr/>
          <p:nvPr/>
        </p:nvSpPr>
        <p:spPr>
          <a:xfrm>
            <a:off x="5624237" y="4438659"/>
            <a:ext cx="686928" cy="686928"/>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1" name="Donut 51"/>
          <p:cNvSpPr/>
          <p:nvPr/>
        </p:nvSpPr>
        <p:spPr>
          <a:xfrm>
            <a:off x="8158749" y="3000137"/>
            <a:ext cx="686928" cy="686928"/>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2" name="TextBox 52"/>
          <p:cNvSpPr txBox="1"/>
          <p:nvPr/>
        </p:nvSpPr>
        <p:spPr>
          <a:xfrm>
            <a:off x="6309437" y="3292170"/>
            <a:ext cx="1374094" cy="320152"/>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altLang="zh-CN"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3" name="TextBox 53"/>
          <p:cNvSpPr txBox="1"/>
          <p:nvPr/>
        </p:nvSpPr>
        <p:spPr>
          <a:xfrm>
            <a:off x="6250243" y="3036905"/>
            <a:ext cx="524503" cy="314894"/>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80%</a:t>
            </a:r>
            <a:endParaRPr kumimoji="0" lang="en-GB"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4" name="TextBox 54"/>
          <p:cNvSpPr txBox="1"/>
          <p:nvPr/>
        </p:nvSpPr>
        <p:spPr>
          <a:xfrm>
            <a:off x="8802075" y="3292170"/>
            <a:ext cx="1374094" cy="320152"/>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5" name="TextBox 55"/>
          <p:cNvSpPr txBox="1"/>
          <p:nvPr/>
        </p:nvSpPr>
        <p:spPr>
          <a:xfrm>
            <a:off x="8796310" y="3036905"/>
            <a:ext cx="524503" cy="314894"/>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60%</a:t>
            </a:r>
            <a:endParaRPr kumimoji="0" lang="en-GB"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6" name="TextBox 56"/>
          <p:cNvSpPr txBox="1"/>
          <p:nvPr/>
        </p:nvSpPr>
        <p:spPr>
          <a:xfrm>
            <a:off x="6309437" y="4738994"/>
            <a:ext cx="1374094" cy="320152"/>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altLang="zh-CN"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7" name="TextBox 57"/>
          <p:cNvSpPr txBox="1"/>
          <p:nvPr/>
        </p:nvSpPr>
        <p:spPr>
          <a:xfrm>
            <a:off x="6250243" y="4468013"/>
            <a:ext cx="524503" cy="314894"/>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93%</a:t>
            </a:r>
            <a:endParaRPr kumimoji="0" lang="en-GB"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8" name="TextBox 58"/>
          <p:cNvSpPr txBox="1"/>
          <p:nvPr/>
        </p:nvSpPr>
        <p:spPr>
          <a:xfrm>
            <a:off x="8856599" y="4738994"/>
            <a:ext cx="1374094" cy="320152"/>
          </a:xfrm>
          <a:prstGeom prst="rect">
            <a:avLst/>
          </a:prstGeom>
          <a:noFill/>
        </p:spPr>
        <p:txBody>
          <a:bodyPr wrap="non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altLang="zh-CN"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9" name="TextBox 59"/>
          <p:cNvSpPr txBox="1"/>
          <p:nvPr/>
        </p:nvSpPr>
        <p:spPr>
          <a:xfrm>
            <a:off x="8798504" y="4468013"/>
            <a:ext cx="524503" cy="314894"/>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55%</a:t>
            </a:r>
            <a:endParaRPr kumimoji="0" lang="en-GB" sz="1327"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0" name="Rectangle 60"/>
          <p:cNvSpPr/>
          <p:nvPr/>
        </p:nvSpPr>
        <p:spPr>
          <a:xfrm>
            <a:off x="5579012" y="3696839"/>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1" name="Rectangle 61"/>
          <p:cNvSpPr/>
          <p:nvPr/>
        </p:nvSpPr>
        <p:spPr>
          <a:xfrm>
            <a:off x="5579012" y="5141386"/>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2" name="Rectangle 62"/>
          <p:cNvSpPr/>
          <p:nvPr/>
        </p:nvSpPr>
        <p:spPr>
          <a:xfrm>
            <a:off x="8105174" y="3696839"/>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3" name="Rectangle 63"/>
          <p:cNvSpPr/>
          <p:nvPr/>
        </p:nvSpPr>
        <p:spPr>
          <a:xfrm>
            <a:off x="8099363" y="5141386"/>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Tree>
    <p:extLst>
      <p:ext uri="{BB962C8B-B14F-4D97-AF65-F5344CB8AC3E}">
        <p14:creationId val="41826218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nodeType="afterGroup">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nodeType="afterGroup">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style.rotation</p:attrName>
                                        </p:attrNameLst>
                                      </p:cBhvr>
                                      <p:tavLst>
                                        <p:tav tm="0">
                                          <p:val>
                                            <p:fltVal val="360"/>
                                          </p:val>
                                        </p:tav>
                                        <p:tav tm="100000">
                                          <p:val>
                                            <p:fltVal val="0"/>
                                          </p:val>
                                        </p:tav>
                                      </p:tavLst>
                                    </p:anim>
                                    <p:animEffect transition="in" filter="fade">
                                      <p:cBhvr>
                                        <p:cTn id="24" dur="500"/>
                                        <p:tgtEl>
                                          <p:spTgt spid="34"/>
                                        </p:tgtEl>
                                      </p:cBhvr>
                                    </p:animEffect>
                                  </p:childTnLst>
                                </p:cTn>
                              </p:par>
                            </p:childTnLst>
                          </p:cTn>
                        </p:par>
                        <p:par>
                          <p:cTn id="25" fill="hold" nodeType="afterGroup">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 calcmode="lin" valueType="num">
                                      <p:cBhvr>
                                        <p:cTn id="30" dur="500" fill="hold"/>
                                        <p:tgtEl>
                                          <p:spTgt spid="35"/>
                                        </p:tgtEl>
                                        <p:attrNameLst>
                                          <p:attrName>style.rotation</p:attrName>
                                        </p:attrNameLst>
                                      </p:cBhvr>
                                      <p:tavLst>
                                        <p:tav tm="0">
                                          <p:val>
                                            <p:fltVal val="360"/>
                                          </p:val>
                                        </p:tav>
                                        <p:tav tm="100000">
                                          <p:val>
                                            <p:fltVal val="0"/>
                                          </p:val>
                                        </p:tav>
                                      </p:tavLst>
                                    </p:anim>
                                    <p:animEffect transition="in" filter="fade">
                                      <p:cBhvr>
                                        <p:cTn id="31" dur="500"/>
                                        <p:tgtEl>
                                          <p:spTgt spid="35"/>
                                        </p:tgtEl>
                                      </p:cBhvr>
                                    </p:animEffect>
                                  </p:childTnLst>
                                </p:cTn>
                              </p:par>
                            </p:childTnLst>
                          </p:cTn>
                        </p:par>
                        <p:par>
                          <p:cTn id="32" fill="hold" nodeType="afterGroup">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nodeType="afterGroup">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nodeType="afterGroup">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nodeType="afterGroup">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childTnLst>
                          </p:cTn>
                        </p:par>
                        <p:par>
                          <p:cTn id="53" fill="hold" nodeType="afterGroup">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360"/>
                                          </p:val>
                                        </p:tav>
                                        <p:tav tm="100000">
                                          <p:val>
                                            <p:fltVal val="0"/>
                                          </p:val>
                                        </p:tav>
                                      </p:tavLst>
                                    </p:anim>
                                    <p:animEffect transition="in" filter="fade">
                                      <p:cBhvr>
                                        <p:cTn id="59" dur="500"/>
                                        <p:tgtEl>
                                          <p:spTgt spid="38"/>
                                        </p:tgtEl>
                                      </p:cBhvr>
                                    </p:animEffect>
                                  </p:childTnLst>
                                </p:cTn>
                              </p:par>
                            </p:childTnLst>
                          </p:cTn>
                        </p:par>
                        <p:par>
                          <p:cTn id="60" fill="hold" nodeType="afterGroup">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nodeType="afterGroup">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par>
                          <p:cTn id="68" fill="hold" nodeType="afterGroup">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p:cTn id="71" dur="500" fill="hold"/>
                                        <p:tgtEl>
                                          <p:spTgt spid="52"/>
                                        </p:tgtEl>
                                        <p:attrNameLst>
                                          <p:attrName>ppt_w</p:attrName>
                                        </p:attrNameLst>
                                      </p:cBhvr>
                                      <p:tavLst>
                                        <p:tav tm="0">
                                          <p:val>
                                            <p:fltVal val="0"/>
                                          </p:val>
                                        </p:tav>
                                        <p:tav tm="100000">
                                          <p:val>
                                            <p:strVal val="#ppt_w"/>
                                          </p:val>
                                        </p:tav>
                                      </p:tavLst>
                                    </p:anim>
                                    <p:anim calcmode="lin" valueType="num">
                                      <p:cBhvr>
                                        <p:cTn id="72" dur="500" fill="hold"/>
                                        <p:tgtEl>
                                          <p:spTgt spid="52"/>
                                        </p:tgtEl>
                                        <p:attrNameLst>
                                          <p:attrName>ppt_h</p:attrName>
                                        </p:attrNameLst>
                                      </p:cBhvr>
                                      <p:tavLst>
                                        <p:tav tm="0">
                                          <p:val>
                                            <p:fltVal val="0"/>
                                          </p:val>
                                        </p:tav>
                                        <p:tav tm="100000">
                                          <p:val>
                                            <p:strVal val="#ppt_h"/>
                                          </p:val>
                                        </p:tav>
                                      </p:tavLst>
                                    </p:anim>
                                    <p:animEffect transition="in" filter="fade">
                                      <p:cBhvr>
                                        <p:cTn id="73" dur="500"/>
                                        <p:tgtEl>
                                          <p:spTgt spid="52"/>
                                        </p:tgtEl>
                                      </p:cBhvr>
                                    </p:animEffect>
                                  </p:childTnLst>
                                </p:cTn>
                              </p:par>
                            </p:childTnLst>
                          </p:cTn>
                        </p:par>
                        <p:par>
                          <p:cTn id="74" fill="hold" nodeType="afterGroup">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style.rotation</p:attrName>
                                        </p:attrNameLst>
                                      </p:cBhvr>
                                      <p:tavLst>
                                        <p:tav tm="0">
                                          <p:val>
                                            <p:fltVal val="360"/>
                                          </p:val>
                                        </p:tav>
                                        <p:tav tm="100000">
                                          <p:val>
                                            <p:fltVal val="0"/>
                                          </p:val>
                                        </p:tav>
                                      </p:tavLst>
                                    </p:anim>
                                    <p:animEffect transition="in" filter="fade">
                                      <p:cBhvr>
                                        <p:cTn id="80" dur="500"/>
                                        <p:tgtEl>
                                          <p:spTgt spid="40"/>
                                        </p:tgtEl>
                                      </p:cBhvr>
                                    </p:animEffect>
                                  </p:childTnLst>
                                </p:cTn>
                              </p:par>
                            </p:childTnLst>
                          </p:cTn>
                        </p:par>
                        <p:par>
                          <p:cTn id="81" fill="hold" nodeType="afterGroup">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 calcmode="lin" valueType="num">
                                      <p:cBhvr>
                                        <p:cTn id="86" dur="500" fill="hold"/>
                                        <p:tgtEl>
                                          <p:spTgt spid="36"/>
                                        </p:tgtEl>
                                        <p:attrNameLst>
                                          <p:attrName>style.rotation</p:attrName>
                                        </p:attrNameLst>
                                      </p:cBhvr>
                                      <p:tavLst>
                                        <p:tav tm="0">
                                          <p:val>
                                            <p:fltVal val="360"/>
                                          </p:val>
                                        </p:tav>
                                        <p:tav tm="100000">
                                          <p:val>
                                            <p:fltVal val="0"/>
                                          </p:val>
                                        </p:tav>
                                      </p:tavLst>
                                    </p:anim>
                                    <p:animEffect transition="in" filter="fade">
                                      <p:cBhvr>
                                        <p:cTn id="87" dur="500"/>
                                        <p:tgtEl>
                                          <p:spTgt spid="36"/>
                                        </p:tgtEl>
                                      </p:cBhvr>
                                    </p:animEffect>
                                  </p:childTnLst>
                                </p:cTn>
                              </p:par>
                            </p:childTnLst>
                          </p:cTn>
                        </p:par>
                        <p:par>
                          <p:cTn id="88" fill="hold" nodeType="afterGroup">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par>
                          <p:cTn id="92" fill="hold" nodeType="afterGroup">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par>
                          <p:cTn id="96" fill="hold" nodeType="afterGroup">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fltVal val="0"/>
                                          </p:val>
                                        </p:tav>
                                        <p:tav tm="100000">
                                          <p:val>
                                            <p:strVal val="#ppt_h"/>
                                          </p:val>
                                        </p:tav>
                                      </p:tavLst>
                                    </p:anim>
                                    <p:animEffect transition="in" filter="fade">
                                      <p:cBhvr>
                                        <p:cTn id="101" dur="500"/>
                                        <p:tgtEl>
                                          <p:spTgt spid="51"/>
                                        </p:tgtEl>
                                      </p:cBhvr>
                                    </p:animEffect>
                                  </p:childTnLst>
                                </p:cTn>
                              </p:par>
                            </p:childTnLst>
                          </p:cTn>
                        </p:par>
                        <p:par>
                          <p:cTn id="102" fill="hold" nodeType="afterGroup">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p:cTn id="105" dur="500" fill="hold"/>
                                        <p:tgtEl>
                                          <p:spTgt spid="39"/>
                                        </p:tgtEl>
                                        <p:attrNameLst>
                                          <p:attrName>ppt_w</p:attrName>
                                        </p:attrNameLst>
                                      </p:cBhvr>
                                      <p:tavLst>
                                        <p:tav tm="0">
                                          <p:val>
                                            <p:fltVal val="0"/>
                                          </p:val>
                                        </p:tav>
                                        <p:tav tm="100000">
                                          <p:val>
                                            <p:strVal val="#ppt_w"/>
                                          </p:val>
                                        </p:tav>
                                      </p:tavLst>
                                    </p:anim>
                                    <p:anim calcmode="lin" valueType="num">
                                      <p:cBhvr>
                                        <p:cTn id="106" dur="500" fill="hold"/>
                                        <p:tgtEl>
                                          <p:spTgt spid="39"/>
                                        </p:tgtEl>
                                        <p:attrNameLst>
                                          <p:attrName>ppt_h</p:attrName>
                                        </p:attrNameLst>
                                      </p:cBhvr>
                                      <p:tavLst>
                                        <p:tav tm="0">
                                          <p:val>
                                            <p:fltVal val="0"/>
                                          </p:val>
                                        </p:tav>
                                        <p:tav tm="100000">
                                          <p:val>
                                            <p:strVal val="#ppt_h"/>
                                          </p:val>
                                        </p:tav>
                                      </p:tavLst>
                                    </p:anim>
                                    <p:anim calcmode="lin" valueType="num">
                                      <p:cBhvr>
                                        <p:cTn id="107" dur="500" fill="hold"/>
                                        <p:tgtEl>
                                          <p:spTgt spid="39"/>
                                        </p:tgtEl>
                                        <p:attrNameLst>
                                          <p:attrName>style.rotation</p:attrName>
                                        </p:attrNameLst>
                                      </p:cBhvr>
                                      <p:tavLst>
                                        <p:tav tm="0">
                                          <p:val>
                                            <p:fltVal val="360"/>
                                          </p:val>
                                        </p:tav>
                                        <p:tav tm="100000">
                                          <p:val>
                                            <p:fltVal val="0"/>
                                          </p:val>
                                        </p:tav>
                                      </p:tavLst>
                                    </p:anim>
                                    <p:animEffect transition="in" filter="fade">
                                      <p:cBhvr>
                                        <p:cTn id="108" dur="500"/>
                                        <p:tgtEl>
                                          <p:spTgt spid="39"/>
                                        </p:tgtEl>
                                      </p:cBhvr>
                                    </p:animEffect>
                                  </p:childTnLst>
                                </p:cTn>
                              </p:par>
                            </p:childTnLst>
                          </p:cTn>
                        </p:par>
                        <p:par>
                          <p:cTn id="109" fill="hold" nodeType="afterGroup">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37"/>
                                        </p:tgtEl>
                                        <p:attrNameLst>
                                          <p:attrName>style.visibility</p:attrName>
                                        </p:attrNameLst>
                                      </p:cBhvr>
                                      <p:to>
                                        <p:strVal val="visible"/>
                                      </p:to>
                                    </p:set>
                                    <p:anim calcmode="lin" valueType="num">
                                      <p:cBhvr>
                                        <p:cTn id="112" dur="500" fill="hold"/>
                                        <p:tgtEl>
                                          <p:spTgt spid="37"/>
                                        </p:tgtEl>
                                        <p:attrNameLst>
                                          <p:attrName>ppt_w</p:attrName>
                                        </p:attrNameLst>
                                      </p:cBhvr>
                                      <p:tavLst>
                                        <p:tav tm="0">
                                          <p:val>
                                            <p:fltVal val="0"/>
                                          </p:val>
                                        </p:tav>
                                        <p:tav tm="100000">
                                          <p:val>
                                            <p:strVal val="#ppt_w"/>
                                          </p:val>
                                        </p:tav>
                                      </p:tavLst>
                                    </p:anim>
                                    <p:anim calcmode="lin" valueType="num">
                                      <p:cBhvr>
                                        <p:cTn id="113" dur="500" fill="hold"/>
                                        <p:tgtEl>
                                          <p:spTgt spid="37"/>
                                        </p:tgtEl>
                                        <p:attrNameLst>
                                          <p:attrName>ppt_h</p:attrName>
                                        </p:attrNameLst>
                                      </p:cBhvr>
                                      <p:tavLst>
                                        <p:tav tm="0">
                                          <p:val>
                                            <p:fltVal val="0"/>
                                          </p:val>
                                        </p:tav>
                                        <p:tav tm="100000">
                                          <p:val>
                                            <p:strVal val="#ppt_h"/>
                                          </p:val>
                                        </p:tav>
                                      </p:tavLst>
                                    </p:anim>
                                    <p:anim calcmode="lin" valueType="num">
                                      <p:cBhvr>
                                        <p:cTn id="114" dur="500" fill="hold"/>
                                        <p:tgtEl>
                                          <p:spTgt spid="37"/>
                                        </p:tgtEl>
                                        <p:attrNameLst>
                                          <p:attrName>style.rotation</p:attrName>
                                        </p:attrNameLst>
                                      </p:cBhvr>
                                      <p:tavLst>
                                        <p:tav tm="0">
                                          <p:val>
                                            <p:fltVal val="360"/>
                                          </p:val>
                                        </p:tav>
                                        <p:tav tm="100000">
                                          <p:val>
                                            <p:fltVal val="0"/>
                                          </p:val>
                                        </p:tav>
                                      </p:tavLst>
                                    </p:anim>
                                    <p:animEffect transition="in" filter="fade">
                                      <p:cBhvr>
                                        <p:cTn id="115" dur="500"/>
                                        <p:tgtEl>
                                          <p:spTgt spid="37"/>
                                        </p:tgtEl>
                                      </p:cBhvr>
                                    </p:animEffect>
                                  </p:childTnLst>
                                </p:cTn>
                              </p:par>
                            </p:childTnLst>
                          </p:cTn>
                        </p:par>
                        <p:par>
                          <p:cTn id="116" fill="hold" nodeType="afterGroup">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fade">
                                      <p:cBhvr>
                                        <p:cTn id="119" dur="500"/>
                                        <p:tgtEl>
                                          <p:spTgt spid="49"/>
                                        </p:tgtEl>
                                      </p:cBhvr>
                                    </p:animEffect>
                                  </p:childTnLst>
                                </p:cTn>
                              </p:par>
                            </p:childTnLst>
                          </p:cTn>
                        </p:par>
                        <p:par>
                          <p:cTn id="120" fill="hold" nodeType="afterGroup">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500"/>
                                        <p:tgtEl>
                                          <p:spTgt spid="48"/>
                                        </p:tgtEl>
                                      </p:cBhvr>
                                    </p:animEffect>
                                  </p:childTnLst>
                                </p:cTn>
                              </p:par>
                            </p:childTnLst>
                          </p:cTn>
                        </p:par>
                        <p:par>
                          <p:cTn id="124" fill="hold" nodeType="afterGroup">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p:cTn id="127" dur="500" fill="hold"/>
                                        <p:tgtEl>
                                          <p:spTgt spid="53"/>
                                        </p:tgtEl>
                                        <p:attrNameLst>
                                          <p:attrName>ppt_w</p:attrName>
                                        </p:attrNameLst>
                                      </p:cBhvr>
                                      <p:tavLst>
                                        <p:tav tm="0">
                                          <p:val>
                                            <p:fltVal val="0"/>
                                          </p:val>
                                        </p:tav>
                                        <p:tav tm="100000">
                                          <p:val>
                                            <p:strVal val="#ppt_w"/>
                                          </p:val>
                                        </p:tav>
                                      </p:tavLst>
                                    </p:anim>
                                    <p:anim calcmode="lin" valueType="num">
                                      <p:cBhvr>
                                        <p:cTn id="128" dur="500" fill="hold"/>
                                        <p:tgtEl>
                                          <p:spTgt spid="53"/>
                                        </p:tgtEl>
                                        <p:attrNameLst>
                                          <p:attrName>ppt_h</p:attrName>
                                        </p:attrNameLst>
                                      </p:cBhvr>
                                      <p:tavLst>
                                        <p:tav tm="0">
                                          <p:val>
                                            <p:fltVal val="0"/>
                                          </p:val>
                                        </p:tav>
                                        <p:tav tm="100000">
                                          <p:val>
                                            <p:strVal val="#ppt_h"/>
                                          </p:val>
                                        </p:tav>
                                      </p:tavLst>
                                    </p:anim>
                                    <p:animEffect transition="in" filter="fade">
                                      <p:cBhvr>
                                        <p:cTn id="12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占位符 2" descr="图片包含 户外, 草, 人员, 男士&#10;&#10;已生成极高可信度的说明">
            <a:extLst>
              <a:ext uri="{FF2B5EF4-FFF2-40B4-BE49-F238E27FC236}">
                <a16:creationId xmlns:a16="http://schemas.microsoft.com/office/drawing/2014/main" id="{8CDC0BBF-EFAA-40E9-8997-99C1927367CD}"/>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667" r="16667"/>
          <a:stretch>
            <a:fillRect/>
          </a:stretch>
        </p:blipFill>
        <p:spPr/>
      </p:pic>
      <p:pic>
        <p:nvPicPr>
          <p:cNvPr id="23" name="图片占位符 22" descr="图片包含 人员, 哺乳动物, 户外, 动物&#10;&#10;已生成极高可信度的说明">
            <a:extLst>
              <a:ext uri="{FF2B5EF4-FFF2-40B4-BE49-F238E27FC236}">
                <a16:creationId xmlns:a16="http://schemas.microsoft.com/office/drawing/2014/main" id="{EC0AE456-57B6-4C67-903E-36038F7FFA5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8240" r="18240"/>
          <a:stretch>
            <a:fillRect/>
          </a:stretch>
        </p:blipFill>
        <p:spPr/>
      </p:pic>
      <p:pic>
        <p:nvPicPr>
          <p:cNvPr id="25" name="图片占位符 24" descr="图片包含 草, 树&#10;&#10;已生成极高可信度的说明">
            <a:extLst>
              <a:ext uri="{FF2B5EF4-FFF2-40B4-BE49-F238E27FC236}">
                <a16:creationId xmlns:a16="http://schemas.microsoft.com/office/drawing/2014/main" id="{9211929F-0017-45A5-9C18-C386A56E75B2}"/>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6856" r="16856"/>
          <a:stretch>
            <a:fillRect/>
          </a:stretch>
        </p:blipFill>
        <p:spPr/>
      </p:pic>
      <p:grpSp>
        <p:nvGrpSpPr>
          <p:cNvPr id="5" name="PA_组合 29"/>
          <p:cNvGrpSpPr/>
          <p:nvPr>
            <p:custDataLst>
              <p:tags r:id="rId5"/>
            </p:custDataLst>
          </p:nvPr>
        </p:nvGrpSpPr>
        <p:grpSpPr>
          <a:xfrm>
            <a:off x="2400885" y="1696950"/>
            <a:ext cx="628615" cy="630732"/>
            <a:chOff x="2484120" y="1661160"/>
            <a:chExt cx="472440" cy="472440"/>
          </a:xfrm>
        </p:grpSpPr>
        <p:sp>
          <p:nvSpPr>
            <p:cNvPr id="6" name="椭圆 5"/>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707"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sp>
          <p:nvSpPr>
            <p:cNvPr id="7" name="矩形 26"/>
            <p:cNvSpPr>
              <a:spLocks noChangeArrowheads="1"/>
            </p:cNvSpPr>
            <p:nvPr/>
          </p:nvSpPr>
          <p:spPr bwMode="auto">
            <a:xfrm>
              <a:off x="254782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00000"/>
                </a:lnSpc>
                <a:spcBef>
                  <a:spcPct val="0"/>
                </a:spcBef>
                <a:spcAft>
                  <a:spcPct val="0"/>
                </a:spcAft>
                <a:buClrTx/>
                <a:buSzTx/>
                <a:buFontTx/>
                <a:buNone/>
                <a:defRPr/>
              </a:pPr>
              <a:r>
                <a:rPr kumimoji="0" lang="en-US" altLang="zh-CN" sz="1867" b="1" i="0" u="none" strike="noStrike" kern="1200" cap="none" spc="0" normalizeH="0" baseline="0" noProof="0">
                  <a:ln>
                    <a:noFill/>
                  </a:ln>
                  <a:solidFill>
                    <a:prstClr val="white"/>
                  </a:solidFill>
                  <a:effectLst/>
                  <a:uLnTx/>
                  <a:uFillTx/>
                  <a:latin typeface="Calibri Light"/>
                  <a:ea typeface="方正铁筋隶书简体"/>
                  <a:cs typeface="+mn-ea"/>
                  <a:sym typeface="+mn-lt"/>
                </a:rPr>
                <a:t>01</a:t>
              </a:r>
              <a:endParaRPr kumimoji="0" lang="zh-CN" altLang="en-US" sz="1733"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grpSp>
      <p:grpSp>
        <p:nvGrpSpPr>
          <p:cNvPr id="8" name="PA_组合 30"/>
          <p:cNvGrpSpPr/>
          <p:nvPr>
            <p:custDataLst>
              <p:tags r:id="rId6"/>
            </p:custDataLst>
          </p:nvPr>
        </p:nvGrpSpPr>
        <p:grpSpPr>
          <a:xfrm>
            <a:off x="5792426" y="1696950"/>
            <a:ext cx="628615" cy="630732"/>
            <a:chOff x="5151120" y="1661160"/>
            <a:chExt cx="472440" cy="472440"/>
          </a:xfrm>
        </p:grpSpPr>
        <p:sp>
          <p:nvSpPr>
            <p:cNvPr id="9" name="椭圆 8"/>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707"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sp>
          <p:nvSpPr>
            <p:cNvPr id="10" name="矩形 27"/>
            <p:cNvSpPr>
              <a:spLocks noChangeArrowheads="1"/>
            </p:cNvSpPr>
            <p:nvPr/>
          </p:nvSpPr>
          <p:spPr bwMode="auto">
            <a:xfrm>
              <a:off x="519958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00000"/>
                </a:lnSpc>
                <a:spcBef>
                  <a:spcPct val="0"/>
                </a:spcBef>
                <a:spcAft>
                  <a:spcPct val="0"/>
                </a:spcAft>
                <a:buClrTx/>
                <a:buSzTx/>
                <a:buFontTx/>
                <a:buNone/>
                <a:defRPr/>
              </a:pPr>
              <a:r>
                <a:rPr kumimoji="0" lang="en-US" altLang="zh-CN" sz="1867" b="1" i="0" u="none" strike="noStrike" kern="1200" cap="none" spc="0" normalizeH="0" baseline="0" noProof="0">
                  <a:ln>
                    <a:noFill/>
                  </a:ln>
                  <a:solidFill>
                    <a:prstClr val="white"/>
                  </a:solidFill>
                  <a:effectLst/>
                  <a:uLnTx/>
                  <a:uFillTx/>
                  <a:latin typeface="Calibri Light"/>
                  <a:ea typeface="方正铁筋隶书简体"/>
                  <a:cs typeface="+mn-ea"/>
                  <a:sym typeface="+mn-lt"/>
                </a:rPr>
                <a:t>02</a:t>
              </a:r>
              <a:endParaRPr kumimoji="0" lang="zh-CN" altLang="en-US" sz="1733"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grpSp>
      <p:grpSp>
        <p:nvGrpSpPr>
          <p:cNvPr id="11" name="PA_组合 31"/>
          <p:cNvGrpSpPr/>
          <p:nvPr>
            <p:custDataLst>
              <p:tags r:id="rId7"/>
            </p:custDataLst>
          </p:nvPr>
        </p:nvGrpSpPr>
        <p:grpSpPr>
          <a:xfrm>
            <a:off x="9183968" y="1696950"/>
            <a:ext cx="628615" cy="630732"/>
            <a:chOff x="7856220" y="1661160"/>
            <a:chExt cx="472440" cy="472440"/>
          </a:xfrm>
        </p:grpSpPr>
        <p:sp>
          <p:nvSpPr>
            <p:cNvPr id="12" name="椭圆 11"/>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ct val="0"/>
                </a:spcBef>
                <a:spcAft>
                  <a:spcPct val="0"/>
                </a:spcAft>
                <a:buClrTx/>
                <a:buSzTx/>
                <a:buFontTx/>
                <a:buNone/>
                <a:defRPr/>
              </a:pPr>
              <a:endParaRPr kumimoji="0" lang="zh-CN" altLang="en-US" sz="1707"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sp>
          <p:nvSpPr>
            <p:cNvPr id="13" name="矩形 28"/>
            <p:cNvSpPr>
              <a:spLocks noChangeArrowheads="1"/>
            </p:cNvSpPr>
            <p:nvPr/>
          </p:nvSpPr>
          <p:spPr bwMode="auto">
            <a:xfrm>
              <a:off x="791230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00000"/>
                </a:lnSpc>
                <a:spcBef>
                  <a:spcPct val="0"/>
                </a:spcBef>
                <a:spcAft>
                  <a:spcPct val="0"/>
                </a:spcAft>
                <a:buClrTx/>
                <a:buSzTx/>
                <a:buFontTx/>
                <a:buNone/>
                <a:defRPr/>
              </a:pPr>
              <a:r>
                <a:rPr kumimoji="0" lang="en-US" altLang="zh-CN" sz="1867" b="1" i="0" u="none" strike="noStrike" kern="1200" cap="none" spc="0" normalizeH="0" baseline="0" noProof="0">
                  <a:ln>
                    <a:noFill/>
                  </a:ln>
                  <a:solidFill>
                    <a:prstClr val="white"/>
                  </a:solidFill>
                  <a:effectLst/>
                  <a:uLnTx/>
                  <a:uFillTx/>
                  <a:latin typeface="Calibri Light"/>
                  <a:ea typeface="方正铁筋隶书简体"/>
                  <a:cs typeface="+mn-ea"/>
                  <a:sym typeface="+mn-lt"/>
                </a:rPr>
                <a:t>03</a:t>
              </a:r>
              <a:endParaRPr kumimoji="0" lang="zh-CN" altLang="en-US" sz="1733" b="0" i="0" u="none" strike="noStrike" kern="1200" cap="none" spc="0" normalizeH="0" baseline="0" noProof="0">
                <a:ln>
                  <a:noFill/>
                </a:ln>
                <a:solidFill>
                  <a:prstClr val="white"/>
                </a:solidFill>
                <a:effectLst/>
                <a:uLnTx/>
                <a:uFillTx/>
                <a:latin typeface="Calibri Light"/>
                <a:ea typeface="方正铁筋隶书简体"/>
                <a:cs typeface="+mn-ea"/>
                <a:sym typeface="+mn-lt"/>
              </a:endParaRPr>
            </a:p>
          </p:txBody>
        </p:sp>
      </p:grpSp>
      <p:sp>
        <p:nvSpPr>
          <p:cNvPr id="14" name="PA_文本框 15"/>
          <p:cNvSpPr txBox="1"/>
          <p:nvPr>
            <p:custDataLst>
              <p:tags r:id="rId8"/>
            </p:custDataLst>
          </p:nvPr>
        </p:nvSpPr>
        <p:spPr>
          <a:xfrm>
            <a:off x="1581473" y="5450692"/>
            <a:ext cx="2267439" cy="699935"/>
          </a:xfrm>
          <a:prstGeom prst="rect">
            <a:avLst/>
          </a:prstGeom>
          <a:noFill/>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5" name="PA_文本框 16"/>
          <p:cNvSpPr txBox="1"/>
          <p:nvPr>
            <p:custDataLst>
              <p:tags r:id="rId9"/>
            </p:custDataLst>
          </p:nvPr>
        </p:nvSpPr>
        <p:spPr>
          <a:xfrm>
            <a:off x="1855568" y="5146592"/>
            <a:ext cx="1529265" cy="204223"/>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
        <p:nvSpPr>
          <p:cNvPr id="16" name="PA_文本框 15"/>
          <p:cNvSpPr txBox="1"/>
          <p:nvPr>
            <p:custDataLst>
              <p:tags r:id="rId10"/>
            </p:custDataLst>
          </p:nvPr>
        </p:nvSpPr>
        <p:spPr>
          <a:xfrm>
            <a:off x="4983581" y="5450692"/>
            <a:ext cx="2267439" cy="699935"/>
          </a:xfrm>
          <a:prstGeom prst="rect">
            <a:avLst/>
          </a:prstGeom>
          <a:noFill/>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7" name="PA_文本框 16"/>
          <p:cNvSpPr txBox="1"/>
          <p:nvPr>
            <p:custDataLst>
              <p:tags r:id="rId11"/>
            </p:custDataLst>
          </p:nvPr>
        </p:nvSpPr>
        <p:spPr>
          <a:xfrm>
            <a:off x="5352669" y="5146592"/>
            <a:ext cx="1529265" cy="204223"/>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
        <p:nvSpPr>
          <p:cNvPr id="18" name="PA_文本框 15"/>
          <p:cNvSpPr txBox="1"/>
          <p:nvPr>
            <p:custDataLst>
              <p:tags r:id="rId12"/>
            </p:custDataLst>
          </p:nvPr>
        </p:nvSpPr>
        <p:spPr>
          <a:xfrm>
            <a:off x="8364556" y="5450692"/>
            <a:ext cx="2267439" cy="699935"/>
          </a:xfrm>
          <a:prstGeom prst="rect">
            <a:avLst/>
          </a:prstGeom>
          <a:noFill/>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9" name="PA_文本框 16"/>
          <p:cNvSpPr txBox="1"/>
          <p:nvPr>
            <p:custDataLst>
              <p:tags r:id="rId13"/>
            </p:custDataLst>
          </p:nvPr>
        </p:nvSpPr>
        <p:spPr>
          <a:xfrm>
            <a:off x="8638650" y="5146592"/>
            <a:ext cx="1529265" cy="204223"/>
          </a:xfrm>
          <a:prstGeom prst="rect">
            <a:avLst/>
          </a:prstGeom>
          <a:noFill/>
        </p:spPr>
        <p:txBody>
          <a:bodyPr wrap="none" lIns="0" tIns="0" rIns="0" bIns="0"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spTree>
    <p:extLst>
      <p:ext uri="{BB962C8B-B14F-4D97-AF65-F5344CB8AC3E}">
        <p14:creationId val="40447901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70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par>
                                <p:cTn id="10" presetID="53" presetClass="entr" presetSubtype="16" fill="hold" nodeType="withEffect">
                                  <p:stCondLst>
                                    <p:cond delay="900"/>
                                  </p:stCondLst>
                                  <p:childTnLst>
                                    <p:set>
                                      <p:cBhvr>
                                        <p:cTn id="11" dur="1" fill="hold">
                                          <p:stCondLst>
                                            <p:cond delay="0"/>
                                          </p:stCondLst>
                                        </p:cTn>
                                        <p:tgtEl>
                                          <p:spTgt spid="8"/>
                                        </p:tgtEl>
                                        <p:attrNameLst>
                                          <p:attrName>style.visibility</p:attrName>
                                        </p:attrNameLst>
                                      </p:cBhvr>
                                      <p:to>
                                        <p:strVal val="visible"/>
                                      </p:to>
                                    </p:set>
                                    <p:anim calcmode="lin" valueType="num">
                                      <p:cBhvr>
                                        <p:cTn id="12" dur="750" fill="hold"/>
                                        <p:tgtEl>
                                          <p:spTgt spid="8"/>
                                        </p:tgtEl>
                                        <p:attrNameLst>
                                          <p:attrName>ppt_w</p:attrName>
                                        </p:attrNameLst>
                                      </p:cBhvr>
                                      <p:tavLst>
                                        <p:tav tm="0">
                                          <p:val>
                                            <p:fltVal val="0"/>
                                          </p:val>
                                        </p:tav>
                                        <p:tav tm="100000">
                                          <p:val>
                                            <p:strVal val="#ppt_w"/>
                                          </p:val>
                                        </p:tav>
                                      </p:tavLst>
                                    </p:anim>
                                    <p:anim calcmode="lin" valueType="num">
                                      <p:cBhvr>
                                        <p:cTn id="13" dur="750" fill="hold"/>
                                        <p:tgtEl>
                                          <p:spTgt spid="8"/>
                                        </p:tgtEl>
                                        <p:attrNameLst>
                                          <p:attrName>ppt_h</p:attrName>
                                        </p:attrNameLst>
                                      </p:cBhvr>
                                      <p:tavLst>
                                        <p:tav tm="0">
                                          <p:val>
                                            <p:fltVal val="0"/>
                                          </p:val>
                                        </p:tav>
                                        <p:tav tm="100000">
                                          <p:val>
                                            <p:strVal val="#ppt_h"/>
                                          </p:val>
                                        </p:tav>
                                      </p:tavLst>
                                    </p:anim>
                                    <p:animEffect transition="in" filter="fade">
                                      <p:cBhvr>
                                        <p:cTn id="14" dur="750"/>
                                        <p:tgtEl>
                                          <p:spTgt spid="8"/>
                                        </p:tgtEl>
                                      </p:cBhvr>
                                    </p:animEffect>
                                  </p:childTnLst>
                                </p:cTn>
                              </p:par>
                              <p:par>
                                <p:cTn id="15" presetID="53" presetClass="entr" presetSubtype="16" fill="hold" nodeType="withEffect">
                                  <p:stCondLst>
                                    <p:cond delay="11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par>
                                <p:cTn id="20" presetID="17" presetClass="entr" presetSubtype="1" fill="hold" grpId="0" nodeType="withEffect">
                                  <p:stCondLst>
                                    <p:cond delay="1100"/>
                                  </p:stCondLst>
                                  <p:iterate type="lt">
                                    <p:tmPct val="4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700" fill="hold"/>
                                        <p:tgtEl>
                                          <p:spTgt spid="15"/>
                                        </p:tgtEl>
                                        <p:attrNameLst>
                                          <p:attrName>ppt_x</p:attrName>
                                        </p:attrNameLst>
                                      </p:cBhvr>
                                      <p:tavLst>
                                        <p:tav tm="0">
                                          <p:val>
                                            <p:strVal val="#ppt_x"/>
                                          </p:val>
                                        </p:tav>
                                        <p:tav tm="100000">
                                          <p:val>
                                            <p:strVal val="#ppt_x"/>
                                          </p:val>
                                        </p:tav>
                                      </p:tavLst>
                                    </p:anim>
                                    <p:anim calcmode="lin" valueType="num">
                                      <p:cBhvr>
                                        <p:cTn id="23" dur="700" fill="hold"/>
                                        <p:tgtEl>
                                          <p:spTgt spid="15"/>
                                        </p:tgtEl>
                                        <p:attrNameLst>
                                          <p:attrName>ppt_y</p:attrName>
                                        </p:attrNameLst>
                                      </p:cBhvr>
                                      <p:tavLst>
                                        <p:tav tm="0">
                                          <p:val>
                                            <p:strVal val="#ppt_y-#ppt_h/2"/>
                                          </p:val>
                                        </p:tav>
                                        <p:tav tm="100000">
                                          <p:val>
                                            <p:strVal val="#ppt_y"/>
                                          </p:val>
                                        </p:tav>
                                      </p:tavLst>
                                    </p:anim>
                                    <p:anim calcmode="lin" valueType="num">
                                      <p:cBhvr>
                                        <p:cTn id="24" dur="700" fill="hold"/>
                                        <p:tgtEl>
                                          <p:spTgt spid="15"/>
                                        </p:tgtEl>
                                        <p:attrNameLst>
                                          <p:attrName>ppt_w</p:attrName>
                                        </p:attrNameLst>
                                      </p:cBhvr>
                                      <p:tavLst>
                                        <p:tav tm="0">
                                          <p:val>
                                            <p:strVal val="#ppt_w"/>
                                          </p:val>
                                        </p:tav>
                                        <p:tav tm="100000">
                                          <p:val>
                                            <p:strVal val="#ppt_w"/>
                                          </p:val>
                                        </p:tav>
                                      </p:tavLst>
                                    </p:anim>
                                    <p:anim calcmode="lin" valueType="num">
                                      <p:cBhvr>
                                        <p:cTn id="25" dur="700" fill="hold"/>
                                        <p:tgtEl>
                                          <p:spTgt spid="15"/>
                                        </p:tgtEl>
                                        <p:attrNameLst>
                                          <p:attrName>ppt_h</p:attrName>
                                        </p:attrNameLst>
                                      </p:cBhvr>
                                      <p:tavLst>
                                        <p:tav tm="0">
                                          <p:val>
                                            <p:fltVal val="0"/>
                                          </p:val>
                                        </p:tav>
                                        <p:tav tm="100000">
                                          <p:val>
                                            <p:strVal val="#ppt_h"/>
                                          </p:val>
                                        </p:tav>
                                      </p:tavLst>
                                    </p:anim>
                                  </p:childTnLst>
                                </p:cTn>
                              </p:par>
                              <p:par>
                                <p:cTn id="26" presetID="22" presetClass="entr" presetSubtype="8" fill="hold" grpId="0" nodeType="withEffect">
                                  <p:stCondLst>
                                    <p:cond delay="110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700"/>
                                        <p:tgtEl>
                                          <p:spTgt spid="14"/>
                                        </p:tgtEl>
                                      </p:cBhvr>
                                    </p:animEffect>
                                  </p:childTnLst>
                                </p:cTn>
                              </p:par>
                              <p:par>
                                <p:cTn id="29" presetID="17" presetClass="entr" presetSubtype="1" fill="hold" grpId="0" nodeType="withEffect">
                                  <p:stCondLst>
                                    <p:cond delay="1400"/>
                                  </p:stCondLst>
                                  <p:iterate type="lt">
                                    <p:tmPct val="40000"/>
                                  </p:iterate>
                                  <p:childTnLst>
                                    <p:set>
                                      <p:cBhvr>
                                        <p:cTn id="30" dur="1" fill="hold">
                                          <p:stCondLst>
                                            <p:cond delay="0"/>
                                          </p:stCondLst>
                                        </p:cTn>
                                        <p:tgtEl>
                                          <p:spTgt spid="17"/>
                                        </p:tgtEl>
                                        <p:attrNameLst>
                                          <p:attrName>style.visibility</p:attrName>
                                        </p:attrNameLst>
                                      </p:cBhvr>
                                      <p:to>
                                        <p:strVal val="visible"/>
                                      </p:to>
                                    </p:set>
                                    <p:anim calcmode="lin" valueType="num">
                                      <p:cBhvr>
                                        <p:cTn id="31" dur="700" fill="hold"/>
                                        <p:tgtEl>
                                          <p:spTgt spid="17"/>
                                        </p:tgtEl>
                                        <p:attrNameLst>
                                          <p:attrName>ppt_x</p:attrName>
                                        </p:attrNameLst>
                                      </p:cBhvr>
                                      <p:tavLst>
                                        <p:tav tm="0">
                                          <p:val>
                                            <p:strVal val="#ppt_x"/>
                                          </p:val>
                                        </p:tav>
                                        <p:tav tm="100000">
                                          <p:val>
                                            <p:strVal val="#ppt_x"/>
                                          </p:val>
                                        </p:tav>
                                      </p:tavLst>
                                    </p:anim>
                                    <p:anim calcmode="lin" valueType="num">
                                      <p:cBhvr>
                                        <p:cTn id="32" dur="700" fill="hold"/>
                                        <p:tgtEl>
                                          <p:spTgt spid="17"/>
                                        </p:tgtEl>
                                        <p:attrNameLst>
                                          <p:attrName>ppt_y</p:attrName>
                                        </p:attrNameLst>
                                      </p:cBhvr>
                                      <p:tavLst>
                                        <p:tav tm="0">
                                          <p:val>
                                            <p:strVal val="#ppt_y-#ppt_h/2"/>
                                          </p:val>
                                        </p:tav>
                                        <p:tav tm="100000">
                                          <p:val>
                                            <p:strVal val="#ppt_y"/>
                                          </p:val>
                                        </p:tav>
                                      </p:tavLst>
                                    </p:anim>
                                    <p:anim calcmode="lin" valueType="num">
                                      <p:cBhvr>
                                        <p:cTn id="33" dur="700" fill="hold"/>
                                        <p:tgtEl>
                                          <p:spTgt spid="17"/>
                                        </p:tgtEl>
                                        <p:attrNameLst>
                                          <p:attrName>ppt_w</p:attrName>
                                        </p:attrNameLst>
                                      </p:cBhvr>
                                      <p:tavLst>
                                        <p:tav tm="0">
                                          <p:val>
                                            <p:strVal val="#ppt_w"/>
                                          </p:val>
                                        </p:tav>
                                        <p:tav tm="100000">
                                          <p:val>
                                            <p:strVal val="#ppt_w"/>
                                          </p:val>
                                        </p:tav>
                                      </p:tavLst>
                                    </p:anim>
                                    <p:anim calcmode="lin" valueType="num">
                                      <p:cBhvr>
                                        <p:cTn id="34" dur="700" fill="hold"/>
                                        <p:tgtEl>
                                          <p:spTgt spid="17"/>
                                        </p:tgtEl>
                                        <p:attrNameLst>
                                          <p:attrName>ppt_h</p:attrName>
                                        </p:attrNameLst>
                                      </p:cBhvr>
                                      <p:tavLst>
                                        <p:tav tm="0">
                                          <p:val>
                                            <p:fltVal val="0"/>
                                          </p:val>
                                        </p:tav>
                                        <p:tav tm="100000">
                                          <p:val>
                                            <p:strVal val="#ppt_h"/>
                                          </p:val>
                                        </p:tav>
                                      </p:tavLst>
                                    </p:anim>
                                  </p:childTnLst>
                                </p:cTn>
                              </p:par>
                              <p:par>
                                <p:cTn id="35" presetID="22" presetClass="entr" presetSubtype="8" fill="hold" grpId="0" nodeType="withEffect">
                                  <p:stCondLst>
                                    <p:cond delay="140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700"/>
                                        <p:tgtEl>
                                          <p:spTgt spid="16"/>
                                        </p:tgtEl>
                                      </p:cBhvr>
                                    </p:animEffect>
                                  </p:childTnLst>
                                </p:cTn>
                              </p:par>
                              <p:par>
                                <p:cTn id="38" presetID="17" presetClass="entr" presetSubtype="1" fill="hold" grpId="0" nodeType="withEffect">
                                  <p:stCondLst>
                                    <p:cond delay="1600"/>
                                  </p:stCondLst>
                                  <p:iterate type="lt">
                                    <p:tmPct val="4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700" fill="hold"/>
                                        <p:tgtEl>
                                          <p:spTgt spid="19"/>
                                        </p:tgtEl>
                                        <p:attrNameLst>
                                          <p:attrName>ppt_x</p:attrName>
                                        </p:attrNameLst>
                                      </p:cBhvr>
                                      <p:tavLst>
                                        <p:tav tm="0">
                                          <p:val>
                                            <p:strVal val="#ppt_x"/>
                                          </p:val>
                                        </p:tav>
                                        <p:tav tm="100000">
                                          <p:val>
                                            <p:strVal val="#ppt_x"/>
                                          </p:val>
                                        </p:tav>
                                      </p:tavLst>
                                    </p:anim>
                                    <p:anim calcmode="lin" valueType="num">
                                      <p:cBhvr>
                                        <p:cTn id="41" dur="700" fill="hold"/>
                                        <p:tgtEl>
                                          <p:spTgt spid="19"/>
                                        </p:tgtEl>
                                        <p:attrNameLst>
                                          <p:attrName>ppt_y</p:attrName>
                                        </p:attrNameLst>
                                      </p:cBhvr>
                                      <p:tavLst>
                                        <p:tav tm="0">
                                          <p:val>
                                            <p:strVal val="#ppt_y-#ppt_h/2"/>
                                          </p:val>
                                        </p:tav>
                                        <p:tav tm="100000">
                                          <p:val>
                                            <p:strVal val="#ppt_y"/>
                                          </p:val>
                                        </p:tav>
                                      </p:tavLst>
                                    </p:anim>
                                    <p:anim calcmode="lin" valueType="num">
                                      <p:cBhvr>
                                        <p:cTn id="42" dur="700" fill="hold"/>
                                        <p:tgtEl>
                                          <p:spTgt spid="19"/>
                                        </p:tgtEl>
                                        <p:attrNameLst>
                                          <p:attrName>ppt_w</p:attrName>
                                        </p:attrNameLst>
                                      </p:cBhvr>
                                      <p:tavLst>
                                        <p:tav tm="0">
                                          <p:val>
                                            <p:strVal val="#ppt_w"/>
                                          </p:val>
                                        </p:tav>
                                        <p:tav tm="100000">
                                          <p:val>
                                            <p:strVal val="#ppt_w"/>
                                          </p:val>
                                        </p:tav>
                                      </p:tavLst>
                                    </p:anim>
                                    <p:anim calcmode="lin" valueType="num">
                                      <p:cBhvr>
                                        <p:cTn id="43" dur="700" fill="hold"/>
                                        <p:tgtEl>
                                          <p:spTgt spid="19"/>
                                        </p:tgtEl>
                                        <p:attrNameLst>
                                          <p:attrName>ppt_h</p:attrName>
                                        </p:attrNameLst>
                                      </p:cBhvr>
                                      <p:tavLst>
                                        <p:tav tm="0">
                                          <p:val>
                                            <p:fltVal val="0"/>
                                          </p:val>
                                        </p:tav>
                                        <p:tav tm="100000">
                                          <p:val>
                                            <p:strVal val="#ppt_h"/>
                                          </p:val>
                                        </p:tav>
                                      </p:tavLst>
                                    </p:anim>
                                  </p:childTnLst>
                                </p:cTn>
                              </p:par>
                              <p:par>
                                <p:cTn id="44" presetID="22" presetClass="entr" presetSubtype="8" fill="hold" grpId="0" nodeType="withEffect">
                                  <p:stCondLst>
                                    <p:cond delay="160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39"/>
          <p:cNvGrpSpPr/>
          <p:nvPr/>
        </p:nvGrpSpPr>
        <p:grpSpPr>
          <a:xfrm>
            <a:off x="5758178" y="2244116"/>
            <a:ext cx="656206" cy="656206"/>
            <a:chOff x="6369311" y="2040370"/>
            <a:chExt cx="755703" cy="755703"/>
          </a:xfrm>
        </p:grpSpPr>
        <p:sp>
          <p:nvSpPr>
            <p:cNvPr id="3"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4" name="TextBox 11"/>
            <p:cNvSpPr txBox="1"/>
            <p:nvPr/>
          </p:nvSpPr>
          <p:spPr>
            <a:xfrm>
              <a:off x="6417456" y="2208372"/>
              <a:ext cx="659412" cy="399340"/>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517" b="0" i="0" u="none" strike="noStrike" kern="1200" cap="none" spc="0" normalizeH="0" baseline="0" noProof="0">
                  <a:ln>
                    <a:noFill/>
                  </a:ln>
                  <a:solidFill>
                    <a:srgbClr val="FFFFFF"/>
                  </a:solidFill>
                  <a:effectLst/>
                  <a:uLnTx/>
                  <a:uFillTx/>
                  <a:latin typeface="Calibri Light"/>
                  <a:ea typeface="方正铁筋隶书简体"/>
                  <a:cs typeface="+mn-ea"/>
                  <a:sym typeface="+mn-lt"/>
                </a:rPr>
                <a:t>93%</a:t>
              </a: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5" name="Group 40"/>
          <p:cNvGrpSpPr/>
          <p:nvPr/>
        </p:nvGrpSpPr>
        <p:grpSpPr>
          <a:xfrm>
            <a:off x="5758178" y="3070845"/>
            <a:ext cx="656206" cy="656206"/>
            <a:chOff x="6369311" y="2992454"/>
            <a:chExt cx="755703" cy="755703"/>
          </a:xfrm>
        </p:grpSpPr>
        <p:sp>
          <p:nvSpPr>
            <p:cNvPr id="6"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7" name="TextBox 12"/>
            <p:cNvSpPr txBox="1"/>
            <p:nvPr/>
          </p:nvSpPr>
          <p:spPr>
            <a:xfrm>
              <a:off x="6417456" y="3160455"/>
              <a:ext cx="659412" cy="399340"/>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517" b="0" i="0" u="none" strike="noStrike" kern="1200" cap="none" spc="0" normalizeH="0" baseline="0" noProof="0">
                  <a:ln>
                    <a:noFill/>
                  </a:ln>
                  <a:solidFill>
                    <a:srgbClr val="FFFFFF"/>
                  </a:solidFill>
                  <a:effectLst/>
                  <a:uLnTx/>
                  <a:uFillTx/>
                  <a:latin typeface="Calibri Light"/>
                  <a:ea typeface="方正铁筋隶书简体"/>
                  <a:cs typeface="+mn-ea"/>
                  <a:sym typeface="+mn-lt"/>
                </a:rPr>
                <a:t>82%</a:t>
              </a: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8" name="Group 41"/>
          <p:cNvGrpSpPr/>
          <p:nvPr/>
        </p:nvGrpSpPr>
        <p:grpSpPr>
          <a:xfrm>
            <a:off x="5758178" y="3897575"/>
            <a:ext cx="656206" cy="656206"/>
            <a:chOff x="6369310" y="3944537"/>
            <a:chExt cx="755703" cy="755703"/>
          </a:xfrm>
        </p:grpSpPr>
        <p:sp>
          <p:nvSpPr>
            <p:cNvPr id="9"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0" name="TextBox 13"/>
            <p:cNvSpPr txBox="1"/>
            <p:nvPr/>
          </p:nvSpPr>
          <p:spPr>
            <a:xfrm>
              <a:off x="6417455" y="4114593"/>
              <a:ext cx="659412" cy="399340"/>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517" b="0" i="0" u="none" strike="noStrike" kern="1200" cap="none" spc="0" normalizeH="0" baseline="0" noProof="0">
                  <a:ln>
                    <a:noFill/>
                  </a:ln>
                  <a:solidFill>
                    <a:srgbClr val="FFFFFF"/>
                  </a:solidFill>
                  <a:effectLst/>
                  <a:uLnTx/>
                  <a:uFillTx/>
                  <a:latin typeface="Calibri Light"/>
                  <a:ea typeface="方正铁筋隶书简体"/>
                  <a:cs typeface="+mn-ea"/>
                  <a:sym typeface="+mn-lt"/>
                </a:rPr>
                <a:t>70%</a:t>
              </a: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11" name="Group 42"/>
          <p:cNvGrpSpPr/>
          <p:nvPr/>
        </p:nvGrpSpPr>
        <p:grpSpPr>
          <a:xfrm>
            <a:off x="5758178" y="4727869"/>
            <a:ext cx="656206" cy="656206"/>
            <a:chOff x="6369311" y="4900725"/>
            <a:chExt cx="755703" cy="755703"/>
          </a:xfrm>
        </p:grpSpPr>
        <p:sp>
          <p:nvSpPr>
            <p:cNvPr id="12"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3" name="TextBox 14"/>
            <p:cNvSpPr txBox="1"/>
            <p:nvPr/>
          </p:nvSpPr>
          <p:spPr>
            <a:xfrm>
              <a:off x="6417456" y="5068727"/>
              <a:ext cx="659412" cy="399340"/>
            </a:xfrm>
            <a:prstGeom prst="rect">
              <a:avLst/>
            </a:prstGeom>
            <a:noFill/>
          </p:spPr>
          <p:txBody>
            <a:bodyPr wrap="none" rtlCol="0">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en-US" sz="1517" b="0" i="0" u="none" strike="noStrike" kern="1200" cap="none" spc="0" normalizeH="0" baseline="0" noProof="0">
                  <a:ln>
                    <a:noFill/>
                  </a:ln>
                  <a:solidFill>
                    <a:srgbClr val="FFFFFF"/>
                  </a:solidFill>
                  <a:effectLst/>
                  <a:uLnTx/>
                  <a:uFillTx/>
                  <a:latin typeface="Calibri Light"/>
                  <a:ea typeface="方正铁筋隶书简体"/>
                  <a:cs typeface="+mn-ea"/>
                  <a:sym typeface="+mn-lt"/>
                </a:rPr>
                <a:t>68%</a:t>
              </a:r>
              <a:endParaRPr kumimoji="0" lang="en-GB" sz="151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14" name="Group 36"/>
          <p:cNvGrpSpPr/>
          <p:nvPr/>
        </p:nvGrpSpPr>
        <p:grpSpPr>
          <a:xfrm>
            <a:off x="6606657" y="3078571"/>
            <a:ext cx="2887295" cy="3348875"/>
            <a:chOff x="7346437" y="3001349"/>
            <a:chExt cx="3325083" cy="3856651"/>
          </a:xfrm>
        </p:grpSpPr>
        <p:sp>
          <p:nvSpPr>
            <p:cNvPr id="15" name="Freeform 5"/>
            <p:cNvSpPr/>
            <p:nvPr/>
          </p:nvSpPr>
          <p:spPr>
            <a:xfrm rot="16200000">
              <a:off x="7080653" y="3267133"/>
              <a:ext cx="3856651" cy="3325083"/>
            </a:xfrm>
            <a:custGeom>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6" name="Freeform 15"/>
            <p:cNvSpPr>
              <a:spLocks noEditPoints="1"/>
            </p:cNvSpPr>
            <p:nvPr/>
          </p:nvSpPr>
          <p:spPr bwMode="auto">
            <a:xfrm>
              <a:off x="8114763" y="3219375"/>
              <a:ext cx="352166" cy="301858"/>
            </a:xfrm>
            <a:custGeom>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853" b="0" i="0" u="none" strike="noStrike" kern="1200" cap="none" spc="0" normalizeH="0" baseline="0" noProof="0">
                <a:ln>
                  <a:noFill/>
                </a:ln>
                <a:solidFill>
                  <a:prstClr val="black"/>
                </a:solidFill>
                <a:effectLst/>
                <a:uLnTx/>
                <a:uFillTx/>
                <a:latin typeface="Calibri Light"/>
                <a:ea typeface="方正铁筋隶书简体"/>
                <a:cs typeface="+mn-ea"/>
                <a:sym typeface="+mn-lt"/>
              </a:endParaRPr>
            </a:p>
          </p:txBody>
        </p:sp>
      </p:grpSp>
      <p:grpSp>
        <p:nvGrpSpPr>
          <p:cNvPr id="17" name="Group 37"/>
          <p:cNvGrpSpPr/>
          <p:nvPr/>
        </p:nvGrpSpPr>
        <p:grpSpPr>
          <a:xfrm>
            <a:off x="6606653" y="3909177"/>
            <a:ext cx="2276524" cy="2518266"/>
            <a:chOff x="7346434" y="3957897"/>
            <a:chExt cx="2621703" cy="2900101"/>
          </a:xfrm>
        </p:grpSpPr>
        <p:sp>
          <p:nvSpPr>
            <p:cNvPr id="18" name="Freeform 4"/>
            <p:cNvSpPr/>
            <p:nvPr/>
          </p:nvSpPr>
          <p:spPr>
            <a:xfrm rot="16200000">
              <a:off x="7207235" y="4097096"/>
              <a:ext cx="2900101" cy="2621703"/>
            </a:xfrm>
            <a:custGeom>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9" name="Freeform 16"/>
            <p:cNvSpPr>
              <a:spLocks noEditPoints="1"/>
            </p:cNvSpPr>
            <p:nvPr/>
          </p:nvSpPr>
          <p:spPr bwMode="auto">
            <a:xfrm>
              <a:off x="8101752" y="4176428"/>
              <a:ext cx="378190" cy="338289"/>
            </a:xfrm>
            <a:custGeom>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0"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853" b="0" i="0" u="none" strike="noStrike" kern="1200" cap="none" spc="0" normalizeH="0" baseline="0" noProof="0">
                <a:ln>
                  <a:noFill/>
                </a:ln>
                <a:solidFill>
                  <a:prstClr val="black"/>
                </a:solidFill>
                <a:effectLst/>
                <a:uLnTx/>
                <a:uFillTx/>
                <a:latin typeface="Calibri Light"/>
                <a:ea typeface="方正铁筋隶书简体"/>
                <a:cs typeface="+mn-ea"/>
                <a:sym typeface="+mn-lt"/>
              </a:endParaRPr>
            </a:p>
          </p:txBody>
        </p:sp>
      </p:grpSp>
      <p:grpSp>
        <p:nvGrpSpPr>
          <p:cNvPr id="20" name="Group 35"/>
          <p:cNvGrpSpPr/>
          <p:nvPr/>
        </p:nvGrpSpPr>
        <p:grpSpPr>
          <a:xfrm>
            <a:off x="6606656" y="2251840"/>
            <a:ext cx="3498066" cy="4175606"/>
            <a:chOff x="7346438" y="2049265"/>
            <a:chExt cx="4028463" cy="4808735"/>
          </a:xfrm>
        </p:grpSpPr>
        <p:sp>
          <p:nvSpPr>
            <p:cNvPr id="21" name="Freeform 6"/>
            <p:cNvSpPr/>
            <p:nvPr/>
          </p:nvSpPr>
          <p:spPr>
            <a:xfrm rot="16200000">
              <a:off x="6956302" y="2439401"/>
              <a:ext cx="4808735" cy="4028463"/>
            </a:xfrm>
            <a:custGeom>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2" name="Freeform 17"/>
            <p:cNvSpPr>
              <a:spLocks noEditPoints="1"/>
            </p:cNvSpPr>
            <p:nvPr/>
          </p:nvSpPr>
          <p:spPr bwMode="auto">
            <a:xfrm>
              <a:off x="8120836" y="2231727"/>
              <a:ext cx="369515" cy="372985"/>
            </a:xfrm>
            <a:custGeom>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853" b="0" i="0" u="none" strike="noStrike" kern="1200" cap="none" spc="0" normalizeH="0" baseline="0" noProof="0">
                <a:ln>
                  <a:noFill/>
                </a:ln>
                <a:solidFill>
                  <a:prstClr val="black"/>
                </a:solidFill>
                <a:effectLst/>
                <a:uLnTx/>
                <a:uFillTx/>
                <a:latin typeface="Calibri Light"/>
                <a:ea typeface="方正铁筋隶书简体"/>
                <a:cs typeface="+mn-ea"/>
                <a:sym typeface="+mn-lt"/>
              </a:endParaRPr>
            </a:p>
          </p:txBody>
        </p:sp>
      </p:grpSp>
      <p:grpSp>
        <p:nvGrpSpPr>
          <p:cNvPr id="23" name="Group 38"/>
          <p:cNvGrpSpPr/>
          <p:nvPr/>
        </p:nvGrpSpPr>
        <p:grpSpPr>
          <a:xfrm>
            <a:off x="6606654" y="4735594"/>
            <a:ext cx="1665749" cy="1691850"/>
            <a:chOff x="7346434" y="4909620"/>
            <a:chExt cx="1918320" cy="1948378"/>
          </a:xfrm>
        </p:grpSpPr>
        <p:sp>
          <p:nvSpPr>
            <p:cNvPr id="24" name="Freeform 3"/>
            <p:cNvSpPr/>
            <p:nvPr/>
          </p:nvSpPr>
          <p:spPr>
            <a:xfrm rot="16200000">
              <a:off x="7331405" y="4924649"/>
              <a:ext cx="1948378" cy="1918320"/>
            </a:xfrm>
            <a:custGeom>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5" name="Freeform 18"/>
            <p:cNvSpPr>
              <a:spLocks noEditPoints="1"/>
            </p:cNvSpPr>
            <p:nvPr/>
          </p:nvSpPr>
          <p:spPr bwMode="auto">
            <a:xfrm>
              <a:off x="8091344" y="5076469"/>
              <a:ext cx="399007" cy="404213"/>
            </a:xfrm>
            <a:custGeom>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zh-CN" altLang="en-US" sz="853" b="0" i="0" u="none" strike="noStrike" kern="1200" cap="none" spc="0" normalizeH="0" baseline="0" noProof="0">
                <a:ln>
                  <a:noFill/>
                </a:ln>
                <a:solidFill>
                  <a:prstClr val="black"/>
                </a:solidFill>
                <a:effectLst/>
                <a:uLnTx/>
                <a:uFillTx/>
                <a:latin typeface="Calibri Light"/>
                <a:ea typeface="方正铁筋隶书简体"/>
                <a:cs typeface="+mn-ea"/>
                <a:sym typeface="+mn-lt"/>
              </a:endParaRPr>
            </a:p>
          </p:txBody>
        </p:sp>
      </p:grpSp>
      <p:grpSp>
        <p:nvGrpSpPr>
          <p:cNvPr id="26" name="Group 19"/>
          <p:cNvGrpSpPr/>
          <p:nvPr/>
        </p:nvGrpSpPr>
        <p:grpSpPr>
          <a:xfrm>
            <a:off x="2175171" y="2410278"/>
            <a:ext cx="398037" cy="298720"/>
            <a:chOff x="789999" y="2242985"/>
            <a:chExt cx="504229" cy="378415"/>
          </a:xfrm>
        </p:grpSpPr>
        <p:sp>
          <p:nvSpPr>
            <p:cNvPr id="27"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8"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29" name="Rectangle 22"/>
          <p:cNvSpPr/>
          <p:nvPr/>
        </p:nvSpPr>
        <p:spPr>
          <a:xfrm>
            <a:off x="2668366" y="2377304"/>
            <a:ext cx="2869787"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30" name="Group 23"/>
          <p:cNvGrpSpPr/>
          <p:nvPr/>
        </p:nvGrpSpPr>
        <p:grpSpPr>
          <a:xfrm>
            <a:off x="2175171" y="3319682"/>
            <a:ext cx="398037" cy="298720"/>
            <a:chOff x="789999" y="2242985"/>
            <a:chExt cx="504229" cy="378415"/>
          </a:xfrm>
        </p:grpSpPr>
        <p:sp>
          <p:nvSpPr>
            <p:cNvPr id="31"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2"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33" name="Rectangle 26"/>
          <p:cNvSpPr/>
          <p:nvPr/>
        </p:nvSpPr>
        <p:spPr>
          <a:xfrm>
            <a:off x="2668366" y="3286706"/>
            <a:ext cx="2869787"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34" name="Group 27"/>
          <p:cNvGrpSpPr/>
          <p:nvPr/>
        </p:nvGrpSpPr>
        <p:grpSpPr>
          <a:xfrm>
            <a:off x="2175171" y="4251230"/>
            <a:ext cx="398037" cy="298720"/>
            <a:chOff x="789999" y="2242985"/>
            <a:chExt cx="504229" cy="378415"/>
          </a:xfrm>
        </p:grpSpPr>
        <p:sp>
          <p:nvSpPr>
            <p:cNvPr id="35"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6"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37" name="Rectangle 30"/>
          <p:cNvSpPr/>
          <p:nvPr/>
        </p:nvSpPr>
        <p:spPr>
          <a:xfrm>
            <a:off x="2668366" y="4218255"/>
            <a:ext cx="2869787"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38" name="Group 31"/>
          <p:cNvGrpSpPr/>
          <p:nvPr/>
        </p:nvGrpSpPr>
        <p:grpSpPr>
          <a:xfrm>
            <a:off x="2175171" y="5142409"/>
            <a:ext cx="398037" cy="298720"/>
            <a:chOff x="789999" y="2242985"/>
            <a:chExt cx="504229" cy="378415"/>
          </a:xfrm>
        </p:grpSpPr>
        <p:sp>
          <p:nvSpPr>
            <p:cNvPr id="39"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0"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GB" sz="85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41" name="Rectangle 34"/>
          <p:cNvSpPr/>
          <p:nvPr/>
        </p:nvSpPr>
        <p:spPr>
          <a:xfrm>
            <a:off x="2668366" y="5109434"/>
            <a:ext cx="2869787" cy="372281"/>
          </a:xfrm>
          <a:prstGeom prst="rect">
            <a:avLst/>
          </a:prstGeom>
        </p:spPr>
        <p:txBody>
          <a:bodyPr wrap="square">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Tree>
    <p:extLst>
      <p:ext uri="{BB962C8B-B14F-4D97-AF65-F5344CB8AC3E}">
        <p14:creationId val="1005519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nodeType="afterGroup">
                            <p:stCondLst>
                              <p:cond delay="4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nodeType="afterGroup">
                            <p:stCondLst>
                              <p:cond delay="50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par>
                          <p:cTn id="46" fill="hold" nodeType="afterGroup">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par>
                          <p:cTn id="52" fill="hold" nodeType="afterGroup">
                            <p:stCondLst>
                              <p:cond delay="6000"/>
                            </p:stCondLst>
                            <p:childTnLst>
                              <p:par>
                                <p:cTn id="53" presetID="10"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nodeType="afterGroup">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nodeType="afterGroup">
                            <p:stCondLst>
                              <p:cond delay="8000"/>
                            </p:stCondLst>
                            <p:childTnLst>
                              <p:par>
                                <p:cTn id="69" presetID="10" presetClass="entr" presetSubtype="0"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nodeType="afterGroup">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nodeType="afterGroup">
                            <p:stCondLst>
                              <p:cond delay="9000"/>
                            </p:stCondLst>
                            <p:childTnLst>
                              <p:par>
                                <p:cTn id="77" presetID="10" presetClass="entr" presetSubtype="0"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childTnLst>
                          </p:cTn>
                        </p:par>
                        <p:par>
                          <p:cTn id="80" fill="hold" nodeType="afterGroup">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7" grpId="0"/>
      <p:bldP spid="4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4"/>
          <p:cNvGrpSpPr/>
          <p:nvPr/>
        </p:nvGrpSpPr>
        <p:grpSpPr>
          <a:xfrm rot="9900000">
            <a:off x="7247352" y="4297264"/>
            <a:ext cx="902107" cy="771248"/>
            <a:chOff x="2208213" y="4308475"/>
            <a:chExt cx="1313851" cy="1123184"/>
          </a:xfrm>
          <a:solidFill>
            <a:schemeClr val="accent4"/>
          </a:solidFill>
        </p:grpSpPr>
        <p:sp>
          <p:nvSpPr>
            <p:cNvPr id="3" name="Oval 18"/>
            <p:cNvSpPr>
              <a:spLocks noChangeArrowheads="1"/>
            </p:cNvSpPr>
            <p:nvPr/>
          </p:nvSpPr>
          <p:spPr bwMode="auto">
            <a:xfrm>
              <a:off x="2208213" y="4308475"/>
              <a:ext cx="885825" cy="889000"/>
            </a:xfrm>
            <a:prstGeom prst="ellipse">
              <a:avLst/>
            </a:pr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sp>
          <p:nvSpPr>
            <p:cNvPr id="4"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grpSp>
      <p:grpSp>
        <p:nvGrpSpPr>
          <p:cNvPr id="5" name="Group 21"/>
          <p:cNvGrpSpPr/>
          <p:nvPr/>
        </p:nvGrpSpPr>
        <p:grpSpPr>
          <a:xfrm rot="17100000">
            <a:off x="3987071" y="4251002"/>
            <a:ext cx="902177" cy="771191"/>
            <a:chOff x="2208213" y="4308475"/>
            <a:chExt cx="1313851" cy="1123184"/>
          </a:xfrm>
          <a:solidFill>
            <a:schemeClr val="accent3"/>
          </a:solidFill>
        </p:grpSpPr>
        <p:sp>
          <p:nvSpPr>
            <p:cNvPr id="6" name="Oval 18"/>
            <p:cNvSpPr>
              <a:spLocks noChangeArrowheads="1"/>
            </p:cNvSpPr>
            <p:nvPr/>
          </p:nvSpPr>
          <p:spPr bwMode="auto">
            <a:xfrm>
              <a:off x="2208213" y="4308475"/>
              <a:ext cx="885825" cy="889000"/>
            </a:xfrm>
            <a:prstGeom prst="ellipse">
              <a:avLst/>
            </a:pr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sp>
          <p:nvSpPr>
            <p:cNvPr id="7"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grpSp>
      <p:grpSp>
        <p:nvGrpSpPr>
          <p:cNvPr id="8" name="Group 18"/>
          <p:cNvGrpSpPr/>
          <p:nvPr/>
        </p:nvGrpSpPr>
        <p:grpSpPr>
          <a:xfrm flipH="1">
            <a:off x="7162914" y="1834245"/>
            <a:ext cx="902106" cy="771248"/>
            <a:chOff x="2208213" y="4308475"/>
            <a:chExt cx="1313851" cy="1123184"/>
          </a:xfrm>
          <a:solidFill>
            <a:schemeClr val="accent2"/>
          </a:solidFill>
        </p:grpSpPr>
        <p:sp>
          <p:nvSpPr>
            <p:cNvPr id="9" name="Oval 18"/>
            <p:cNvSpPr>
              <a:spLocks noChangeArrowheads="1"/>
            </p:cNvSpPr>
            <p:nvPr/>
          </p:nvSpPr>
          <p:spPr bwMode="auto">
            <a:xfrm>
              <a:off x="2208213" y="4308475"/>
              <a:ext cx="885825" cy="889000"/>
            </a:xfrm>
            <a:prstGeom prst="ellipse">
              <a:avLst/>
            </a:pr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sp>
          <p:nvSpPr>
            <p:cNvPr id="10"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grpSp>
      <p:grpSp>
        <p:nvGrpSpPr>
          <p:cNvPr id="11" name="Group 14"/>
          <p:cNvGrpSpPr/>
          <p:nvPr/>
        </p:nvGrpSpPr>
        <p:grpSpPr>
          <a:xfrm>
            <a:off x="4072360" y="1834245"/>
            <a:ext cx="902107" cy="771248"/>
            <a:chOff x="2208213" y="4308475"/>
            <a:chExt cx="1313851" cy="1123184"/>
          </a:xfrm>
        </p:grpSpPr>
        <p:sp>
          <p:nvSpPr>
            <p:cNvPr id="1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sp>
          <p:nvSpPr>
            <p:cNvPr id="13"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5291" tIns="37646" rIns="75291" bIns="3764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996" b="1" i="0" u="none" strike="noStrike" kern="1200" cap="none" spc="0" normalizeH="0" baseline="0" noProof="0">
                <a:ln>
                  <a:solidFill>
                    <a:srgbClr val="E7E6E6"/>
                  </a:solidFill>
                </a:ln>
                <a:solidFill>
                  <a:srgbClr val="FFFFFF"/>
                </a:solidFill>
                <a:effectLst/>
                <a:uLnTx/>
                <a:uFillTx/>
                <a:latin typeface="Calibri Light"/>
                <a:ea typeface="方正铁筋隶书简体"/>
                <a:cs typeface="+mn-ea"/>
                <a:sym typeface="+mn-lt"/>
              </a:endParaRPr>
            </a:p>
          </p:txBody>
        </p:sp>
      </p:grpSp>
      <p:sp>
        <p:nvSpPr>
          <p:cNvPr id="14" name="Text Placeholder 7"/>
          <p:cNvSpPr txBox="1"/>
          <p:nvPr/>
        </p:nvSpPr>
        <p:spPr>
          <a:xfrm>
            <a:off x="4063601" y="1902330"/>
            <a:ext cx="591683" cy="459605"/>
          </a:xfrm>
          <a:prstGeom prst="rect">
            <a:avLst/>
          </a:prstGeom>
        </p:spPr>
        <p:txBody>
          <a:bodyPr vert="horz" lIns="0" tIns="85538" rIns="0" bIns="85538" anchor="ctr"/>
          <a:lstStyle>
            <a:lvl1pPr marL="0" indent="0" algn="ctr" defTabSz="914476" rtl="0" eaLnBrk="1" latinLnBrk="0" hangingPunct="1">
              <a:lnSpc>
                <a:spcPct val="100000"/>
              </a:lnSpc>
              <a:spcBef>
                <a:spcPct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es-ES_tradnl" sz="1707" b="1" i="0" u="none" strike="noStrike" kern="1200" cap="none" spc="0" normalizeH="0" baseline="0" noProof="0">
                <a:ln>
                  <a:noFill/>
                </a:ln>
                <a:solidFill>
                  <a:srgbClr val="FFFFFF"/>
                </a:solidFill>
                <a:effectLst/>
                <a:uLnTx/>
                <a:uFillTx/>
                <a:latin typeface="Calibri Light"/>
                <a:ea typeface="方正铁筋隶书简体"/>
                <a:cs typeface="+mn-ea"/>
                <a:sym typeface="+mn-lt"/>
              </a:rPr>
              <a:t>01</a:t>
            </a:r>
          </a:p>
        </p:txBody>
      </p:sp>
      <p:sp>
        <p:nvSpPr>
          <p:cNvPr id="15" name="Text Placeholder 2"/>
          <p:cNvSpPr txBox="1"/>
          <p:nvPr/>
        </p:nvSpPr>
        <p:spPr>
          <a:xfrm>
            <a:off x="1893142" y="1861105"/>
            <a:ext cx="1949375" cy="419923"/>
          </a:xfrm>
          <a:prstGeom prst="rect">
            <a:avLst/>
          </a:prstGeom>
        </p:spPr>
        <p:txBody>
          <a:bodyPr vert="horz" wrap="square" lIns="0" tIns="0" rIns="0" bIns="0">
            <a:spAutoFit/>
          </a:bodyPr>
          <a:lstStyle>
            <a:lvl1pPr marL="0" indent="0" algn="l" defTabSz="914476"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76"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6" name="Text Placeholder 7"/>
          <p:cNvSpPr txBox="1"/>
          <p:nvPr/>
        </p:nvSpPr>
        <p:spPr>
          <a:xfrm>
            <a:off x="4024234" y="4521653"/>
            <a:ext cx="591683" cy="459605"/>
          </a:xfrm>
          <a:prstGeom prst="rect">
            <a:avLst/>
          </a:prstGeom>
        </p:spPr>
        <p:txBody>
          <a:bodyPr vert="horz" lIns="0" tIns="85538" rIns="0" bIns="85538" anchor="ctr"/>
          <a:lstStyle>
            <a:lvl1pPr marL="0" indent="0" algn="ctr" defTabSz="914476" rtl="0" eaLnBrk="1" latinLnBrk="0" hangingPunct="1">
              <a:lnSpc>
                <a:spcPct val="100000"/>
              </a:lnSpc>
              <a:spcBef>
                <a:spcPct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es-ES_tradnl" sz="1707" b="1" i="0" u="none" strike="noStrike" kern="1200" cap="none" spc="0" normalizeH="0" baseline="0" noProof="0">
                <a:ln>
                  <a:noFill/>
                </a:ln>
                <a:solidFill>
                  <a:srgbClr val="FFFFFF"/>
                </a:solidFill>
                <a:effectLst/>
                <a:uLnTx/>
                <a:uFillTx/>
                <a:latin typeface="Calibri Light"/>
                <a:ea typeface="方正铁筋隶书简体"/>
                <a:cs typeface="+mn-ea"/>
                <a:sym typeface="+mn-lt"/>
              </a:rPr>
              <a:t>03</a:t>
            </a:r>
          </a:p>
        </p:txBody>
      </p:sp>
      <p:sp>
        <p:nvSpPr>
          <p:cNvPr id="17" name="Text Placeholder 2"/>
          <p:cNvSpPr txBox="1"/>
          <p:nvPr/>
        </p:nvSpPr>
        <p:spPr>
          <a:xfrm>
            <a:off x="1893142" y="4468785"/>
            <a:ext cx="1949375" cy="419923"/>
          </a:xfrm>
          <a:prstGeom prst="rect">
            <a:avLst/>
          </a:prstGeom>
        </p:spPr>
        <p:txBody>
          <a:bodyPr vert="horz" wrap="square" lIns="0" tIns="0" rIns="0" bIns="0">
            <a:spAutoFit/>
          </a:bodyPr>
          <a:lstStyle>
            <a:lvl1pPr marL="0" indent="0" algn="l" defTabSz="914476"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76"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8" name="Text Placeholder 7"/>
          <p:cNvSpPr txBox="1"/>
          <p:nvPr/>
        </p:nvSpPr>
        <p:spPr>
          <a:xfrm>
            <a:off x="7472846" y="1902330"/>
            <a:ext cx="591683" cy="459605"/>
          </a:xfrm>
          <a:prstGeom prst="rect">
            <a:avLst/>
          </a:prstGeom>
        </p:spPr>
        <p:txBody>
          <a:bodyPr vert="horz" lIns="0" tIns="85538" rIns="0" bIns="85538" anchor="ctr"/>
          <a:lstStyle>
            <a:lvl1pPr marL="0" indent="0" algn="ctr" defTabSz="914476" rtl="0" eaLnBrk="1" latinLnBrk="0" hangingPunct="1">
              <a:lnSpc>
                <a:spcPct val="100000"/>
              </a:lnSpc>
              <a:spcBef>
                <a:spcPct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es-ES_tradnl" sz="1707" b="1" i="0" u="none" strike="noStrike" kern="1200" cap="none" spc="0" normalizeH="0" baseline="0" noProof="0">
                <a:ln>
                  <a:noFill/>
                </a:ln>
                <a:solidFill>
                  <a:srgbClr val="FFFFFF"/>
                </a:solidFill>
                <a:effectLst/>
                <a:uLnTx/>
                <a:uFillTx/>
                <a:latin typeface="Calibri Light"/>
                <a:ea typeface="方正铁筋隶书简体"/>
                <a:cs typeface="+mn-ea"/>
                <a:sym typeface="+mn-lt"/>
              </a:rPr>
              <a:t>02</a:t>
            </a:r>
          </a:p>
        </p:txBody>
      </p:sp>
      <p:sp>
        <p:nvSpPr>
          <p:cNvPr id="19" name="Text Placeholder 2"/>
          <p:cNvSpPr txBox="1"/>
          <p:nvPr/>
        </p:nvSpPr>
        <p:spPr>
          <a:xfrm>
            <a:off x="8336031" y="1855862"/>
            <a:ext cx="1991678" cy="419923"/>
          </a:xfrm>
          <a:prstGeom prst="rect">
            <a:avLst/>
          </a:prstGeom>
        </p:spPr>
        <p:txBody>
          <a:bodyPr vert="horz" wrap="square" lIns="0" tIns="0" rIns="0" bIns="0">
            <a:spAutoFit/>
          </a:bodyPr>
          <a:lstStyle>
            <a:lvl1pPr marL="0" indent="0" algn="l" defTabSz="914476"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76"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0" name="Text Placeholder 7"/>
          <p:cNvSpPr txBox="1"/>
          <p:nvPr/>
        </p:nvSpPr>
        <p:spPr>
          <a:xfrm>
            <a:off x="7551485" y="4490113"/>
            <a:ext cx="591683" cy="459605"/>
          </a:xfrm>
          <a:prstGeom prst="rect">
            <a:avLst/>
          </a:prstGeom>
        </p:spPr>
        <p:txBody>
          <a:bodyPr vert="horz" lIns="0" tIns="85538" rIns="0" bIns="85538" anchor="ctr"/>
          <a:lstStyle>
            <a:lvl1pPr marL="0" indent="0" algn="ctr" defTabSz="914476" rtl="0" eaLnBrk="1" latinLnBrk="0" hangingPunct="1">
              <a:lnSpc>
                <a:spcPct val="100000"/>
              </a:lnSpc>
              <a:spcBef>
                <a:spcPct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es-ES_tradnl" sz="1707" b="1" i="0" u="none" strike="noStrike" kern="1200" cap="none" spc="0" normalizeH="0" baseline="0" noProof="0">
                <a:ln>
                  <a:noFill/>
                </a:ln>
                <a:solidFill>
                  <a:srgbClr val="FFFFFF"/>
                </a:solidFill>
                <a:effectLst/>
                <a:uLnTx/>
                <a:uFillTx/>
                <a:latin typeface="Calibri Light"/>
                <a:ea typeface="方正铁筋隶书简体"/>
                <a:cs typeface="+mn-ea"/>
                <a:sym typeface="+mn-lt"/>
              </a:rPr>
              <a:t>04</a:t>
            </a:r>
          </a:p>
        </p:txBody>
      </p:sp>
      <p:sp>
        <p:nvSpPr>
          <p:cNvPr id="21" name="Text Placeholder 2"/>
          <p:cNvSpPr txBox="1"/>
          <p:nvPr/>
        </p:nvSpPr>
        <p:spPr>
          <a:xfrm>
            <a:off x="8336031" y="4468785"/>
            <a:ext cx="1991678" cy="419923"/>
          </a:xfrm>
          <a:prstGeom prst="rect">
            <a:avLst/>
          </a:prstGeom>
        </p:spPr>
        <p:txBody>
          <a:bodyPr vert="horz" wrap="square" lIns="0" tIns="0" rIns="0" bIns="0">
            <a:spAutoFit/>
          </a:bodyPr>
          <a:lstStyle>
            <a:lvl1pPr marL="0" indent="0" algn="l" defTabSz="914476"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76"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2" name="Shape 1719"/>
          <p:cNvSpPr/>
          <p:nvPr/>
        </p:nvSpPr>
        <p:spPr>
          <a:xfrm>
            <a:off x="4577583" y="3141091"/>
            <a:ext cx="1478014" cy="1773422"/>
          </a:xfrm>
          <a:custGeom>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304" tIns="9304" rIns="9304" bIns="9304" anchor="ctr"/>
          <a:lstStyle/>
          <a:p>
            <a:pPr marL="0" marR="0" lvl="0" indent="0" algn="l" defTabSz="111643" rtl="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cs typeface="+mn-ea"/>
              <a:sym typeface="+mn-lt"/>
            </a:endParaRPr>
          </a:p>
        </p:txBody>
      </p:sp>
      <p:sp>
        <p:nvSpPr>
          <p:cNvPr id="23" name="Shape 1720"/>
          <p:cNvSpPr/>
          <p:nvPr/>
        </p:nvSpPr>
        <p:spPr>
          <a:xfrm>
            <a:off x="5877305" y="3438476"/>
            <a:ext cx="1773367" cy="1478205"/>
          </a:xfrm>
          <a:custGeom>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304" tIns="9304" rIns="9304" bIns="9304" anchor="ctr"/>
          <a:lstStyle/>
          <a:p>
            <a:pPr marL="0" marR="0" lvl="0" indent="0" algn="l" defTabSz="111643" rtl="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cs typeface="+mn-ea"/>
              <a:sym typeface="+mn-lt"/>
            </a:endParaRPr>
          </a:p>
        </p:txBody>
      </p:sp>
      <p:sp>
        <p:nvSpPr>
          <p:cNvPr id="24" name="Shape 1721"/>
          <p:cNvSpPr/>
          <p:nvPr/>
        </p:nvSpPr>
        <p:spPr>
          <a:xfrm>
            <a:off x="6163642" y="1857813"/>
            <a:ext cx="1478014" cy="1773422"/>
          </a:xfrm>
          <a:custGeom>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304" tIns="9304" rIns="9304" bIns="9304" anchor="ctr"/>
          <a:lstStyle/>
          <a:p>
            <a:pPr marL="0" marR="0" lvl="0" indent="0" algn="l" defTabSz="111643" rtl="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cs typeface="+mn-ea"/>
              <a:sym typeface="+mn-lt"/>
            </a:endParaRPr>
          </a:p>
        </p:txBody>
      </p:sp>
      <p:sp>
        <p:nvSpPr>
          <p:cNvPr id="25" name="Shape 1722"/>
          <p:cNvSpPr/>
          <p:nvPr/>
        </p:nvSpPr>
        <p:spPr>
          <a:xfrm>
            <a:off x="4577581" y="1857815"/>
            <a:ext cx="1773367" cy="1478126"/>
          </a:xfrm>
          <a:custGeom>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304" tIns="9304" rIns="9304" bIns="9304" anchor="ctr"/>
          <a:lstStyle/>
          <a:p>
            <a:pPr marL="0" marR="0" lvl="0" indent="0" algn="l" defTabSz="111643" rtl="0" eaLnBrk="1" fontAlgn="auto" latinLnBrk="0" hangingPunct="1">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cs typeface="+mn-ea"/>
              <a:sym typeface="+mn-lt"/>
            </a:endParaRPr>
          </a:p>
        </p:txBody>
      </p:sp>
      <p:sp>
        <p:nvSpPr>
          <p:cNvPr id="26" name="Text Placeholder 7"/>
          <p:cNvSpPr txBox="1"/>
          <p:nvPr/>
        </p:nvSpPr>
        <p:spPr>
          <a:xfrm>
            <a:off x="5207277" y="2261163"/>
            <a:ext cx="477645" cy="642586"/>
          </a:xfrm>
          <a:prstGeom prst="rect">
            <a:avLst/>
          </a:prstGeom>
        </p:spPr>
        <p:txBody>
          <a:bodyPr vert="horz" wrap="square" lIns="0" tIns="0" rIns="0" bIns="0" anchor="ctr"/>
          <a:lstStyle>
            <a:lvl1pPr marL="0" indent="0" algn="ctr" defTabSz="914476" rtl="0" eaLnBrk="1" latinLnBrk="0" hangingPunct="1">
              <a:lnSpc>
                <a:spcPct val="100000"/>
              </a:lnSpc>
              <a:spcBef>
                <a:spcPct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es-ES_tradnl"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7" name="Text Placeholder 7"/>
          <p:cNvSpPr txBox="1"/>
          <p:nvPr/>
        </p:nvSpPr>
        <p:spPr>
          <a:xfrm>
            <a:off x="4975390" y="3656937"/>
            <a:ext cx="477645" cy="642586"/>
          </a:xfrm>
          <a:prstGeom prst="rect">
            <a:avLst/>
          </a:prstGeom>
        </p:spPr>
        <p:txBody>
          <a:bodyPr vert="horz" wrap="square" lIns="0" tIns="0" rIns="0" bIns="0" anchor="ctr"/>
          <a:lstStyle>
            <a:lvl1pPr marL="0" indent="0" algn="ctr" defTabSz="914476" rtl="0" eaLnBrk="1" latinLnBrk="0" hangingPunct="1">
              <a:lnSpc>
                <a:spcPct val="100000"/>
              </a:lnSpc>
              <a:spcBef>
                <a:spcPct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es-ES_tradnl"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8" name="Text Placeholder 7"/>
          <p:cNvSpPr txBox="1"/>
          <p:nvPr/>
        </p:nvSpPr>
        <p:spPr>
          <a:xfrm>
            <a:off x="6779433" y="2536038"/>
            <a:ext cx="482441" cy="644379"/>
          </a:xfrm>
          <a:prstGeom prst="rect">
            <a:avLst/>
          </a:prstGeom>
        </p:spPr>
        <p:txBody>
          <a:bodyPr vert="horz" wrap="square" lIns="0" tIns="0" rIns="0" bIns="0" anchor="ctr"/>
          <a:lstStyle>
            <a:lvl1pPr marL="0" indent="0" algn="ctr" defTabSz="914476" rtl="0" eaLnBrk="1" latinLnBrk="0" hangingPunct="1">
              <a:lnSpc>
                <a:spcPct val="100000"/>
              </a:lnSpc>
              <a:spcBef>
                <a:spcPct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es-ES_tradnl"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9" name="Text Placeholder 7"/>
          <p:cNvSpPr txBox="1"/>
          <p:nvPr/>
        </p:nvSpPr>
        <p:spPr>
          <a:xfrm>
            <a:off x="6548093" y="3877273"/>
            <a:ext cx="482441" cy="644379"/>
          </a:xfrm>
          <a:prstGeom prst="rect">
            <a:avLst/>
          </a:prstGeom>
        </p:spPr>
        <p:txBody>
          <a:bodyPr vert="horz" wrap="square" lIns="0" tIns="0" rIns="0" bIns="0" anchor="ctr"/>
          <a:lstStyle>
            <a:lvl1pPr marL="0" indent="0" algn="ctr" defTabSz="914476" rtl="0" eaLnBrk="1" latinLnBrk="0" hangingPunct="1">
              <a:lnSpc>
                <a:spcPct val="100000"/>
              </a:lnSpc>
              <a:spcBef>
                <a:spcPct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76"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32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es-ES_tradnl" sz="132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Tree>
    <p:extLst>
      <p:ext uri="{BB962C8B-B14F-4D97-AF65-F5344CB8AC3E}">
        <p14:creationId val="15726638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400"/>
                                        <p:tgtEl>
                                          <p:spTgt spid="14">
                                            <p:txEl>
                                              <p:pRg st="0" end="0"/>
                                            </p:txEl>
                                          </p:spTgt>
                                        </p:tgtEl>
                                      </p:cBhvr>
                                    </p:animEffect>
                                    <p:anim calcmode="lin" valueType="num">
                                      <p:cBhvr>
                                        <p:cTn id="8"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fade">
                                      <p:cBhvr>
                                        <p:cTn id="16" dur="400"/>
                                        <p:tgtEl>
                                          <p:spTgt spid="16">
                                            <p:txEl>
                                              <p:pRg st="0" end="0"/>
                                            </p:txEl>
                                          </p:spTgt>
                                        </p:tgtEl>
                                      </p:cBhvr>
                                    </p:animEffect>
                                    <p:anim calcmode="lin" valueType="num">
                                      <p:cBhvr>
                                        <p:cTn id="17" dur="4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17">
                                            <p:txEl>
                                              <p:pRg st="0" end="0"/>
                                            </p:txEl>
                                          </p:spTgt>
                                        </p:tgtEl>
                                        <p:attrNameLst>
                                          <p:attrName>style.visibility</p:attrName>
                                        </p:attrNameLst>
                                      </p:cBhvr>
                                      <p:to>
                                        <p:strVal val="visible"/>
                                      </p:to>
                                    </p:set>
                                    <p:anim calcmode="lin" valueType="num">
                                      <p:cBhvr>
                                        <p:cTn id="21"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400"/>
                                        <p:tgtEl>
                                          <p:spTgt spid="18">
                                            <p:txEl>
                                              <p:pRg st="0" end="0"/>
                                            </p:txEl>
                                          </p:spTgt>
                                        </p:tgtEl>
                                      </p:cBhvr>
                                    </p:animEffect>
                                    <p:anim calcmode="lin" valueType="num">
                                      <p:cBhvr>
                                        <p:cTn id="26" dur="4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1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19">
                                            <p:txEl>
                                              <p:pRg st="0" end="0"/>
                                            </p:txEl>
                                          </p:spTgt>
                                        </p:tgtEl>
                                        <p:attrNameLst>
                                          <p:attrName>style.visibility</p:attrName>
                                        </p:attrNameLst>
                                      </p:cBhvr>
                                      <p:to>
                                        <p:strVal val="visible"/>
                                      </p:to>
                                    </p:set>
                                    <p:anim calcmode="lin" valueType="num">
                                      <p:cBhvr>
                                        <p:cTn id="30"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1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20">
                                            <p:txEl>
                                              <p:pRg st="0" end="0"/>
                                            </p:txEl>
                                          </p:spTgt>
                                        </p:tgtEl>
                                        <p:attrNameLst>
                                          <p:attrName>style.visibility</p:attrName>
                                        </p:attrNameLst>
                                      </p:cBhvr>
                                      <p:to>
                                        <p:strVal val="visible"/>
                                      </p:to>
                                    </p:set>
                                    <p:animEffect transition="in" filter="fade">
                                      <p:cBhvr>
                                        <p:cTn id="34" dur="400"/>
                                        <p:tgtEl>
                                          <p:spTgt spid="20">
                                            <p:txEl>
                                              <p:pRg st="0" end="0"/>
                                            </p:txEl>
                                          </p:spTgt>
                                        </p:tgtEl>
                                      </p:cBhvr>
                                    </p:animEffect>
                                    <p:anim calcmode="lin" valueType="num">
                                      <p:cBhvr>
                                        <p:cTn id="3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21">
                                            <p:txEl>
                                              <p:pRg st="0" end="0"/>
                                            </p:txEl>
                                          </p:spTgt>
                                        </p:tgtEl>
                                        <p:attrNameLst>
                                          <p:attrName>style.visibility</p:attrName>
                                        </p:attrNameLst>
                                      </p:cBhvr>
                                      <p:to>
                                        <p:strVal val="visible"/>
                                      </p:to>
                                    </p:set>
                                    <p:anim calcmode="lin" valueType="num">
                                      <p:cBhvr>
                                        <p:cTn id="39"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21">
                                            <p:txEl>
                                              <p:pRg st="0" end="0"/>
                                            </p:txEl>
                                          </p:spTgt>
                                        </p:tgtEl>
                                        <p:attrNameLst>
                                          <p:attrName>ppt_h</p:attrName>
                                        </p:attrNameLst>
                                      </p:cBhvr>
                                      <p:tavLst>
                                        <p:tav tm="0">
                                          <p:val>
                                            <p:fltVal val="0"/>
                                          </p:val>
                                        </p:tav>
                                        <p:tav tm="100000">
                                          <p:val>
                                            <p:strVal val="#ppt_h"/>
                                          </p:val>
                                        </p:tav>
                                      </p:tavLst>
                                    </p:anim>
                                  </p:childTnLst>
                                </p:cTn>
                              </p:par>
                            </p:childTnLst>
                          </p:cTn>
                        </p:par>
                        <p:par>
                          <p:cTn id="41" fill="hold" nodeType="afterGroup">
                            <p:stCondLst>
                              <p:cond delay="700"/>
                            </p:stCondLst>
                            <p:childTnLst>
                              <p:par>
                                <p:cTn id="42" presetID="10"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nodeType="afterGroup">
                            <p:stCondLst>
                              <p:cond delay="120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nodeType="afterGroup">
                            <p:stCondLst>
                              <p:cond delay="1700"/>
                            </p:stCondLst>
                            <p:childTnLst>
                              <p:par>
                                <p:cTn id="50" presetID="10"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par>
                          <p:cTn id="53" fill="hold" nodeType="afterGroup">
                            <p:stCondLst>
                              <p:cond delay="2200"/>
                            </p:stCondLst>
                            <p:childTnLst>
                              <p:par>
                                <p:cTn id="54" presetID="10"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par>
                          <p:cTn id="57" fill="hold" nodeType="afterGroup">
                            <p:stCondLst>
                              <p:cond delay="2700"/>
                            </p:stCondLst>
                            <p:childTnLst>
                              <p:par>
                                <p:cTn id="58" presetID="9" presetClass="entr" presetSubtype="0" fill="hold" grpId="0" nodeType="afterEffect">
                                  <p:stCondLst>
                                    <p:cond delay="100"/>
                                  </p:stCondLst>
                                  <p:childTnLst>
                                    <p:set>
                                      <p:cBhvr>
                                        <p:cTn id="59" fill="hold"/>
                                        <p:tgtEl>
                                          <p:spTgt spid="25"/>
                                        </p:tgtEl>
                                        <p:attrNameLst>
                                          <p:attrName>style.visibility</p:attrName>
                                        </p:attrNameLst>
                                      </p:cBhvr>
                                      <p:to>
                                        <p:strVal val="visible"/>
                                      </p:to>
                                    </p:set>
                                    <p:animEffect transition="in" filter="dissolve(in)">
                                      <p:cBhvr>
                                        <p:cTn id="60" dur="750"/>
                                        <p:tgtEl>
                                          <p:spTgt spid="25"/>
                                        </p:tgtEl>
                                      </p:cBhvr>
                                    </p:animEffect>
                                  </p:childTnLst>
                                </p:cTn>
                              </p:par>
                            </p:childTnLst>
                          </p:cTn>
                        </p:par>
                        <p:par>
                          <p:cTn id="61" fill="hold" nodeType="afterGroup">
                            <p:stCondLst>
                              <p:cond delay="3550"/>
                            </p:stCondLst>
                            <p:childTnLst>
                              <p:par>
                                <p:cTn id="62" presetID="9" presetClass="entr" presetSubtype="0" fill="hold" grpId="0" nodeType="afterEffect">
                                  <p:stCondLst>
                                    <p:cond delay="100"/>
                                  </p:stCondLst>
                                  <p:childTnLst>
                                    <p:set>
                                      <p:cBhvr>
                                        <p:cTn id="63" fill="hold"/>
                                        <p:tgtEl>
                                          <p:spTgt spid="24"/>
                                        </p:tgtEl>
                                        <p:attrNameLst>
                                          <p:attrName>style.visibility</p:attrName>
                                        </p:attrNameLst>
                                      </p:cBhvr>
                                      <p:to>
                                        <p:strVal val="visible"/>
                                      </p:to>
                                    </p:set>
                                    <p:animEffect transition="in" filter="dissolve(in)">
                                      <p:cBhvr>
                                        <p:cTn id="64" dur="750"/>
                                        <p:tgtEl>
                                          <p:spTgt spid="24"/>
                                        </p:tgtEl>
                                      </p:cBhvr>
                                    </p:animEffect>
                                  </p:childTnLst>
                                </p:cTn>
                              </p:par>
                            </p:childTnLst>
                          </p:cTn>
                        </p:par>
                        <p:par>
                          <p:cTn id="65" fill="hold" nodeType="afterGroup">
                            <p:stCondLst>
                              <p:cond delay="4400"/>
                            </p:stCondLst>
                            <p:childTnLst>
                              <p:par>
                                <p:cTn id="66" presetID="9" presetClass="entr" presetSubtype="0" fill="hold" grpId="0" nodeType="afterEffect">
                                  <p:stCondLst>
                                    <p:cond delay="100"/>
                                  </p:stCondLst>
                                  <p:childTnLst>
                                    <p:set>
                                      <p:cBhvr>
                                        <p:cTn id="67" fill="hold"/>
                                        <p:tgtEl>
                                          <p:spTgt spid="22"/>
                                        </p:tgtEl>
                                        <p:attrNameLst>
                                          <p:attrName>style.visibility</p:attrName>
                                        </p:attrNameLst>
                                      </p:cBhvr>
                                      <p:to>
                                        <p:strVal val="visible"/>
                                      </p:to>
                                    </p:set>
                                    <p:animEffect transition="in" filter="dissolve(in)">
                                      <p:cBhvr>
                                        <p:cTn id="68" dur="750"/>
                                        <p:tgtEl>
                                          <p:spTgt spid="22"/>
                                        </p:tgtEl>
                                      </p:cBhvr>
                                    </p:animEffect>
                                  </p:childTnLst>
                                </p:cTn>
                              </p:par>
                            </p:childTnLst>
                          </p:cTn>
                        </p:par>
                        <p:par>
                          <p:cTn id="69" fill="hold" nodeType="afterGroup">
                            <p:stCondLst>
                              <p:cond delay="5250"/>
                            </p:stCondLst>
                            <p:childTnLst>
                              <p:par>
                                <p:cTn id="70" presetID="9" presetClass="entr" presetSubtype="0" fill="hold" grpId="0" nodeType="afterEffect">
                                  <p:stCondLst>
                                    <p:cond delay="100"/>
                                  </p:stCondLst>
                                  <p:childTnLst>
                                    <p:set>
                                      <p:cBhvr>
                                        <p:cTn id="71" fill="hold"/>
                                        <p:tgtEl>
                                          <p:spTgt spid="23"/>
                                        </p:tgtEl>
                                        <p:attrNameLst>
                                          <p:attrName>style.visibility</p:attrName>
                                        </p:attrNameLst>
                                      </p:cBhvr>
                                      <p:to>
                                        <p:strVal val="visible"/>
                                      </p:to>
                                    </p:set>
                                    <p:animEffect transition="in" filter="dissolve(in)">
                                      <p:cBhvr>
                                        <p:cTn id="72" dur="750"/>
                                        <p:tgtEl>
                                          <p:spTgt spid="23"/>
                                        </p:tgtEl>
                                      </p:cBhvr>
                                    </p:animEffect>
                                  </p:childTnLst>
                                </p:cTn>
                              </p:par>
                            </p:childTnLst>
                          </p:cTn>
                        </p:par>
                        <p:par>
                          <p:cTn id="73" fill="hold" nodeType="afterGroup">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26">
                                            <p:txEl>
                                              <p:pRg st="0" end="0"/>
                                            </p:txEl>
                                          </p:spTgt>
                                        </p:tgtEl>
                                        <p:attrNameLst>
                                          <p:attrName>style.visibility</p:attrName>
                                        </p:attrNameLst>
                                      </p:cBhvr>
                                      <p:to>
                                        <p:strVal val="visible"/>
                                      </p:to>
                                    </p:set>
                                    <p:anim calcmode="lin" valueType="num">
                                      <p:cBhvr>
                                        <p:cTn id="76"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26">
                                            <p:txEl>
                                              <p:pRg st="0" end="0"/>
                                            </p:txEl>
                                          </p:spTgt>
                                        </p:tgtEl>
                                      </p:cBhvr>
                                    </p:animEffect>
                                  </p:childTnLst>
                                </p:cTn>
                              </p:par>
                            </p:childTnLst>
                          </p:cTn>
                        </p:par>
                        <p:par>
                          <p:cTn id="79" fill="hold" nodeType="afterGroup">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27">
                                            <p:txEl>
                                              <p:pRg st="0" end="0"/>
                                            </p:txEl>
                                          </p:spTgt>
                                        </p:tgtEl>
                                        <p:attrNameLst>
                                          <p:attrName>style.visibility</p:attrName>
                                        </p:attrNameLst>
                                      </p:cBhvr>
                                      <p:to>
                                        <p:strVal val="visible"/>
                                      </p:to>
                                    </p:set>
                                    <p:anim calcmode="lin" valueType="num">
                                      <p:cBhvr>
                                        <p:cTn id="82"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2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27">
                                            <p:txEl>
                                              <p:pRg st="0" end="0"/>
                                            </p:txEl>
                                          </p:spTgt>
                                        </p:tgtEl>
                                      </p:cBhvr>
                                    </p:animEffect>
                                  </p:childTnLst>
                                </p:cTn>
                              </p:par>
                            </p:childTnLst>
                          </p:cTn>
                        </p:par>
                        <p:par>
                          <p:cTn id="85" fill="hold" nodeType="afterGroup">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 calcmode="lin" valueType="num">
                                      <p:cBhvr>
                                        <p:cTn id="88"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28">
                                            <p:txEl>
                                              <p:pRg st="0" end="0"/>
                                            </p:txEl>
                                          </p:spTgt>
                                        </p:tgtEl>
                                      </p:cBhvr>
                                    </p:animEffect>
                                  </p:childTnLst>
                                </p:cTn>
                              </p:par>
                            </p:childTnLst>
                          </p:cTn>
                        </p:par>
                        <p:par>
                          <p:cTn id="91" fill="hold" nodeType="afterGroup">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29">
                                            <p:txEl>
                                              <p:pRg st="0" end="0"/>
                                            </p:txEl>
                                          </p:spTgt>
                                        </p:tgtEl>
                                        <p:attrNameLst>
                                          <p:attrName>style.visibility</p:attrName>
                                        </p:attrNameLst>
                                      </p:cBhvr>
                                      <p:to>
                                        <p:strVal val="visible"/>
                                      </p:to>
                                    </p:set>
                                    <p:anim calcmode="lin" valueType="num">
                                      <p:cBhvr>
                                        <p:cTn id="94"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5" grpId="0" build="p"/>
      <p:bldP spid="16" grpId="0" build="p"/>
      <p:bldP spid="17" grpId="0" build="p"/>
      <p:bldP spid="18" grpId="0" build="p"/>
      <p:bldP spid="19" grpId="0" build="p"/>
      <p:bldP spid="20" grpId="0" build="p"/>
      <p:bldP spid="21" grpId="0" build="p"/>
      <p:bldP spid="22" grpId="0" animBg="1" advAuto="0"/>
      <p:bldP spid="23" grpId="0" animBg="1" advAuto="0"/>
      <p:bldP spid="24" grpId="0" animBg="1" advAuto="0"/>
      <p:bldP spid="25" grpId="0" animBg="1" advAuto="0"/>
      <p:bldP spid="26" grpId="0" build="p"/>
      <p:bldP spid="27" grpId="0" build="p"/>
      <p:bldP spid="28" grpId="0" build="p"/>
      <p:bldP spid="29"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图片包含 树, 户外, 天空, 自然&#10;&#10;已生成极高可信度的说明">
            <a:extLst>
              <a:ext uri="{FF2B5EF4-FFF2-40B4-BE49-F238E27FC236}">
                <a16:creationId xmlns:a16="http://schemas.microsoft.com/office/drawing/2014/main" id="{CC1D3B15-B1FA-45AB-9C31-14EAD67A11F9}"/>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72831" y="0"/>
            <a:ext cx="12192000" cy="6858000"/>
          </a:xfrm>
          <a:prstGeom prst="rect">
            <a:avLst/>
          </a:prstGeom>
        </p:spPr>
      </p:pic>
      <p:sp>
        <p:nvSpPr>
          <p:cNvPr id="2" name="椭圆 1">
            <a:extLst>
              <a:ext uri="{FF2B5EF4-FFF2-40B4-BE49-F238E27FC236}">
                <a16:creationId xmlns:a16="http://schemas.microsoft.com/office/drawing/2014/main" id="{53F1BD00-4D58-403F-B47F-CAF19C8D8282}"/>
              </a:ext>
            </a:extLst>
          </p:cNvPr>
          <p:cNvSpPr/>
          <p:nvPr/>
        </p:nvSpPr>
        <p:spPr>
          <a:xfrm>
            <a:off x="2466523" y="1768021"/>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3" name="矩形 13">
            <a:extLst>
              <a:ext uri="{FF2B5EF4-FFF2-40B4-BE49-F238E27FC236}">
                <a16:creationId xmlns:a16="http://schemas.microsoft.com/office/drawing/2014/main" id="{630C1748-DC2D-4DF3-8EED-3E9A4A092272}"/>
              </a:ext>
            </a:extLst>
          </p:cNvPr>
          <p:cNvSpPr>
            <a:spLocks noChangeArrowheads="1"/>
          </p:cNvSpPr>
          <p:nvPr/>
        </p:nvSpPr>
        <p:spPr bwMode="auto">
          <a:xfrm>
            <a:off x="3574207" y="2320326"/>
            <a:ext cx="69762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第</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三</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章</a:t>
            </a:r>
          </a:p>
        </p:txBody>
      </p:sp>
      <p:pic>
        <p:nvPicPr>
          <p:cNvPr id="4" name="图片 3">
            <a:extLst>
              <a:ext uri="{FF2B5EF4-FFF2-40B4-BE49-F238E27FC236}">
                <a16:creationId xmlns:a16="http://schemas.microsoft.com/office/drawing/2014/main" id="{23D9CB25-F6B8-453F-9919-B08AA22740FE}"/>
              </a:ext>
            </a:extLst>
          </p:cNvPr>
          <p:cNvPicPr>
            <a:picLocks noChangeAspect="1"/>
          </p:cNvPicPr>
          <p:nvPr/>
        </p:nvPicPr>
        <p:blipFill>
          <a:blip r:embed="rId3"/>
          <a:stretch>
            <a:fillRect/>
          </a:stretch>
        </p:blipFill>
        <p:spPr>
          <a:xfrm>
            <a:off x="1195680" y="3836837"/>
            <a:ext cx="3298429" cy="1480063"/>
          </a:xfrm>
          <a:prstGeom prst="rect">
            <a:avLst/>
          </a:prstGeom>
        </p:spPr>
      </p:pic>
      <p:sp>
        <p:nvSpPr>
          <p:cNvPr id="8" name="TextBox 19">
            <a:extLst>
              <a:ext uri="{FF2B5EF4-FFF2-40B4-BE49-F238E27FC236}">
                <a16:creationId xmlns:a16="http://schemas.microsoft.com/office/drawing/2014/main" id="{91A876B1-9C38-4024-A654-CD0F7D74776A}"/>
              </a:ext>
            </a:extLst>
          </p:cNvPr>
          <p:cNvSpPr txBox="1"/>
          <p:nvPr/>
        </p:nvSpPr>
        <p:spPr>
          <a:xfrm>
            <a:off x="6122926" y="2447537"/>
            <a:ext cx="4492537" cy="190205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solidFill>
                  <a:srgbClr val="000000"/>
                </a:solidFill>
                <a:effectLst/>
                <a:uLnTx/>
                <a:uFillTx/>
                <a:latin typeface="Calibri Light"/>
                <a:ea typeface="方正铁筋隶书简体"/>
                <a:cs typeface="+mn-ea"/>
                <a:sym typeface="+mn-lt"/>
              </a:rPr>
              <a:t>输入标题</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请输入小标题一</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请输入小标题二</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Tree>
    <p:extLst>
      <p:ext uri="{BB962C8B-B14F-4D97-AF65-F5344CB8AC3E}">
        <p14:creationId val="39555044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42" presetClass="entr" presetSubtype="0" fill="hold" nodeType="withEffect">
                                  <p:stCondLst>
                                    <p:cond delay="2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PA_矩形 2"/>
          <p:cNvSpPr/>
          <p:nvPr>
            <p:custDataLst>
              <p:tags r:id="rId2"/>
            </p:custDataLst>
          </p:nvPr>
        </p:nvSpPr>
        <p:spPr>
          <a:xfrm flipH="1">
            <a:off x="1226396" y="1300687"/>
            <a:ext cx="2844648" cy="3971718"/>
          </a:xfrm>
          <a:prstGeom prst="rect">
            <a:avLst/>
          </a:prstGeom>
          <a:noFill/>
          <a:ln w="508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 name="PA_文本框 3"/>
          <p:cNvSpPr txBox="1"/>
          <p:nvPr>
            <p:custDataLst>
              <p:tags r:id="rId3"/>
            </p:custDataLst>
          </p:nvPr>
        </p:nvSpPr>
        <p:spPr>
          <a:xfrm>
            <a:off x="770655" y="5577224"/>
            <a:ext cx="10650690" cy="331373"/>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5" name="PA_组合 4"/>
          <p:cNvGrpSpPr/>
          <p:nvPr>
            <p:custDataLst>
              <p:tags r:id="rId4"/>
            </p:custDataLst>
          </p:nvPr>
        </p:nvGrpSpPr>
        <p:grpSpPr>
          <a:xfrm>
            <a:off x="1403622" y="4132940"/>
            <a:ext cx="2477704" cy="799820"/>
            <a:chOff x="680210" y="1949615"/>
            <a:chExt cx="1718591" cy="600334"/>
          </a:xfrm>
        </p:grpSpPr>
        <p:sp>
          <p:nvSpPr>
            <p:cNvPr id="6" name="Content Placeholder 2"/>
            <p:cNvSpPr txBox="1"/>
            <p:nvPr/>
          </p:nvSpPr>
          <p:spPr>
            <a:xfrm>
              <a:off x="680210" y="2171520"/>
              <a:ext cx="1718591" cy="37842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2000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7" name="文本框 6"/>
            <p:cNvSpPr txBox="1"/>
            <p:nvPr/>
          </p:nvSpPr>
          <p:spPr>
            <a:xfrm>
              <a:off x="680210" y="1949615"/>
              <a:ext cx="1330361" cy="153287"/>
            </a:xfrm>
            <a:prstGeom prst="rect">
              <a:avLst/>
            </a:prstGeom>
            <a:noFill/>
          </p:spPr>
          <p:txBody>
            <a:bodyPr wrap="square" lIns="0" tIns="0" rIns="0" bIns="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grpSp>
      <p:sp>
        <p:nvSpPr>
          <p:cNvPr id="9" name="PA_矩形 8"/>
          <p:cNvSpPr/>
          <p:nvPr>
            <p:custDataLst>
              <p:tags r:id="rId5"/>
            </p:custDataLst>
          </p:nvPr>
        </p:nvSpPr>
        <p:spPr>
          <a:xfrm flipH="1">
            <a:off x="4685312" y="1300687"/>
            <a:ext cx="2844648" cy="3971718"/>
          </a:xfrm>
          <a:prstGeom prst="rect">
            <a:avLst/>
          </a:prstGeom>
          <a:noFill/>
          <a:ln w="508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10" name="PA_组合 9"/>
          <p:cNvGrpSpPr/>
          <p:nvPr>
            <p:custDataLst>
              <p:tags r:id="rId6"/>
            </p:custDataLst>
          </p:nvPr>
        </p:nvGrpSpPr>
        <p:grpSpPr>
          <a:xfrm>
            <a:off x="4905471" y="4132937"/>
            <a:ext cx="2436658" cy="799820"/>
            <a:chOff x="578159" y="1949614"/>
            <a:chExt cx="1777231" cy="600334"/>
          </a:xfrm>
        </p:grpSpPr>
        <p:sp>
          <p:nvSpPr>
            <p:cNvPr id="11" name="Content Placeholder 2"/>
            <p:cNvSpPr txBox="1"/>
            <p:nvPr/>
          </p:nvSpPr>
          <p:spPr>
            <a:xfrm>
              <a:off x="578159" y="2171520"/>
              <a:ext cx="1777231" cy="37842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2000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2" name="文本框 11"/>
            <p:cNvSpPr txBox="1"/>
            <p:nvPr/>
          </p:nvSpPr>
          <p:spPr>
            <a:xfrm>
              <a:off x="579173" y="1949614"/>
              <a:ext cx="1525803" cy="153287"/>
            </a:xfrm>
            <a:prstGeom prst="rect">
              <a:avLst/>
            </a:prstGeom>
            <a:noFill/>
          </p:spPr>
          <p:txBody>
            <a:bodyPr lIns="0" tIns="0" rIns="0" bIns="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grpSp>
      <p:sp>
        <p:nvSpPr>
          <p:cNvPr id="14" name="PA_矩形 13"/>
          <p:cNvSpPr/>
          <p:nvPr>
            <p:custDataLst>
              <p:tags r:id="rId7"/>
            </p:custDataLst>
          </p:nvPr>
        </p:nvSpPr>
        <p:spPr>
          <a:xfrm flipH="1">
            <a:off x="8144227" y="1300687"/>
            <a:ext cx="2844648" cy="3971718"/>
          </a:xfrm>
          <a:prstGeom prst="rect">
            <a:avLst/>
          </a:prstGeom>
          <a:noFill/>
          <a:ln w="508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15" name="PA_组合 14"/>
          <p:cNvGrpSpPr/>
          <p:nvPr>
            <p:custDataLst>
              <p:tags r:id="rId8"/>
            </p:custDataLst>
          </p:nvPr>
        </p:nvGrpSpPr>
        <p:grpSpPr>
          <a:xfrm>
            <a:off x="8366273" y="4132937"/>
            <a:ext cx="2436656" cy="799820"/>
            <a:chOff x="578159" y="1949614"/>
            <a:chExt cx="1971069" cy="600334"/>
          </a:xfrm>
        </p:grpSpPr>
        <p:sp>
          <p:nvSpPr>
            <p:cNvPr id="16" name="Content Placeholder 2"/>
            <p:cNvSpPr txBox="1"/>
            <p:nvPr/>
          </p:nvSpPr>
          <p:spPr>
            <a:xfrm>
              <a:off x="578159" y="2171520"/>
              <a:ext cx="1971069" cy="378428"/>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2000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a:t>
              </a:r>
            </a:p>
          </p:txBody>
        </p:sp>
        <p:sp>
          <p:nvSpPr>
            <p:cNvPr id="17" name="文本框 16"/>
            <p:cNvSpPr txBox="1"/>
            <p:nvPr/>
          </p:nvSpPr>
          <p:spPr>
            <a:xfrm>
              <a:off x="579173" y="1949614"/>
              <a:ext cx="1525803" cy="153287"/>
            </a:xfrm>
            <a:prstGeom prst="rect">
              <a:avLst/>
            </a:prstGeom>
            <a:noFill/>
          </p:spPr>
          <p:txBody>
            <a:bodyPr lIns="0" tIns="0" rIns="0" bIns="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p:txBody>
        </p:sp>
      </p:grpSp>
      <p:pic>
        <p:nvPicPr>
          <p:cNvPr id="8" name="图片占位符 7" descr="图片包含 天空, 户外, 日落, 太阳&#10;&#10;已生成极高可信度的说明">
            <a:extLst>
              <a:ext uri="{FF2B5EF4-FFF2-40B4-BE49-F238E27FC236}">
                <a16:creationId xmlns:a16="http://schemas.microsoft.com/office/drawing/2014/main" id="{B98BE24C-1769-40F0-A053-AD4A221B25CD}"/>
              </a:ext>
            </a:extLst>
          </p:cNvPr>
          <p:cNvPicPr>
            <a:picLocks noGrp="1" noChangeAspect="1"/>
          </p:cNvPicPr>
          <p:nvPr>
            <p:ph type="pic" sz="quarter" idx="11"/>
          </p:nvPr>
        </p:nvPicPr>
        <p:blipFill>
          <a:blip r:embed="rId9">
            <a:extLst>
              <a:ext uri="{28A0092B-C50C-407E-A947-70E740481C1C}">
                <a14:useLocalDpi xmlns:a14="http://schemas.microsoft.com/office/drawing/2010/main" val="0"/>
              </a:ext>
            </a:extLst>
          </a:blip>
          <a:srcRect l="15945" r="15945"/>
          <a:stretch>
            <a:fillRect/>
          </a:stretch>
        </p:blipFill>
        <p:spPr/>
      </p:pic>
      <p:pic>
        <p:nvPicPr>
          <p:cNvPr id="21" name="图片占位符 20" descr="图片包含 墙壁, 室内&#10;&#10;已生成高可信度的说明">
            <a:extLst>
              <a:ext uri="{FF2B5EF4-FFF2-40B4-BE49-F238E27FC236}">
                <a16:creationId xmlns:a16="http://schemas.microsoft.com/office/drawing/2014/main" id="{197C59AA-DD6B-40E5-B0C5-0F057A955919}"/>
              </a:ext>
            </a:extLst>
          </p:cNvPr>
          <p:cNvPicPr>
            <a:picLocks noGrp="1" noChangeAspect="1"/>
          </p:cNvPicPr>
          <p:nvPr>
            <p:ph type="pic" sz="quarter" idx="12"/>
          </p:nvPr>
        </p:nvPicPr>
        <p:blipFill>
          <a:blip r:embed="rId10">
            <a:extLst>
              <a:ext uri="{28A0092B-C50C-407E-A947-70E740481C1C}">
                <a14:useLocalDpi xmlns:a14="http://schemas.microsoft.com/office/drawing/2010/main" val="0"/>
              </a:ext>
            </a:extLst>
          </a:blip>
          <a:srcRect l="13507" r="13507"/>
          <a:stretch>
            <a:fillRect/>
          </a:stretch>
        </p:blipFill>
        <p:spPr/>
      </p:pic>
      <p:pic>
        <p:nvPicPr>
          <p:cNvPr id="23" name="图片占位符 22" descr="图片包含 人员, 户外, 地面, 建筑物&#10;&#10;已生成极高可信度的说明">
            <a:extLst>
              <a:ext uri="{FF2B5EF4-FFF2-40B4-BE49-F238E27FC236}">
                <a16:creationId xmlns:a16="http://schemas.microsoft.com/office/drawing/2014/main" id="{0FEE7FEF-7C73-47A6-92F7-32567F9A9B6D}"/>
              </a:ext>
            </a:extLst>
          </p:cNvPr>
          <p:cNvPicPr>
            <a:picLocks noGrp="1" noChangeAspect="1"/>
          </p:cNvPicPr>
          <p:nvPr>
            <p:ph type="pic" sz="quarter" idx="13"/>
          </p:nvPr>
        </p:nvPicPr>
        <p:blipFill>
          <a:blip r:embed="rId11">
            <a:extLst>
              <a:ext uri="{28A0092B-C50C-407E-A947-70E740481C1C}">
                <a14:useLocalDpi xmlns:a14="http://schemas.microsoft.com/office/drawing/2010/main" val="0"/>
              </a:ext>
            </a:extLst>
          </a:blip>
          <a:srcRect l="16009" r="16009"/>
          <a:stretch>
            <a:fillRect/>
          </a:stretch>
        </p:blipFill>
        <p:spPr/>
      </p:pic>
    </p:spTree>
    <p:extLst>
      <p:ext uri="{BB962C8B-B14F-4D97-AF65-F5344CB8AC3E}">
        <p14:creationId val="3937072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decel="100000"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2" presetClass="entr" presetSubtype="4" fill="hold" grpId="0" nodeType="withEffect">
                                  <p:stCondLst>
                                    <p:cond delay="125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par>
                                <p:cTn id="15" presetID="2" presetClass="entr" presetSubtype="8" decel="100000" fill="hold" nodeType="withEffect">
                                  <p:stCondLst>
                                    <p:cond delay="20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2" presetClass="entr" presetSubtype="4" fill="hold" grpId="0" nodeType="withEffect">
                                  <p:stCondLst>
                                    <p:cond delay="25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 presetClass="entr" presetSubtype="8" decel="100000" fill="hold" nodeType="withEffect">
                                  <p:stCondLst>
                                    <p:cond delay="32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375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4"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11"/>
          <p:cNvGrpSpPr/>
          <p:nvPr/>
        </p:nvGrpSpPr>
        <p:grpSpPr>
          <a:xfrm>
            <a:off x="2693532" y="1690969"/>
            <a:ext cx="3503434" cy="3503434"/>
            <a:chOff x="6240781" y="1363135"/>
            <a:chExt cx="4963584" cy="4963584"/>
          </a:xfrm>
        </p:grpSpPr>
        <p:grpSp>
          <p:nvGrpSpPr>
            <p:cNvPr id="3" name="Group 12"/>
            <p:cNvGrpSpPr/>
            <p:nvPr userDrawn="1"/>
          </p:nvGrpSpPr>
          <p:grpSpPr>
            <a:xfrm>
              <a:off x="6240781" y="1363135"/>
              <a:ext cx="3255433" cy="2434167"/>
              <a:chOff x="4657725" y="946151"/>
              <a:chExt cx="2441575" cy="1825625"/>
            </a:xfrm>
          </p:grpSpPr>
          <p:sp>
            <p:nvSpPr>
              <p:cNvPr id="17" name="Freeform 26"/>
              <p:cNvSpPr/>
              <p:nvPr/>
            </p:nvSpPr>
            <p:spPr bwMode="auto">
              <a:xfrm>
                <a:off x="5953125" y="2046288"/>
                <a:ext cx="1146175" cy="593725"/>
              </a:xfrm>
              <a:custGeom>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8" name="Freeform 27"/>
              <p:cNvSpPr/>
              <p:nvPr/>
            </p:nvSpPr>
            <p:spPr bwMode="auto">
              <a:xfrm>
                <a:off x="4657725" y="946151"/>
                <a:ext cx="2151063" cy="1825625"/>
              </a:xfrm>
              <a:custGeom>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5"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4" name="Group 13"/>
            <p:cNvGrpSpPr/>
            <p:nvPr userDrawn="1"/>
          </p:nvGrpSpPr>
          <p:grpSpPr>
            <a:xfrm>
              <a:off x="6240781" y="3111502"/>
              <a:ext cx="2434167" cy="3215217"/>
              <a:chOff x="4657725" y="2257426"/>
              <a:chExt cx="1825625" cy="2411413"/>
            </a:xfrm>
          </p:grpSpPr>
          <p:sp>
            <p:nvSpPr>
              <p:cNvPr id="15" name="Freeform 24"/>
              <p:cNvSpPr/>
              <p:nvPr/>
            </p:nvSpPr>
            <p:spPr bwMode="auto">
              <a:xfrm>
                <a:off x="5753100" y="2257426"/>
                <a:ext cx="593725" cy="1146175"/>
              </a:xfrm>
              <a:custGeom>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6" name="Freeform 25"/>
              <p:cNvSpPr/>
              <p:nvPr/>
            </p:nvSpPr>
            <p:spPr bwMode="auto">
              <a:xfrm>
                <a:off x="4657725" y="2517776"/>
                <a:ext cx="1825625" cy="2151063"/>
              </a:xfrm>
              <a:custGeom>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5">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5" name="Group 14"/>
            <p:cNvGrpSpPr/>
            <p:nvPr userDrawn="1"/>
          </p:nvGrpSpPr>
          <p:grpSpPr>
            <a:xfrm>
              <a:off x="7967980" y="3892551"/>
              <a:ext cx="3236384" cy="2434167"/>
              <a:chOff x="5953125" y="2843213"/>
              <a:chExt cx="2427288" cy="1825625"/>
            </a:xfrm>
          </p:grpSpPr>
          <p:sp>
            <p:nvSpPr>
              <p:cNvPr id="13" name="Freeform 22"/>
              <p:cNvSpPr/>
              <p:nvPr/>
            </p:nvSpPr>
            <p:spPr bwMode="auto">
              <a:xfrm>
                <a:off x="5953125" y="2989263"/>
                <a:ext cx="1146175" cy="593725"/>
              </a:xfrm>
              <a:custGeom>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4" name="Freeform 23"/>
              <p:cNvSpPr/>
              <p:nvPr/>
            </p:nvSpPr>
            <p:spPr bwMode="auto">
              <a:xfrm>
                <a:off x="6230938" y="2843213"/>
                <a:ext cx="2149475" cy="1825625"/>
              </a:xfrm>
              <a:custGeom>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5"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6" name="Group 15"/>
            <p:cNvGrpSpPr/>
            <p:nvPr userDrawn="1"/>
          </p:nvGrpSpPr>
          <p:grpSpPr>
            <a:xfrm>
              <a:off x="8770198" y="1363135"/>
              <a:ext cx="2434167" cy="3276600"/>
              <a:chOff x="6554788" y="946151"/>
              <a:chExt cx="1825625" cy="2457450"/>
            </a:xfrm>
          </p:grpSpPr>
          <p:sp>
            <p:nvSpPr>
              <p:cNvPr id="11" name="Freeform 20"/>
              <p:cNvSpPr/>
              <p:nvPr/>
            </p:nvSpPr>
            <p:spPr bwMode="auto">
              <a:xfrm>
                <a:off x="6691313" y="2257426"/>
                <a:ext cx="593725" cy="1146175"/>
              </a:xfrm>
              <a:custGeom>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2" name="Freeform 21"/>
              <p:cNvSpPr/>
              <p:nvPr/>
            </p:nvSpPr>
            <p:spPr bwMode="auto">
              <a:xfrm>
                <a:off x="6554788" y="946151"/>
                <a:ext cx="1825625" cy="2151063"/>
              </a:xfrm>
              <a:custGeom>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5">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2932" tIns="26467" rIns="52932" bIns="26467" numCol="1" anchor="t" anchorCtr="0" compatLnSpc="1">
                <a:prstTxWarp prst="textNoShape">
                  <a:avLst/>
                </a:prstTxWarp>
              </a:bodyPr>
              <a:lstStyle/>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sz="1647"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sp>
          <p:nvSpPr>
            <p:cNvPr id="7" name="TextBox 16"/>
            <p:cNvSpPr txBox="1"/>
            <p:nvPr userDrawn="1"/>
          </p:nvSpPr>
          <p:spPr>
            <a:xfrm rot="18920652">
              <a:off x="6614389" y="1959675"/>
              <a:ext cx="1084827" cy="451405"/>
            </a:xfrm>
            <a:prstGeom prst="rect">
              <a:avLst/>
            </a:prstGeom>
            <a:noFill/>
          </p:spPr>
          <p:txBody>
            <a:bodyPr wrap="none" rtlCol="0" anchor="ctr">
              <a:prstTxWarp prst="textArchUp">
                <a:avLst/>
              </a:prstTxWarp>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64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id-ID" sz="164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64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id-ID" sz="164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64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id-ID" sz="164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1647" b="1" i="0" u="none" strike="noStrike" kern="1200" cap="none" spc="0" normalizeH="0" baseline="0" noProof="0">
                  <a:ln>
                    <a:noFill/>
                  </a:ln>
                  <a:solidFill>
                    <a:srgbClr val="FFFFFF"/>
                  </a:solidFill>
                  <a:effectLst/>
                  <a:uLnTx/>
                  <a:uFillTx/>
                  <a:latin typeface="Calibri Light"/>
                  <a:ea typeface="方正铁筋隶书简体"/>
                  <a:cs typeface="+mn-ea"/>
                  <a:sym typeface="+mn-lt"/>
                </a:rPr>
                <a:t>文字内容</a:t>
              </a:r>
              <a:endParaRPr kumimoji="0" lang="id-ID" sz="1647"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grpSp>
      <p:grpSp>
        <p:nvGrpSpPr>
          <p:cNvPr id="19" name="Group 30"/>
          <p:cNvGrpSpPr/>
          <p:nvPr/>
        </p:nvGrpSpPr>
        <p:grpSpPr>
          <a:xfrm>
            <a:off x="6565614" y="2039369"/>
            <a:ext cx="3422018" cy="543736"/>
            <a:chOff x="8633669" y="2306010"/>
            <a:chExt cx="2990246" cy="626178"/>
          </a:xfrm>
        </p:grpSpPr>
        <p:sp>
          <p:nvSpPr>
            <p:cNvPr id="20" name="Rectangle 28"/>
            <p:cNvSpPr/>
            <p:nvPr/>
          </p:nvSpPr>
          <p:spPr>
            <a:xfrm>
              <a:off x="8633669" y="2623602"/>
              <a:ext cx="2990246" cy="308586"/>
            </a:xfrm>
            <a:prstGeom prst="rect">
              <a:avLst/>
            </a:prstGeom>
          </p:spPr>
          <p:txBody>
            <a:bodyPr wrap="square" lIns="0" tIns="0" rIns="0" bIns="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1" name="TextBox 29"/>
            <p:cNvSpPr txBox="1"/>
            <p:nvPr/>
          </p:nvSpPr>
          <p:spPr>
            <a:xfrm>
              <a:off x="8633669" y="2306010"/>
              <a:ext cx="1279218" cy="26236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2" name="Group 30"/>
          <p:cNvGrpSpPr/>
          <p:nvPr/>
        </p:nvGrpSpPr>
        <p:grpSpPr>
          <a:xfrm>
            <a:off x="6565614" y="2820174"/>
            <a:ext cx="3422018" cy="543736"/>
            <a:chOff x="8633669" y="2306010"/>
            <a:chExt cx="2990246" cy="626178"/>
          </a:xfrm>
        </p:grpSpPr>
        <p:sp>
          <p:nvSpPr>
            <p:cNvPr id="23" name="Rectangle 28"/>
            <p:cNvSpPr/>
            <p:nvPr/>
          </p:nvSpPr>
          <p:spPr>
            <a:xfrm>
              <a:off x="8633669" y="2623602"/>
              <a:ext cx="2990246" cy="308586"/>
            </a:xfrm>
            <a:prstGeom prst="rect">
              <a:avLst/>
            </a:prstGeom>
          </p:spPr>
          <p:txBody>
            <a:bodyPr wrap="square" lIns="0" tIns="0" rIns="0" bIns="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4" name="TextBox 29"/>
            <p:cNvSpPr txBox="1"/>
            <p:nvPr/>
          </p:nvSpPr>
          <p:spPr>
            <a:xfrm>
              <a:off x="8633669" y="2306010"/>
              <a:ext cx="1279218" cy="26236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5" name="Group 30"/>
          <p:cNvGrpSpPr/>
          <p:nvPr/>
        </p:nvGrpSpPr>
        <p:grpSpPr>
          <a:xfrm>
            <a:off x="6565614" y="3600981"/>
            <a:ext cx="3422018" cy="543736"/>
            <a:chOff x="8633669" y="2306010"/>
            <a:chExt cx="2990246" cy="626178"/>
          </a:xfrm>
        </p:grpSpPr>
        <p:sp>
          <p:nvSpPr>
            <p:cNvPr id="26" name="Rectangle 28"/>
            <p:cNvSpPr/>
            <p:nvPr/>
          </p:nvSpPr>
          <p:spPr>
            <a:xfrm>
              <a:off x="8633669" y="2623602"/>
              <a:ext cx="2990246" cy="308586"/>
            </a:xfrm>
            <a:prstGeom prst="rect">
              <a:avLst/>
            </a:prstGeom>
          </p:spPr>
          <p:txBody>
            <a:bodyPr wrap="square" lIns="0" tIns="0" rIns="0" bIns="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7" name="TextBox 29"/>
            <p:cNvSpPr txBox="1"/>
            <p:nvPr/>
          </p:nvSpPr>
          <p:spPr>
            <a:xfrm>
              <a:off x="8633669" y="2306010"/>
              <a:ext cx="1279218" cy="26236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8" name="Group 30"/>
          <p:cNvGrpSpPr/>
          <p:nvPr/>
        </p:nvGrpSpPr>
        <p:grpSpPr>
          <a:xfrm>
            <a:off x="6565614" y="4381785"/>
            <a:ext cx="3422018" cy="543736"/>
            <a:chOff x="8633669" y="2306010"/>
            <a:chExt cx="2990246" cy="626178"/>
          </a:xfrm>
        </p:grpSpPr>
        <p:sp>
          <p:nvSpPr>
            <p:cNvPr id="29" name="Rectangle 28"/>
            <p:cNvSpPr/>
            <p:nvPr/>
          </p:nvSpPr>
          <p:spPr>
            <a:xfrm>
              <a:off x="8633669" y="2623602"/>
              <a:ext cx="2990246" cy="308586"/>
            </a:xfrm>
            <a:prstGeom prst="rect">
              <a:avLst/>
            </a:prstGeom>
          </p:spPr>
          <p:txBody>
            <a:bodyPr wrap="square" lIns="0" tIns="0" rIns="0" bIns="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0" name="TextBox 29"/>
            <p:cNvSpPr txBox="1"/>
            <p:nvPr/>
          </p:nvSpPr>
          <p:spPr>
            <a:xfrm>
              <a:off x="8633669" y="2306010"/>
              <a:ext cx="1279218" cy="262361"/>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Tree>
    <p:extLst>
      <p:ext uri="{BB962C8B-B14F-4D97-AF65-F5344CB8AC3E}">
        <p14:creationId val="28167488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childTnLst>
                          </p:cTn>
                        </p:par>
                        <p:par>
                          <p:cTn id="8" fill="hold" nodeType="afterGroup">
                            <p:stCondLst>
                              <p:cond delay="1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nodeType="afterGroup">
                            <p:stCondLst>
                              <p:cond delay="25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nodeType="afterGroup">
                            <p:stCondLst>
                              <p:cond delay="3000"/>
                            </p:stCondLst>
                            <p:childTnLst>
                              <p:par>
                                <p:cTn id="21" presetID="10"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116"/>
          <p:cNvGrpSpPr/>
          <p:nvPr/>
        </p:nvGrpSpPr>
        <p:grpSpPr>
          <a:xfrm>
            <a:off x="8765469" y="2287860"/>
            <a:ext cx="2574256" cy="1077919"/>
            <a:chOff x="8657822" y="2704651"/>
            <a:chExt cx="2574398" cy="1077978"/>
          </a:xfrm>
        </p:grpSpPr>
        <p:sp>
          <p:nvSpPr>
            <p:cNvPr id="3" name="Text Placeholder 2"/>
            <p:cNvSpPr txBox="1"/>
            <p:nvPr/>
          </p:nvSpPr>
          <p:spPr>
            <a:xfrm>
              <a:off x="8657822" y="2704651"/>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 name="TextBox 69"/>
            <p:cNvSpPr txBox="1"/>
            <p:nvPr/>
          </p:nvSpPr>
          <p:spPr>
            <a:xfrm>
              <a:off x="8738504" y="3043924"/>
              <a:ext cx="2493716" cy="73870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5" name="Group 122"/>
          <p:cNvGrpSpPr/>
          <p:nvPr/>
        </p:nvGrpSpPr>
        <p:grpSpPr>
          <a:xfrm>
            <a:off x="903427" y="2287858"/>
            <a:ext cx="2566489" cy="1077918"/>
            <a:chOff x="1319148" y="2220559"/>
            <a:chExt cx="2566630" cy="1077978"/>
          </a:xfrm>
        </p:grpSpPr>
        <p:sp>
          <p:nvSpPr>
            <p:cNvPr id="6" name="Text Placeholder 2"/>
            <p:cNvSpPr txBox="1"/>
            <p:nvPr/>
          </p:nvSpPr>
          <p:spPr>
            <a:xfrm>
              <a:off x="1872318" y="2220559"/>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7" name="TextBox 75"/>
            <p:cNvSpPr txBox="1"/>
            <p:nvPr/>
          </p:nvSpPr>
          <p:spPr>
            <a:xfrm>
              <a:off x="1319148" y="2559832"/>
              <a:ext cx="2499503" cy="738705"/>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8" name="Shape 4159"/>
          <p:cNvSpPr/>
          <p:nvPr/>
        </p:nvSpPr>
        <p:spPr>
          <a:xfrm rot="2218901">
            <a:off x="7797142" y="1738888"/>
            <a:ext cx="1269419" cy="1202998"/>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9" name="Shape 4159"/>
          <p:cNvSpPr/>
          <p:nvPr/>
        </p:nvSpPr>
        <p:spPr>
          <a:xfrm rot="20065798" flipV="1">
            <a:off x="7689595" y="4840109"/>
            <a:ext cx="1269419" cy="1202998"/>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10" name="Group 121"/>
          <p:cNvGrpSpPr/>
          <p:nvPr/>
        </p:nvGrpSpPr>
        <p:grpSpPr>
          <a:xfrm>
            <a:off x="869074" y="4697247"/>
            <a:ext cx="2571814" cy="1077918"/>
            <a:chOff x="1313823" y="4952809"/>
            <a:chExt cx="2571955" cy="1077978"/>
          </a:xfrm>
        </p:grpSpPr>
        <p:sp>
          <p:nvSpPr>
            <p:cNvPr id="11" name="Text Placeholder 2"/>
            <p:cNvSpPr txBox="1"/>
            <p:nvPr/>
          </p:nvSpPr>
          <p:spPr>
            <a:xfrm>
              <a:off x="1872318" y="4952809"/>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2" name="TextBox 115"/>
            <p:cNvSpPr txBox="1"/>
            <p:nvPr/>
          </p:nvSpPr>
          <p:spPr>
            <a:xfrm>
              <a:off x="1313823" y="5292082"/>
              <a:ext cx="2504828" cy="738705"/>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13" name="Group 117"/>
          <p:cNvGrpSpPr/>
          <p:nvPr/>
        </p:nvGrpSpPr>
        <p:grpSpPr>
          <a:xfrm>
            <a:off x="8765466" y="4697247"/>
            <a:ext cx="2736810" cy="1077918"/>
            <a:chOff x="8657822" y="2704651"/>
            <a:chExt cx="2736960" cy="1077978"/>
          </a:xfrm>
        </p:grpSpPr>
        <p:sp>
          <p:nvSpPr>
            <p:cNvPr id="14" name="Text Placeholder 2"/>
            <p:cNvSpPr txBox="1"/>
            <p:nvPr/>
          </p:nvSpPr>
          <p:spPr>
            <a:xfrm>
              <a:off x="8657822" y="2704651"/>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5" name="TextBox 119"/>
            <p:cNvSpPr txBox="1"/>
            <p:nvPr/>
          </p:nvSpPr>
          <p:spPr>
            <a:xfrm>
              <a:off x="8738503" y="3043924"/>
              <a:ext cx="2656279" cy="73870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16" name="Shape 4159"/>
          <p:cNvSpPr/>
          <p:nvPr/>
        </p:nvSpPr>
        <p:spPr>
          <a:xfrm rot="19381100" flipH="1">
            <a:off x="3162079" y="1738888"/>
            <a:ext cx="1269419" cy="1202998"/>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7" name="Shape 4159"/>
          <p:cNvSpPr/>
          <p:nvPr/>
        </p:nvSpPr>
        <p:spPr>
          <a:xfrm rot="1534202" flipH="1" flipV="1">
            <a:off x="3254053" y="4840109"/>
            <a:ext cx="1269419" cy="1202998"/>
          </a:xfrm>
          <a:custGeom>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8" name="Freeform 29"/>
          <p:cNvSpPr/>
          <p:nvPr/>
        </p:nvSpPr>
        <p:spPr bwMode="auto">
          <a:xfrm>
            <a:off x="5656516" y="3961916"/>
            <a:ext cx="866728" cy="2362070"/>
          </a:xfrm>
          <a:custGeom>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chemeClr val="bg1">
              <a:lumMod val="75000"/>
            </a:schemeClr>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19" name="Group 2"/>
          <p:cNvGrpSpPr/>
          <p:nvPr/>
        </p:nvGrpSpPr>
        <p:grpSpPr>
          <a:xfrm>
            <a:off x="3827814" y="1960189"/>
            <a:ext cx="4568574" cy="3152602"/>
            <a:chOff x="3827689" y="1960108"/>
            <a:chExt cx="4568825" cy="3152775"/>
          </a:xfrm>
        </p:grpSpPr>
        <p:sp>
          <p:nvSpPr>
            <p:cNvPr id="20" name="Freeform 30"/>
            <p:cNvSpPr/>
            <p:nvPr/>
          </p:nvSpPr>
          <p:spPr bwMode="auto">
            <a:xfrm>
              <a:off x="5727927" y="1960108"/>
              <a:ext cx="736600" cy="1362075"/>
            </a:xfrm>
            <a:custGeom>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1" name="Freeform 31"/>
            <p:cNvSpPr/>
            <p:nvPr/>
          </p:nvSpPr>
          <p:spPr bwMode="auto">
            <a:xfrm>
              <a:off x="7459889" y="4195308"/>
              <a:ext cx="936625" cy="693738"/>
            </a:xfrm>
            <a:custGeom>
              <a:gdLst>
                <a:gd name="T0" fmla="*/ 180 w 300"/>
                <a:gd name="T1" fmla="*/ 31 h 222"/>
                <a:gd name="T2" fmla="*/ 0 w 300"/>
                <a:gd name="T3" fmla="*/ 55 h 222"/>
                <a:gd name="T4" fmla="*/ 120 w 300"/>
                <a:gd name="T5" fmla="*/ 191 h 222"/>
                <a:gd name="T6" fmla="*/ 300 w 300"/>
                <a:gd name="T7" fmla="*/ 167 h 222"/>
                <a:gd name="T8" fmla="*/ 180 w 300"/>
                <a:gd name="T9" fmla="*/ 31 h 222"/>
              </a:gdLst>
              <a:cxnLst>
                <a:cxn ang="0">
                  <a:pos x="T0" y="T1"/>
                </a:cxn>
                <a:cxn ang="0">
                  <a:pos x="T2" y="T3"/>
                </a:cxn>
                <a:cxn ang="0">
                  <a:pos x="T4" y="T5"/>
                </a:cxn>
                <a:cxn ang="0">
                  <a:pos x="T6" y="T7"/>
                </a:cxn>
                <a:cxn ang="0">
                  <a:pos x="T8" y="T9"/>
                </a:cxn>
              </a:cxnLst>
              <a:rect l="0" t="0" r="r" b="b"/>
              <a:pathLst>
                <a:path w="300" h="221">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2" name="Freeform 32"/>
            <p:cNvSpPr/>
            <p:nvPr/>
          </p:nvSpPr>
          <p:spPr bwMode="auto">
            <a:xfrm>
              <a:off x="7472589" y="2682420"/>
              <a:ext cx="908050" cy="714375"/>
            </a:xfrm>
            <a:custGeom>
              <a:gdLst>
                <a:gd name="T0" fmla="*/ 181 w 291"/>
                <a:gd name="T1" fmla="*/ 192 h 229"/>
                <a:gd name="T2" fmla="*/ 291 w 291"/>
                <a:gd name="T3" fmla="*/ 48 h 229"/>
                <a:gd name="T4" fmla="*/ 110 w 291"/>
                <a:gd name="T5" fmla="*/ 36 h 229"/>
                <a:gd name="T6" fmla="*/ 0 w 291"/>
                <a:gd name="T7" fmla="*/ 180 h 229"/>
                <a:gd name="T8" fmla="*/ 181 w 291"/>
                <a:gd name="T9" fmla="*/ 192 h 229"/>
              </a:gd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3" name="Freeform 32"/>
            <p:cNvSpPr/>
            <p:nvPr/>
          </p:nvSpPr>
          <p:spPr bwMode="auto">
            <a:xfrm>
              <a:off x="6386739" y="4068308"/>
              <a:ext cx="1023938" cy="1044575"/>
            </a:xfrm>
            <a:custGeom>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4" name="Freeform 34"/>
            <p:cNvSpPr/>
            <p:nvPr/>
          </p:nvSpPr>
          <p:spPr bwMode="auto">
            <a:xfrm>
              <a:off x="6386739" y="2463345"/>
              <a:ext cx="1044575" cy="1046163"/>
            </a:xfrm>
            <a:custGeom>
              <a:gdLst>
                <a:gd name="T0" fmla="*/ 13 w 335"/>
                <a:gd name="T1" fmla="*/ 321 h 335"/>
                <a:gd name="T2" fmla="*/ 250 w 335"/>
                <a:gd name="T3" fmla="*/ 249 h 335"/>
                <a:gd name="T4" fmla="*/ 322 w 335"/>
                <a:gd name="T5" fmla="*/ 13 h 335"/>
                <a:gd name="T6" fmla="*/ 85 w 335"/>
                <a:gd name="T7" fmla="*/ 85 h 335"/>
                <a:gd name="T8" fmla="*/ 13 w 335"/>
                <a:gd name="T9" fmla="*/ 321 h 335"/>
              </a:gd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5" name="Freeform 42"/>
            <p:cNvSpPr/>
            <p:nvPr/>
          </p:nvSpPr>
          <p:spPr bwMode="auto">
            <a:xfrm>
              <a:off x="5718402" y="1975983"/>
              <a:ext cx="338138" cy="1339850"/>
            </a:xfrm>
            <a:custGeom>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6" name="Freeform 52"/>
            <p:cNvSpPr/>
            <p:nvPr/>
          </p:nvSpPr>
          <p:spPr bwMode="auto">
            <a:xfrm>
              <a:off x="3827689" y="2699883"/>
              <a:ext cx="936625" cy="693738"/>
            </a:xfrm>
            <a:custGeom>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cxnLst>
                <a:cxn ang="0">
                  <a:pos x="T0" y="T1"/>
                </a:cxn>
                <a:cxn ang="0">
                  <a:pos x="T2" y="T3"/>
                </a:cxn>
                <a:cxn ang="0">
                  <a:pos x="T4" y="T5"/>
                </a:cxn>
                <a:cxn ang="0">
                  <a:pos x="T6" y="T7"/>
                </a:cxn>
                <a:cxn ang="0">
                  <a:pos x="T8" y="T9"/>
                </a:cxn>
                <a:cxn ang="0">
                  <a:pos x="T10" y="T11"/>
                </a:cxn>
                <a:cxn ang="0">
                  <a:pos x="T12" y="T13"/>
                </a:cxn>
              </a:cxnLst>
              <a:rect l="0" t="0" r="r" b="b"/>
              <a:pathLst>
                <a:path w="300" h="221">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7" name="Freeform 53"/>
            <p:cNvSpPr/>
            <p:nvPr/>
          </p:nvSpPr>
          <p:spPr bwMode="auto">
            <a:xfrm>
              <a:off x="3840389" y="4201658"/>
              <a:ext cx="911225" cy="711200"/>
            </a:xfrm>
            <a:custGeom>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8" name="Freeform 54"/>
            <p:cNvSpPr/>
            <p:nvPr/>
          </p:nvSpPr>
          <p:spPr bwMode="auto">
            <a:xfrm>
              <a:off x="4819877" y="2444295"/>
              <a:ext cx="968375" cy="1049338"/>
            </a:xfrm>
            <a:custGeom>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9" name="Freeform 55"/>
            <p:cNvSpPr/>
            <p:nvPr/>
          </p:nvSpPr>
          <p:spPr bwMode="auto">
            <a:xfrm>
              <a:off x="4283302" y="3406320"/>
              <a:ext cx="1360488" cy="730250"/>
            </a:xfrm>
            <a:custGeom>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0" name="Freeform 56"/>
            <p:cNvSpPr/>
            <p:nvPr/>
          </p:nvSpPr>
          <p:spPr bwMode="auto">
            <a:xfrm>
              <a:off x="4800827" y="4055608"/>
              <a:ext cx="968375" cy="1050925"/>
            </a:xfrm>
            <a:custGeom>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1" name="Freeform 55"/>
            <p:cNvSpPr/>
            <p:nvPr/>
          </p:nvSpPr>
          <p:spPr bwMode="auto">
            <a:xfrm>
              <a:off x="6547642" y="3406320"/>
              <a:ext cx="1360488" cy="730250"/>
            </a:xfrm>
            <a:custGeom>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32" name="Group 53"/>
            <p:cNvGrpSpPr/>
            <p:nvPr/>
          </p:nvGrpSpPr>
          <p:grpSpPr>
            <a:xfrm>
              <a:off x="5959985" y="3684603"/>
              <a:ext cx="304800" cy="290513"/>
              <a:chOff x="5935663" y="4418013"/>
              <a:chExt cx="304800" cy="290513"/>
            </a:xfrm>
          </p:grpSpPr>
          <p:sp>
            <p:nvSpPr>
              <p:cNvPr id="33" name="Freeform 41"/>
              <p:cNvSpPr/>
              <p:nvPr/>
            </p:nvSpPr>
            <p:spPr bwMode="auto">
              <a:xfrm>
                <a:off x="5945188" y="4418013"/>
                <a:ext cx="295275" cy="290513"/>
              </a:xfrm>
              <a:custGeom>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4" name="Freeform 60"/>
              <p:cNvSpPr/>
              <p:nvPr/>
            </p:nvSpPr>
            <p:spPr bwMode="auto">
              <a:xfrm>
                <a:off x="5935663" y="4440238"/>
                <a:ext cx="106363" cy="265113"/>
              </a:xfrm>
              <a:custGeom>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spTree>
    <p:extLst>
      <p:ext uri="{BB962C8B-B14F-4D97-AF65-F5344CB8AC3E}">
        <p14:creationId val="32250895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nodeType="afterGroup">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图片包含 树, 户外, 天空, 自然&#10;&#10;已生成极高可信度的说明">
            <a:extLst>
              <a:ext uri="{FF2B5EF4-FFF2-40B4-BE49-F238E27FC236}">
                <a16:creationId xmlns:a16="http://schemas.microsoft.com/office/drawing/2014/main" id="{910B7862-CF11-4899-BEFA-1CC46DFE13A3}"/>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0"/>
            <a:ext cx="12192000" cy="6858000"/>
          </a:xfrm>
          <a:prstGeom prst="rect">
            <a:avLst/>
          </a:prstGeom>
        </p:spPr>
      </p:pic>
      <p:grpSp>
        <p:nvGrpSpPr>
          <p:cNvPr id="26" name="组合 14">
            <a:extLst>
              <a:ext uri="{FF2B5EF4-FFF2-40B4-BE49-F238E27FC236}">
                <a16:creationId xmlns:a16="http://schemas.microsoft.com/office/drawing/2014/main" id="{12DDE19F-10C0-422D-8F43-6CF9FE4257A3}"/>
              </a:ext>
            </a:extLst>
          </p:cNvPr>
          <p:cNvGrpSpPr/>
          <p:nvPr/>
        </p:nvGrpSpPr>
        <p:grpSpPr>
          <a:xfrm>
            <a:off x="1546053" y="2340095"/>
            <a:ext cx="2462212" cy="2441575"/>
            <a:chExt cx="775964" cy="769239"/>
          </a:xfrm>
        </p:grpSpPr>
        <p:pic>
          <p:nvPicPr>
            <p:cNvPr id="27" name="图片 11">
              <a:extLst>
                <a:ext uri="{FF2B5EF4-FFF2-40B4-BE49-F238E27FC236}">
                  <a16:creationId xmlns:a16="http://schemas.microsoft.com/office/drawing/2014/main" id="{DC378959-8065-48E7-B15A-4B955D83802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775964"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13">
              <a:extLst>
                <a:ext uri="{FF2B5EF4-FFF2-40B4-BE49-F238E27FC236}">
                  <a16:creationId xmlns:a16="http://schemas.microsoft.com/office/drawing/2014/main" id="{0144FD11-8DAE-4772-850F-0425664BB8F9}"/>
                </a:ext>
              </a:extLst>
            </p:cNvPr>
            <p:cNvSpPr>
              <a:spLocks noChangeArrowheads="1"/>
            </p:cNvSpPr>
            <p:nvPr/>
          </p:nvSpPr>
          <p:spPr bwMode="auto">
            <a:xfrm>
              <a:off x="239154" y="220040"/>
              <a:ext cx="284520" cy="378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000000"/>
                  </a:solidFill>
                  <a:effectLst/>
                  <a:uLnTx/>
                  <a:uFillTx/>
                  <a:latin typeface="Calibri Light"/>
                  <a:ea typeface="方正铁筋隶书简体"/>
                  <a:cs typeface="+mn-ea"/>
                  <a:sym typeface="+mn-lt"/>
                </a:rPr>
                <a:t>目</a:t>
              </a:r>
              <a:endParaRPr kumimoji="0" lang="en-US" altLang="zh-CN" sz="36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3600" b="1" i="0" u="none" strike="noStrike" kern="1200" cap="none" spc="0" normalizeH="0" baseline="0" noProof="0">
                  <a:ln>
                    <a:noFill/>
                  </a:ln>
                  <a:solidFill>
                    <a:srgbClr val="000000"/>
                  </a:solidFill>
                  <a:effectLst/>
                  <a:uLnTx/>
                  <a:uFillTx/>
                  <a:latin typeface="Calibri Light"/>
                  <a:ea typeface="方正铁筋隶书简体"/>
                  <a:cs typeface="+mn-ea"/>
                  <a:sym typeface="+mn-lt"/>
                </a:rPr>
                <a:t>  </a:t>
              </a:r>
              <a:r>
                <a:rPr kumimoji="0" lang="zh-CN" altLang="en-US" sz="3600" b="1" i="0" u="none" strike="noStrike" kern="1200" cap="none" spc="0" normalizeH="0" baseline="0" noProof="0">
                  <a:ln>
                    <a:noFill/>
                  </a:ln>
                  <a:solidFill>
                    <a:srgbClr val="000000"/>
                  </a:solidFill>
                  <a:effectLst/>
                  <a:uLnTx/>
                  <a:uFillTx/>
                  <a:latin typeface="Calibri Light"/>
                  <a:ea typeface="方正铁筋隶书简体"/>
                  <a:cs typeface="+mn-ea"/>
                  <a:sym typeface="+mn-lt"/>
                </a:rPr>
                <a:t>录</a:t>
              </a:r>
            </a:p>
          </p:txBody>
        </p:sp>
      </p:grpSp>
      <p:grpSp>
        <p:nvGrpSpPr>
          <p:cNvPr id="29" name="组合 28">
            <a:extLst>
              <a:ext uri="{FF2B5EF4-FFF2-40B4-BE49-F238E27FC236}">
                <a16:creationId xmlns:a16="http://schemas.microsoft.com/office/drawing/2014/main" id="{0445C423-D480-4607-81B7-2AE608522C7D}"/>
              </a:ext>
            </a:extLst>
          </p:cNvPr>
          <p:cNvGrpSpPr/>
          <p:nvPr/>
        </p:nvGrpSpPr>
        <p:grpSpPr>
          <a:xfrm>
            <a:off x="5003971" y="2109263"/>
            <a:ext cx="564512" cy="3028716"/>
            <a:chOff x="4764938" y="1417646"/>
            <a:chExt cx="564512" cy="3028716"/>
          </a:xfrm>
        </p:grpSpPr>
        <p:grpSp>
          <p:nvGrpSpPr>
            <p:cNvPr id="30" name="组合 29">
              <a:extLst>
                <a:ext uri="{FF2B5EF4-FFF2-40B4-BE49-F238E27FC236}">
                  <a16:creationId xmlns:a16="http://schemas.microsoft.com/office/drawing/2014/main" id="{1E440882-0AEA-482D-B6A4-9FDE8A4BD81E}"/>
                </a:ext>
              </a:extLst>
            </p:cNvPr>
            <p:cNvGrpSpPr/>
            <p:nvPr/>
          </p:nvGrpSpPr>
          <p:grpSpPr>
            <a:xfrm>
              <a:off x="4764938" y="1417646"/>
              <a:ext cx="492443" cy="461665"/>
              <a:chOff x="4764938" y="1417646"/>
              <a:chExt cx="492443" cy="461665"/>
            </a:xfrm>
          </p:grpSpPr>
          <p:pic>
            <p:nvPicPr>
              <p:cNvPr id="32" name="图片 31">
                <a:extLst>
                  <a:ext uri="{FF2B5EF4-FFF2-40B4-BE49-F238E27FC236}">
                    <a16:creationId xmlns:a16="http://schemas.microsoft.com/office/drawing/2014/main" id="{E7AEB8FF-0903-486F-AFE1-5789B55FD56D}"/>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3" name="矩形 13">
                <a:extLst>
                  <a:ext uri="{FF2B5EF4-FFF2-40B4-BE49-F238E27FC236}">
                    <a16:creationId xmlns:a16="http://schemas.microsoft.com/office/drawing/2014/main" id="{A3E3B0A5-66BE-4AD0-9668-FFBA65FA72C6}"/>
                  </a:ext>
                </a:extLst>
              </p:cNvPr>
              <p:cNvSpPr>
                <a:spLocks noChangeArrowheads="1"/>
              </p:cNvSpPr>
              <p:nvPr/>
            </p:nvSpPr>
            <p:spPr bwMode="auto">
              <a:xfrm>
                <a:off x="4764938" y="141764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E90012"/>
                    </a:solidFill>
                    <a:effectLst/>
                    <a:uLnTx/>
                    <a:uFillTx/>
                    <a:latin typeface="Calibri Light"/>
                    <a:ea typeface="方正铁筋隶书简体"/>
                    <a:cs typeface="+mn-ea"/>
                    <a:sym typeface="+mn-lt"/>
                  </a:rPr>
                  <a:t>壹</a:t>
                </a:r>
              </a:p>
            </p:txBody>
          </p:sp>
        </p:grpSp>
        <p:sp>
          <p:nvSpPr>
            <p:cNvPr id="31" name="矩形 9">
              <a:extLst>
                <a:ext uri="{FF2B5EF4-FFF2-40B4-BE49-F238E27FC236}">
                  <a16:creationId xmlns:a16="http://schemas.microsoft.com/office/drawing/2014/main" id="{E95DC1D9-5678-40FA-8EE7-022C319AEB00}"/>
                </a:ext>
              </a:extLst>
            </p:cNvPr>
            <p:cNvSpPr/>
            <p:nvPr/>
          </p:nvSpPr>
          <p:spPr>
            <a:xfrm>
              <a:off x="4775452" y="1891817"/>
              <a:ext cx="553998" cy="2554545"/>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rgbClr val="262626"/>
                  </a:solidFill>
                  <a:effectLst/>
                  <a:uLnTx/>
                  <a:uFillTx/>
                  <a:latin typeface="Calibri Light"/>
                  <a:ea typeface="方正铁筋隶书简体"/>
                  <a:cs typeface="+mn-ea"/>
                  <a:sym typeface="+mn-lt"/>
                </a:rPr>
                <a:t>请在此处输入标题</a:t>
              </a:r>
              <a:endParaRPr kumimoji="0" lang="zh-CN" altLang="en-US" sz="24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grpSp>
        <p:nvGrpSpPr>
          <p:cNvPr id="34" name="组合 33">
            <a:extLst>
              <a:ext uri="{FF2B5EF4-FFF2-40B4-BE49-F238E27FC236}">
                <a16:creationId xmlns:a16="http://schemas.microsoft.com/office/drawing/2014/main" id="{F3344CC4-5AFA-4253-B1D8-7E9E1FB6E2B9}"/>
              </a:ext>
            </a:extLst>
          </p:cNvPr>
          <p:cNvGrpSpPr/>
          <p:nvPr/>
        </p:nvGrpSpPr>
        <p:grpSpPr>
          <a:xfrm>
            <a:off x="6496221" y="2109263"/>
            <a:ext cx="564512" cy="3028716"/>
            <a:chOff x="4764938" y="1417646"/>
            <a:chExt cx="564512" cy="3028716"/>
          </a:xfrm>
        </p:grpSpPr>
        <p:grpSp>
          <p:nvGrpSpPr>
            <p:cNvPr id="35" name="组合 34">
              <a:extLst>
                <a:ext uri="{FF2B5EF4-FFF2-40B4-BE49-F238E27FC236}">
                  <a16:creationId xmlns:a16="http://schemas.microsoft.com/office/drawing/2014/main" id="{2E491B60-5FB3-42CA-80D5-AF03B58F9D64}"/>
                </a:ext>
              </a:extLst>
            </p:cNvPr>
            <p:cNvGrpSpPr/>
            <p:nvPr/>
          </p:nvGrpSpPr>
          <p:grpSpPr>
            <a:xfrm>
              <a:off x="4764938" y="1417646"/>
              <a:ext cx="490840" cy="461665"/>
              <a:chOff x="4764938" y="1417646"/>
              <a:chExt cx="490840" cy="461665"/>
            </a:xfrm>
          </p:grpSpPr>
          <p:pic>
            <p:nvPicPr>
              <p:cNvPr id="37" name="图片 36">
                <a:extLst>
                  <a:ext uri="{FF2B5EF4-FFF2-40B4-BE49-F238E27FC236}">
                    <a16:creationId xmlns:a16="http://schemas.microsoft.com/office/drawing/2014/main" id="{D7CD1740-765A-4F6B-82AD-CE2C0DC95E86}"/>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8" name="矩形 13">
                <a:extLst>
                  <a:ext uri="{FF2B5EF4-FFF2-40B4-BE49-F238E27FC236}">
                    <a16:creationId xmlns:a16="http://schemas.microsoft.com/office/drawing/2014/main" id="{C0F5AC88-536B-4E2B-A0D7-3C4F937B6753}"/>
                  </a:ext>
                </a:extLst>
              </p:cNvPr>
              <p:cNvSpPr>
                <a:spLocks noChangeArrowheads="1"/>
              </p:cNvSpPr>
              <p:nvPr/>
            </p:nvSpPr>
            <p:spPr bwMode="auto">
              <a:xfrm>
                <a:off x="4764938" y="1417646"/>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E90012"/>
                    </a:solidFill>
                    <a:effectLst/>
                    <a:uLnTx/>
                    <a:uFillTx/>
                    <a:latin typeface="Calibri Light"/>
                    <a:ea typeface="方正铁筋隶书简体"/>
                    <a:cs typeface="+mn-ea"/>
                    <a:sym typeface="+mn-lt"/>
                  </a:rPr>
                  <a:t>贰</a:t>
                </a:r>
              </a:p>
            </p:txBody>
          </p:sp>
        </p:grpSp>
        <p:sp>
          <p:nvSpPr>
            <p:cNvPr id="36" name="矩形 9">
              <a:extLst>
                <a:ext uri="{FF2B5EF4-FFF2-40B4-BE49-F238E27FC236}">
                  <a16:creationId xmlns:a16="http://schemas.microsoft.com/office/drawing/2014/main" id="{8538A18B-9A32-4428-9E73-1AF674425BE8}"/>
                </a:ext>
              </a:extLst>
            </p:cNvPr>
            <p:cNvSpPr/>
            <p:nvPr/>
          </p:nvSpPr>
          <p:spPr>
            <a:xfrm>
              <a:off x="4775452" y="1891817"/>
              <a:ext cx="553998" cy="2554545"/>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rgbClr val="262626"/>
                  </a:solidFill>
                  <a:effectLst/>
                  <a:uLnTx/>
                  <a:uFillTx/>
                  <a:latin typeface="Calibri Light"/>
                  <a:ea typeface="方正铁筋隶书简体"/>
                  <a:cs typeface="+mn-ea"/>
                  <a:sym typeface="+mn-lt"/>
                </a:rPr>
                <a:t>请在此处输入标题</a:t>
              </a:r>
              <a:endParaRPr kumimoji="0" lang="zh-CN" altLang="en-US" sz="24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grpSp>
        <p:nvGrpSpPr>
          <p:cNvPr id="39" name="组合 38">
            <a:extLst>
              <a:ext uri="{FF2B5EF4-FFF2-40B4-BE49-F238E27FC236}">
                <a16:creationId xmlns:a16="http://schemas.microsoft.com/office/drawing/2014/main" id="{1AA2D161-7874-4DB6-8E9C-FE03E1AA6917}"/>
              </a:ext>
            </a:extLst>
          </p:cNvPr>
          <p:cNvGrpSpPr/>
          <p:nvPr/>
        </p:nvGrpSpPr>
        <p:grpSpPr>
          <a:xfrm>
            <a:off x="7988471" y="2109263"/>
            <a:ext cx="564512" cy="3028716"/>
            <a:chOff x="4764938" y="1417646"/>
            <a:chExt cx="564512" cy="3028716"/>
          </a:xfrm>
        </p:grpSpPr>
        <p:grpSp>
          <p:nvGrpSpPr>
            <p:cNvPr id="40" name="组合 39">
              <a:extLst>
                <a:ext uri="{FF2B5EF4-FFF2-40B4-BE49-F238E27FC236}">
                  <a16:creationId xmlns:a16="http://schemas.microsoft.com/office/drawing/2014/main" id="{15CF58CA-30DE-4AD2-A155-2EB2B78058F0}"/>
                </a:ext>
              </a:extLst>
            </p:cNvPr>
            <p:cNvGrpSpPr/>
            <p:nvPr/>
          </p:nvGrpSpPr>
          <p:grpSpPr>
            <a:xfrm>
              <a:off x="4764938" y="1417646"/>
              <a:ext cx="492443" cy="461665"/>
              <a:chOff x="4764938" y="1417646"/>
              <a:chExt cx="492443" cy="461665"/>
            </a:xfrm>
          </p:grpSpPr>
          <p:pic>
            <p:nvPicPr>
              <p:cNvPr id="42" name="图片 41">
                <a:extLst>
                  <a:ext uri="{FF2B5EF4-FFF2-40B4-BE49-F238E27FC236}">
                    <a16:creationId xmlns:a16="http://schemas.microsoft.com/office/drawing/2014/main" id="{BC7F3AC7-9D8E-4C0A-8057-AD6B5702CB74}"/>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3" name="矩形 13">
                <a:extLst>
                  <a:ext uri="{FF2B5EF4-FFF2-40B4-BE49-F238E27FC236}">
                    <a16:creationId xmlns:a16="http://schemas.microsoft.com/office/drawing/2014/main" id="{0BDB8F6D-5C5E-4CD0-B06E-8CFA749F4284}"/>
                  </a:ext>
                </a:extLst>
              </p:cNvPr>
              <p:cNvSpPr>
                <a:spLocks noChangeArrowheads="1"/>
              </p:cNvSpPr>
              <p:nvPr/>
            </p:nvSpPr>
            <p:spPr bwMode="auto">
              <a:xfrm>
                <a:off x="4764938" y="141764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E90012"/>
                    </a:solidFill>
                    <a:effectLst/>
                    <a:uLnTx/>
                    <a:uFillTx/>
                    <a:latin typeface="Calibri Light"/>
                    <a:ea typeface="方正铁筋隶书简体"/>
                    <a:cs typeface="+mn-ea"/>
                    <a:sym typeface="+mn-lt"/>
                  </a:rPr>
                  <a:t>叁</a:t>
                </a:r>
              </a:p>
            </p:txBody>
          </p:sp>
        </p:grpSp>
        <p:sp>
          <p:nvSpPr>
            <p:cNvPr id="41" name="矩形 9">
              <a:extLst>
                <a:ext uri="{FF2B5EF4-FFF2-40B4-BE49-F238E27FC236}">
                  <a16:creationId xmlns:a16="http://schemas.microsoft.com/office/drawing/2014/main" id="{4D1D0844-9DF0-4AB0-9C99-44C378C89DF1}"/>
                </a:ext>
              </a:extLst>
            </p:cNvPr>
            <p:cNvSpPr/>
            <p:nvPr/>
          </p:nvSpPr>
          <p:spPr>
            <a:xfrm>
              <a:off x="4775452" y="1891817"/>
              <a:ext cx="553998" cy="2554545"/>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rgbClr val="262626"/>
                  </a:solidFill>
                  <a:effectLst/>
                  <a:uLnTx/>
                  <a:uFillTx/>
                  <a:latin typeface="Calibri Light"/>
                  <a:ea typeface="方正铁筋隶书简体"/>
                  <a:cs typeface="+mn-ea"/>
                  <a:sym typeface="+mn-lt"/>
                </a:rPr>
                <a:t>请在此处输入标题</a:t>
              </a:r>
              <a:endParaRPr kumimoji="0" lang="zh-CN" altLang="en-US" sz="24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grpSp>
        <p:nvGrpSpPr>
          <p:cNvPr id="44" name="组合 43">
            <a:extLst>
              <a:ext uri="{FF2B5EF4-FFF2-40B4-BE49-F238E27FC236}">
                <a16:creationId xmlns:a16="http://schemas.microsoft.com/office/drawing/2014/main" id="{2F85D13B-F57E-42A7-9A63-E8D6191EBC5E}"/>
              </a:ext>
            </a:extLst>
          </p:cNvPr>
          <p:cNvGrpSpPr/>
          <p:nvPr/>
        </p:nvGrpSpPr>
        <p:grpSpPr>
          <a:xfrm>
            <a:off x="9480721" y="2109263"/>
            <a:ext cx="564512" cy="3028716"/>
            <a:chOff x="4764938" y="1417646"/>
            <a:chExt cx="564512" cy="3028716"/>
          </a:xfrm>
        </p:grpSpPr>
        <p:grpSp>
          <p:nvGrpSpPr>
            <p:cNvPr id="45" name="组合 44">
              <a:extLst>
                <a:ext uri="{FF2B5EF4-FFF2-40B4-BE49-F238E27FC236}">
                  <a16:creationId xmlns:a16="http://schemas.microsoft.com/office/drawing/2014/main" id="{0D511805-3EA2-4BC9-AF67-5ADE4E9659FA}"/>
                </a:ext>
              </a:extLst>
            </p:cNvPr>
            <p:cNvGrpSpPr/>
            <p:nvPr/>
          </p:nvGrpSpPr>
          <p:grpSpPr>
            <a:xfrm>
              <a:off x="4764938" y="1417646"/>
              <a:ext cx="492443" cy="461665"/>
              <a:chOff x="4764938" y="1417646"/>
              <a:chExt cx="492443" cy="461665"/>
            </a:xfrm>
          </p:grpSpPr>
          <p:pic>
            <p:nvPicPr>
              <p:cNvPr id="47" name="图片 46">
                <a:extLst>
                  <a:ext uri="{FF2B5EF4-FFF2-40B4-BE49-F238E27FC236}">
                    <a16:creationId xmlns:a16="http://schemas.microsoft.com/office/drawing/2014/main" id="{9A47F75E-BE19-4EAD-8100-6BCA727EECB8}"/>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8" name="矩形 13">
                <a:extLst>
                  <a:ext uri="{FF2B5EF4-FFF2-40B4-BE49-F238E27FC236}">
                    <a16:creationId xmlns:a16="http://schemas.microsoft.com/office/drawing/2014/main" id="{66169095-003B-4604-9A6A-F188C8E08B0C}"/>
                  </a:ext>
                </a:extLst>
              </p:cNvPr>
              <p:cNvSpPr>
                <a:spLocks noChangeArrowheads="1"/>
              </p:cNvSpPr>
              <p:nvPr/>
            </p:nvSpPr>
            <p:spPr bwMode="auto">
              <a:xfrm>
                <a:off x="4764938" y="141764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E90012"/>
                    </a:solidFill>
                    <a:effectLst/>
                    <a:uLnTx/>
                    <a:uFillTx/>
                    <a:latin typeface="Calibri Light"/>
                    <a:ea typeface="方正铁筋隶书简体"/>
                    <a:cs typeface="+mn-ea"/>
                    <a:sym typeface="+mn-lt"/>
                  </a:rPr>
                  <a:t>肆</a:t>
                </a:r>
              </a:p>
            </p:txBody>
          </p:sp>
        </p:grpSp>
        <p:sp>
          <p:nvSpPr>
            <p:cNvPr id="46" name="矩形 9">
              <a:extLst>
                <a:ext uri="{FF2B5EF4-FFF2-40B4-BE49-F238E27FC236}">
                  <a16:creationId xmlns:a16="http://schemas.microsoft.com/office/drawing/2014/main" id="{481BCC0C-0492-407A-A6FD-637B5342C2DD}"/>
                </a:ext>
              </a:extLst>
            </p:cNvPr>
            <p:cNvSpPr/>
            <p:nvPr/>
          </p:nvSpPr>
          <p:spPr>
            <a:xfrm>
              <a:off x="4775452" y="1891817"/>
              <a:ext cx="553998" cy="2554545"/>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rgbClr val="262626"/>
                  </a:solidFill>
                  <a:effectLst/>
                  <a:uLnTx/>
                  <a:uFillTx/>
                  <a:latin typeface="Calibri Light"/>
                  <a:ea typeface="方正铁筋隶书简体"/>
                  <a:cs typeface="+mn-ea"/>
                  <a:sym typeface="+mn-lt"/>
                </a:rPr>
                <a:t>请在此处输入标题</a:t>
              </a:r>
              <a:endParaRPr kumimoji="0" lang="zh-CN" altLang="en-US" sz="24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spTree>
    <p:extLst>
      <p:ext uri="{BB962C8B-B14F-4D97-AF65-F5344CB8AC3E}">
        <p14:creationId val="99140394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42"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filter="">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000"/>
                            </p:stCondLst>
                            <p:childTnLst>
                              <p:par>
                                <p:cTn id="21" presetID="42"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300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4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PA_Chart 22"/>
          <p:cNvGraphicFramePr/>
          <p:nvPr>
            <p:custDataLst>
              <p:tags r:id="rId2"/>
            </p:custDataLst>
            <p:extLst/>
          </p:nvPr>
        </p:nvGraphicFramePr>
        <p:xfrm>
          <a:off x="3503887" y="1887230"/>
          <a:ext cx="2509809" cy="2391499"/>
        </p:xfrm>
        <a:graphic>
          <a:graphicData uri="http://schemas.openxmlformats.org/drawingml/2006/chart">
            <c:chart xmlns:c="http://schemas.openxmlformats.org/drawingml/2006/chart" r:id="rId3"/>
          </a:graphicData>
        </a:graphic>
      </p:graphicFrame>
      <p:graphicFrame>
        <p:nvGraphicFramePr>
          <p:cNvPr id="3" name="PA_Chart 25"/>
          <p:cNvGraphicFramePr/>
          <p:nvPr>
            <p:custDataLst>
              <p:tags r:id="rId4"/>
            </p:custDataLst>
            <p:extLst/>
          </p:nvPr>
        </p:nvGraphicFramePr>
        <p:xfrm>
          <a:off x="6203442" y="1887230"/>
          <a:ext cx="2509809" cy="2391499"/>
        </p:xfrm>
        <a:graphic>
          <a:graphicData uri="http://schemas.openxmlformats.org/drawingml/2006/chart">
            <c:chart xmlns:c="http://schemas.openxmlformats.org/drawingml/2006/chart" r:id="rId5"/>
          </a:graphicData>
        </a:graphic>
      </p:graphicFrame>
      <p:graphicFrame>
        <p:nvGraphicFramePr>
          <p:cNvPr id="4" name="PA_Chart 42"/>
          <p:cNvGraphicFramePr/>
          <p:nvPr>
            <p:custDataLst>
              <p:tags r:id="rId6"/>
            </p:custDataLst>
            <p:extLst/>
          </p:nvPr>
        </p:nvGraphicFramePr>
        <p:xfrm>
          <a:off x="785777" y="1887230"/>
          <a:ext cx="2509809" cy="2391499"/>
        </p:xfrm>
        <a:graphic>
          <a:graphicData uri="http://schemas.openxmlformats.org/drawingml/2006/chart">
            <c:chart xmlns:c="http://schemas.openxmlformats.org/drawingml/2006/chart" r:id="rId7"/>
          </a:graphicData>
        </a:graphic>
      </p:graphicFrame>
      <p:graphicFrame>
        <p:nvGraphicFramePr>
          <p:cNvPr id="5" name="PA_Chart 50"/>
          <p:cNvGraphicFramePr/>
          <p:nvPr>
            <p:custDataLst>
              <p:tags r:id="rId8"/>
            </p:custDataLst>
            <p:extLst/>
          </p:nvPr>
        </p:nvGraphicFramePr>
        <p:xfrm>
          <a:off x="8921551" y="1887230"/>
          <a:ext cx="2509809" cy="2391499"/>
        </p:xfrm>
        <a:graphic>
          <a:graphicData uri="http://schemas.openxmlformats.org/drawingml/2006/chart">
            <c:chart xmlns:c="http://schemas.openxmlformats.org/drawingml/2006/chart" r:id="rId9"/>
          </a:graphicData>
        </a:graphic>
      </p:graphicFrame>
      <p:grpSp>
        <p:nvGrpSpPr>
          <p:cNvPr id="6" name="PA_组合 4"/>
          <p:cNvGrpSpPr/>
          <p:nvPr>
            <p:custDataLst>
              <p:tags r:id="rId10"/>
            </p:custDataLst>
          </p:nvPr>
        </p:nvGrpSpPr>
        <p:grpSpPr>
          <a:xfrm>
            <a:off x="942944" y="4757993"/>
            <a:ext cx="2242930" cy="1393226"/>
            <a:chOff x="961710" y="4758062"/>
            <a:chExt cx="2243053" cy="1393302"/>
          </a:xfrm>
        </p:grpSpPr>
        <p:sp>
          <p:nvSpPr>
            <p:cNvPr id="7" name="TextBox 63"/>
            <p:cNvSpPr txBox="1"/>
            <p:nvPr/>
          </p:nvSpPr>
          <p:spPr>
            <a:xfrm>
              <a:off x="1359382" y="4758062"/>
              <a:ext cx="1441499" cy="380959"/>
            </a:xfrm>
            <a:prstGeom prst="rect">
              <a:avLst/>
            </a:prstGeom>
            <a:noFill/>
          </p:spPr>
          <p:txBody>
            <a:bodyPr wrap="non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8" name="Rectangle 64"/>
            <p:cNvSpPr/>
            <p:nvPr/>
          </p:nvSpPr>
          <p:spPr>
            <a:xfrm>
              <a:off x="961710" y="5135646"/>
              <a:ext cx="2243053" cy="1015718"/>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9" name="PA_组合 71"/>
          <p:cNvGrpSpPr/>
          <p:nvPr>
            <p:custDataLst>
              <p:tags r:id="rId11"/>
            </p:custDataLst>
          </p:nvPr>
        </p:nvGrpSpPr>
        <p:grpSpPr>
          <a:xfrm>
            <a:off x="3710766" y="4757993"/>
            <a:ext cx="2242930" cy="1393226"/>
            <a:chOff x="961710" y="4758062"/>
            <a:chExt cx="2243053" cy="1393302"/>
          </a:xfrm>
        </p:grpSpPr>
        <p:sp>
          <p:nvSpPr>
            <p:cNvPr id="10" name="TextBox 72"/>
            <p:cNvSpPr txBox="1"/>
            <p:nvPr/>
          </p:nvSpPr>
          <p:spPr>
            <a:xfrm>
              <a:off x="1359382" y="4758062"/>
              <a:ext cx="1441499" cy="380959"/>
            </a:xfrm>
            <a:prstGeom prst="rect">
              <a:avLst/>
            </a:prstGeom>
            <a:noFill/>
          </p:spPr>
          <p:txBody>
            <a:bodyPr wrap="non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1" name="Rectangle 73"/>
            <p:cNvSpPr/>
            <p:nvPr/>
          </p:nvSpPr>
          <p:spPr>
            <a:xfrm>
              <a:off x="961710" y="5135646"/>
              <a:ext cx="2243053" cy="1015718"/>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12" name="PA_组合 74"/>
          <p:cNvGrpSpPr/>
          <p:nvPr>
            <p:custDataLst>
              <p:tags r:id="rId12"/>
            </p:custDataLst>
          </p:nvPr>
        </p:nvGrpSpPr>
        <p:grpSpPr>
          <a:xfrm>
            <a:off x="6358572" y="4757993"/>
            <a:ext cx="2242930" cy="1393226"/>
            <a:chOff x="961710" y="4758062"/>
            <a:chExt cx="2243053" cy="1393302"/>
          </a:xfrm>
        </p:grpSpPr>
        <p:sp>
          <p:nvSpPr>
            <p:cNvPr id="13" name="TextBox 75"/>
            <p:cNvSpPr txBox="1"/>
            <p:nvPr/>
          </p:nvSpPr>
          <p:spPr>
            <a:xfrm>
              <a:off x="1359381" y="4758062"/>
              <a:ext cx="1441499" cy="380959"/>
            </a:xfrm>
            <a:prstGeom prst="rect">
              <a:avLst/>
            </a:prstGeom>
            <a:noFill/>
          </p:spPr>
          <p:txBody>
            <a:bodyPr wrap="non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4" name="Rectangle 76"/>
            <p:cNvSpPr/>
            <p:nvPr/>
          </p:nvSpPr>
          <p:spPr>
            <a:xfrm>
              <a:off x="961710" y="5135646"/>
              <a:ext cx="2243053" cy="1015718"/>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15" name="PA_组合 77"/>
          <p:cNvGrpSpPr/>
          <p:nvPr>
            <p:custDataLst>
              <p:tags r:id="rId13"/>
            </p:custDataLst>
          </p:nvPr>
        </p:nvGrpSpPr>
        <p:grpSpPr>
          <a:xfrm>
            <a:off x="9105334" y="4757993"/>
            <a:ext cx="2242930" cy="1393226"/>
            <a:chOff x="961710" y="4758062"/>
            <a:chExt cx="2243053" cy="1393302"/>
          </a:xfrm>
        </p:grpSpPr>
        <p:sp>
          <p:nvSpPr>
            <p:cNvPr id="16" name="TextBox 78"/>
            <p:cNvSpPr txBox="1"/>
            <p:nvPr/>
          </p:nvSpPr>
          <p:spPr>
            <a:xfrm>
              <a:off x="1359384" y="4758062"/>
              <a:ext cx="1441499" cy="380959"/>
            </a:xfrm>
            <a:prstGeom prst="rect">
              <a:avLst/>
            </a:prstGeom>
            <a:noFill/>
          </p:spPr>
          <p:txBody>
            <a:bodyPr wrap="non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7" name="Rectangle 79"/>
            <p:cNvSpPr/>
            <p:nvPr/>
          </p:nvSpPr>
          <p:spPr>
            <a:xfrm>
              <a:off x="961710" y="5135646"/>
              <a:ext cx="2243053" cy="1015718"/>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18" name="PA_文本框 80"/>
          <p:cNvSpPr txBox="1"/>
          <p:nvPr>
            <p:custDataLst>
              <p:tags r:id="rId14"/>
            </p:custDataLst>
          </p:nvPr>
        </p:nvSpPr>
        <p:spPr>
          <a:xfrm>
            <a:off x="1609641" y="4407146"/>
            <a:ext cx="903320" cy="367473"/>
          </a:xfrm>
          <a:prstGeom prst="rect">
            <a:avLst/>
          </a:prstGeom>
          <a:noFill/>
        </p:spPr>
        <p:txBody>
          <a:bodyPr wrap="square" rtlCol="0">
            <a:spAutoFit/>
          </a:bodyPr>
          <a:lstStyle/>
          <a:p>
            <a:pPr marL="0" marR="0" lvl="0" indent="0" algn="ctr" defTabSz="914400" rtl="0" eaLnBrk="1" fontAlgn="auto" latinLnBrk="0" hangingPunct="1">
              <a:lnSpc>
                <a:spcPct val="70000"/>
              </a:lnSpc>
              <a:spcBef>
                <a:spcPct val="0"/>
              </a:spcBef>
              <a:spcAft>
                <a:spcPct val="0"/>
              </a:spcAft>
              <a:buClrTx/>
              <a:buSzTx/>
              <a:buFontTx/>
              <a:buNone/>
              <a:defRPr/>
            </a:pPr>
            <a:r>
              <a:rPr kumimoji="0" lang="en-US"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7</a:t>
            </a:r>
            <a:r>
              <a:rPr kumimoji="0" lang="id-ID"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0%</a:t>
            </a:r>
          </a:p>
        </p:txBody>
      </p:sp>
      <p:sp>
        <p:nvSpPr>
          <p:cNvPr id="19" name="PA_文本框 81"/>
          <p:cNvSpPr txBox="1"/>
          <p:nvPr>
            <p:custDataLst>
              <p:tags r:id="rId15"/>
            </p:custDataLst>
          </p:nvPr>
        </p:nvSpPr>
        <p:spPr>
          <a:xfrm>
            <a:off x="4377463" y="4407146"/>
            <a:ext cx="903320" cy="367473"/>
          </a:xfrm>
          <a:prstGeom prst="rect">
            <a:avLst/>
          </a:prstGeom>
          <a:noFill/>
        </p:spPr>
        <p:txBody>
          <a:bodyPr wrap="square" rtlCol="0">
            <a:spAutoFit/>
          </a:bodyPr>
          <a:lstStyle/>
          <a:p>
            <a:pPr marL="0" marR="0" lvl="0" indent="0" algn="ctr" defTabSz="914400" rtl="0" eaLnBrk="1" fontAlgn="auto" latinLnBrk="0" hangingPunct="1">
              <a:lnSpc>
                <a:spcPct val="70000"/>
              </a:lnSpc>
              <a:spcBef>
                <a:spcPct val="0"/>
              </a:spcBef>
              <a:spcAft>
                <a:spcPct val="0"/>
              </a:spcAft>
              <a:buClrTx/>
              <a:buSzTx/>
              <a:buFontTx/>
              <a:buNone/>
              <a:defRPr/>
            </a:pPr>
            <a:r>
              <a:rPr kumimoji="0" lang="en-US"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9</a:t>
            </a:r>
            <a:r>
              <a:rPr kumimoji="0" lang="id-ID"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0%</a:t>
            </a:r>
          </a:p>
        </p:txBody>
      </p:sp>
      <p:sp>
        <p:nvSpPr>
          <p:cNvPr id="20" name="PA_文本框 82"/>
          <p:cNvSpPr txBox="1"/>
          <p:nvPr>
            <p:custDataLst>
              <p:tags r:id="rId16"/>
            </p:custDataLst>
          </p:nvPr>
        </p:nvSpPr>
        <p:spPr>
          <a:xfrm>
            <a:off x="7025268" y="4407146"/>
            <a:ext cx="903320" cy="367473"/>
          </a:xfrm>
          <a:prstGeom prst="rect">
            <a:avLst/>
          </a:prstGeom>
          <a:noFill/>
        </p:spPr>
        <p:txBody>
          <a:bodyPr wrap="square" rtlCol="0">
            <a:spAutoFit/>
          </a:bodyPr>
          <a:lstStyle/>
          <a:p>
            <a:pPr marL="0" marR="0" lvl="0" indent="0" algn="ctr" defTabSz="914400" rtl="0" eaLnBrk="1" fontAlgn="auto" latinLnBrk="0" hangingPunct="1">
              <a:lnSpc>
                <a:spcPct val="70000"/>
              </a:lnSpc>
              <a:spcBef>
                <a:spcPct val="0"/>
              </a:spcBef>
              <a:spcAft>
                <a:spcPct val="0"/>
              </a:spcAft>
              <a:buClrTx/>
              <a:buSzTx/>
              <a:buFontTx/>
              <a:buNone/>
              <a:defRPr/>
            </a:pPr>
            <a:r>
              <a:rPr kumimoji="0" lang="en-US"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6</a:t>
            </a:r>
            <a:r>
              <a:rPr kumimoji="0" lang="id-ID"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0%</a:t>
            </a:r>
          </a:p>
        </p:txBody>
      </p:sp>
      <p:sp>
        <p:nvSpPr>
          <p:cNvPr id="21" name="PA_文本框 83"/>
          <p:cNvSpPr txBox="1"/>
          <p:nvPr>
            <p:custDataLst>
              <p:tags r:id="rId17"/>
            </p:custDataLst>
          </p:nvPr>
        </p:nvSpPr>
        <p:spPr>
          <a:xfrm>
            <a:off x="9772032" y="4407146"/>
            <a:ext cx="903320" cy="367473"/>
          </a:xfrm>
          <a:prstGeom prst="rect">
            <a:avLst/>
          </a:prstGeom>
          <a:noFill/>
        </p:spPr>
        <p:txBody>
          <a:bodyPr wrap="square" rtlCol="0">
            <a:spAutoFit/>
          </a:bodyPr>
          <a:lstStyle/>
          <a:p>
            <a:pPr marL="0" marR="0" lvl="0" indent="0" algn="ctr" defTabSz="914400" rtl="0" eaLnBrk="1" fontAlgn="auto" latinLnBrk="0" hangingPunct="1">
              <a:lnSpc>
                <a:spcPct val="70000"/>
              </a:lnSpc>
              <a:spcBef>
                <a:spcPct val="0"/>
              </a:spcBef>
              <a:spcAft>
                <a:spcPct val="0"/>
              </a:spcAft>
              <a:buClrTx/>
              <a:buSzTx/>
              <a:buFontTx/>
              <a:buNone/>
              <a:defRPr/>
            </a:pPr>
            <a:r>
              <a:rPr kumimoji="0" lang="en-US"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8</a:t>
            </a:r>
            <a:r>
              <a:rPr kumimoji="0" lang="id-ID" sz="2400"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0%</a:t>
            </a:r>
          </a:p>
        </p:txBody>
      </p:sp>
      <p:grpSp>
        <p:nvGrpSpPr>
          <p:cNvPr id="22" name="PA_组合 84"/>
          <p:cNvGrpSpPr/>
          <p:nvPr>
            <p:custDataLst>
              <p:tags r:id="rId18"/>
            </p:custDataLst>
          </p:nvPr>
        </p:nvGrpSpPr>
        <p:grpSpPr>
          <a:xfrm>
            <a:off x="1753595" y="2771618"/>
            <a:ext cx="615414" cy="596695"/>
            <a:chOff x="4411266" y="2303265"/>
            <a:chExt cx="325040" cy="315154"/>
          </a:xfrm>
          <a:solidFill>
            <a:schemeClr val="bg1"/>
          </a:solidFill>
        </p:grpSpPr>
        <p:sp>
          <p:nvSpPr>
            <p:cNvPr id="23" name="Freeform 28"/>
            <p:cNvSpPr/>
            <p:nvPr/>
          </p:nvSpPr>
          <p:spPr bwMode="auto">
            <a:xfrm>
              <a:off x="4411266" y="2336007"/>
              <a:ext cx="291108" cy="282412"/>
            </a:xfrm>
            <a:custGeom>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707"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24" name="Freeform 30"/>
            <p:cNvSpPr/>
            <p:nvPr/>
          </p:nvSpPr>
          <p:spPr bwMode="auto">
            <a:xfrm>
              <a:off x="4619625" y="2303265"/>
              <a:ext cx="116681" cy="113109"/>
            </a:xfrm>
            <a:custGeom>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707"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sp>
        <p:nvSpPr>
          <p:cNvPr id="25" name="PA_AutoShape 36"/>
          <p:cNvSpPr/>
          <p:nvPr>
            <p:custDataLst>
              <p:tags r:id="rId19"/>
            </p:custDataLst>
          </p:nvPr>
        </p:nvSpPr>
        <p:spPr bwMode="auto">
          <a:xfrm>
            <a:off x="4418408" y="2862419"/>
            <a:ext cx="666439" cy="465340"/>
          </a:xfrm>
          <a:custGeom>
            <a:gdLst>
              <a:gd name="T0" fmla="*/ 2348 w 21600"/>
              <a:gd name="T1" fmla="*/ 2618 h 21600"/>
              <a:gd name="T2" fmla="*/ 13148 w 21600"/>
              <a:gd name="T3" fmla="*/ 2618 h 21600"/>
              <a:gd name="T4" fmla="*/ 13148 w 21600"/>
              <a:gd name="T5" fmla="*/ 2618 h 21600"/>
              <a:gd name="T6" fmla="*/ 13148 w 21600"/>
              <a:gd name="T7" fmla="*/ 1309 h 21600"/>
              <a:gd name="T8" fmla="*/ 13617 w 21600"/>
              <a:gd name="T9" fmla="*/ 0 h 21600"/>
              <a:gd name="T10" fmla="*/ 17843 w 21600"/>
              <a:gd name="T11" fmla="*/ 0 h 21600"/>
              <a:gd name="T12" fmla="*/ 18783 w 21600"/>
              <a:gd name="T13" fmla="*/ 1309 h 21600"/>
              <a:gd name="T14" fmla="*/ 18783 w 21600"/>
              <a:gd name="T15" fmla="*/ 2618 h 21600"/>
              <a:gd name="T16" fmla="*/ 18783 w 21600"/>
              <a:gd name="T17" fmla="*/ 2618 h 21600"/>
              <a:gd name="T18" fmla="*/ 19252 w 21600"/>
              <a:gd name="T19" fmla="*/ 2618 h 21600"/>
              <a:gd name="T20" fmla="*/ 21600 w 21600"/>
              <a:gd name="T21" fmla="*/ 5891 h 21600"/>
              <a:gd name="T22" fmla="*/ 21600 w 21600"/>
              <a:gd name="T23" fmla="*/ 18327 h 21600"/>
              <a:gd name="T24" fmla="*/ 19252 w 21600"/>
              <a:gd name="T25" fmla="*/ 21600 h 21600"/>
              <a:gd name="T26" fmla="*/ 2348 w 21600"/>
              <a:gd name="T27" fmla="*/ 21600 h 21600"/>
              <a:gd name="T28" fmla="*/ 0 w 21600"/>
              <a:gd name="T29" fmla="*/ 18327 h 21600"/>
              <a:gd name="T30" fmla="*/ 0 w 21600"/>
              <a:gd name="T31" fmla="*/ 5891 h 21600"/>
              <a:gd name="T32" fmla="*/ 2348 w 21600"/>
              <a:gd name="T33" fmla="*/ 2618 h 21600"/>
              <a:gd name="T34" fmla="*/ 14087 w 21600"/>
              <a:gd name="T35" fmla="*/ 2618 h 21600"/>
              <a:gd name="T36" fmla="*/ 17374 w 21600"/>
              <a:gd name="T37" fmla="*/ 2618 h 21600"/>
              <a:gd name="T38" fmla="*/ 17374 w 21600"/>
              <a:gd name="T39" fmla="*/ 1309 h 21600"/>
              <a:gd name="T40" fmla="*/ 14087 w 21600"/>
              <a:gd name="T41" fmla="*/ 1309 h 21600"/>
              <a:gd name="T42" fmla="*/ 14087 w 21600"/>
              <a:gd name="T43" fmla="*/ 2618 h 21600"/>
              <a:gd name="T44" fmla="*/ 11270 w 21600"/>
              <a:gd name="T45" fmla="*/ 4582 h 21600"/>
              <a:gd name="T46" fmla="*/ 5635 w 21600"/>
              <a:gd name="T47" fmla="*/ 12436 h 21600"/>
              <a:gd name="T48" fmla="*/ 11270 w 21600"/>
              <a:gd name="T49" fmla="*/ 19636 h 21600"/>
              <a:gd name="T50" fmla="*/ 16435 w 21600"/>
              <a:gd name="T51" fmla="*/ 12436 h 21600"/>
              <a:gd name="T52" fmla="*/ 11270 w 21600"/>
              <a:gd name="T53" fmla="*/ 4582 h 21600"/>
              <a:gd name="T54" fmla="*/ 14557 w 21600"/>
              <a:gd name="T55" fmla="*/ 12436 h 21600"/>
              <a:gd name="T56" fmla="*/ 11270 w 21600"/>
              <a:gd name="T57" fmla="*/ 7200 h 21600"/>
              <a:gd name="T58" fmla="*/ 7513 w 21600"/>
              <a:gd name="T59" fmla="*/ 12436 h 21600"/>
              <a:gd name="T60" fmla="*/ 11270 w 21600"/>
              <a:gd name="T61" fmla="*/ 17018 h 21600"/>
              <a:gd name="T62" fmla="*/ 14557 w 21600"/>
              <a:gd name="T63" fmla="*/ 12436 h 21600"/>
              <a:gd name="T64" fmla="*/ 11270 w 21600"/>
              <a:gd name="T65" fmla="*/ 6545 h 21600"/>
              <a:gd name="T66" fmla="*/ 6574 w 21600"/>
              <a:gd name="T67" fmla="*/ 12436 h 21600"/>
              <a:gd name="T68" fmla="*/ 11270 w 21600"/>
              <a:gd name="T69" fmla="*/ 18327 h 21600"/>
              <a:gd name="T70" fmla="*/ 15496 w 21600"/>
              <a:gd name="T71" fmla="*/ 12436 h 21600"/>
              <a:gd name="T72" fmla="*/ 11270 w 21600"/>
              <a:gd name="T73" fmla="*/ 6545 h 21600"/>
              <a:gd name="T74" fmla="*/ 11270 w 21600"/>
              <a:gd name="T75" fmla="*/ 6545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00" h="21600">
                <a:moveTo>
                  <a:pt x="2348" y="2618"/>
                </a:moveTo>
                <a:cubicBezTo>
                  <a:pt x="13148" y="2618"/>
                  <a:pt x="13148" y="2618"/>
                  <a:pt x="13148" y="2618"/>
                </a:cubicBezTo>
                <a:cubicBezTo>
                  <a:pt x="13148" y="2618"/>
                  <a:pt x="13148" y="2618"/>
                  <a:pt x="13148" y="2618"/>
                </a:cubicBezTo>
                <a:cubicBezTo>
                  <a:pt x="13148" y="1309"/>
                  <a:pt x="13148" y="1309"/>
                  <a:pt x="13148" y="1309"/>
                </a:cubicBezTo>
                <a:cubicBezTo>
                  <a:pt x="13148" y="655"/>
                  <a:pt x="13148" y="0"/>
                  <a:pt x="13617" y="0"/>
                </a:cubicBezTo>
                <a:cubicBezTo>
                  <a:pt x="17843" y="0"/>
                  <a:pt x="17843" y="0"/>
                  <a:pt x="17843" y="0"/>
                </a:cubicBezTo>
                <a:cubicBezTo>
                  <a:pt x="18313" y="0"/>
                  <a:pt x="18783" y="655"/>
                  <a:pt x="18783" y="1309"/>
                </a:cubicBezTo>
                <a:cubicBezTo>
                  <a:pt x="18783" y="2618"/>
                  <a:pt x="18783" y="2618"/>
                  <a:pt x="18783" y="2618"/>
                </a:cubicBezTo>
                <a:cubicBezTo>
                  <a:pt x="18783" y="2618"/>
                  <a:pt x="18783" y="2618"/>
                  <a:pt x="18783" y="2618"/>
                </a:cubicBezTo>
                <a:cubicBezTo>
                  <a:pt x="19252" y="2618"/>
                  <a:pt x="19252" y="2618"/>
                  <a:pt x="19252" y="2618"/>
                </a:cubicBezTo>
                <a:cubicBezTo>
                  <a:pt x="20661" y="2618"/>
                  <a:pt x="21600" y="3927"/>
                  <a:pt x="21600" y="5891"/>
                </a:cubicBezTo>
                <a:cubicBezTo>
                  <a:pt x="21600" y="18327"/>
                  <a:pt x="21600" y="18327"/>
                  <a:pt x="21600" y="18327"/>
                </a:cubicBezTo>
                <a:cubicBezTo>
                  <a:pt x="21600" y="20291"/>
                  <a:pt x="20661" y="21600"/>
                  <a:pt x="19252" y="21600"/>
                </a:cubicBezTo>
                <a:cubicBezTo>
                  <a:pt x="2348" y="21600"/>
                  <a:pt x="2348" y="21600"/>
                  <a:pt x="2348" y="21600"/>
                </a:cubicBezTo>
                <a:cubicBezTo>
                  <a:pt x="939" y="21600"/>
                  <a:pt x="0" y="20291"/>
                  <a:pt x="0" y="18327"/>
                </a:cubicBezTo>
                <a:cubicBezTo>
                  <a:pt x="0" y="5891"/>
                  <a:pt x="0" y="5891"/>
                  <a:pt x="0" y="5891"/>
                </a:cubicBezTo>
                <a:cubicBezTo>
                  <a:pt x="0" y="3927"/>
                  <a:pt x="939" y="2618"/>
                  <a:pt x="2348" y="2618"/>
                </a:cubicBezTo>
                <a:close/>
                <a:moveTo>
                  <a:pt x="14087" y="2618"/>
                </a:moveTo>
                <a:cubicBezTo>
                  <a:pt x="17374" y="2618"/>
                  <a:pt x="17374" y="2618"/>
                  <a:pt x="17374" y="2618"/>
                </a:cubicBezTo>
                <a:cubicBezTo>
                  <a:pt x="17374" y="1309"/>
                  <a:pt x="17374" y="1309"/>
                  <a:pt x="17374" y="1309"/>
                </a:cubicBezTo>
                <a:cubicBezTo>
                  <a:pt x="14087" y="1309"/>
                  <a:pt x="14087" y="1309"/>
                  <a:pt x="14087" y="1309"/>
                </a:cubicBezTo>
                <a:cubicBezTo>
                  <a:pt x="14087" y="2618"/>
                  <a:pt x="14087" y="2618"/>
                  <a:pt x="14087" y="2618"/>
                </a:cubicBezTo>
                <a:close/>
                <a:moveTo>
                  <a:pt x="11270" y="4582"/>
                </a:moveTo>
                <a:cubicBezTo>
                  <a:pt x="7983" y="4582"/>
                  <a:pt x="5635" y="7855"/>
                  <a:pt x="5635" y="12436"/>
                </a:cubicBezTo>
                <a:cubicBezTo>
                  <a:pt x="5635" y="16364"/>
                  <a:pt x="7983" y="19636"/>
                  <a:pt x="11270" y="19636"/>
                </a:cubicBezTo>
                <a:cubicBezTo>
                  <a:pt x="14087" y="19636"/>
                  <a:pt x="16435" y="16364"/>
                  <a:pt x="16435" y="12436"/>
                </a:cubicBezTo>
                <a:cubicBezTo>
                  <a:pt x="16435" y="7855"/>
                  <a:pt x="14087" y="4582"/>
                  <a:pt x="11270" y="4582"/>
                </a:cubicBezTo>
                <a:close/>
                <a:moveTo>
                  <a:pt x="14557" y="12436"/>
                </a:moveTo>
                <a:cubicBezTo>
                  <a:pt x="14557" y="9818"/>
                  <a:pt x="13148" y="7200"/>
                  <a:pt x="11270" y="7200"/>
                </a:cubicBezTo>
                <a:cubicBezTo>
                  <a:pt x="8922" y="7200"/>
                  <a:pt x="7513" y="9818"/>
                  <a:pt x="7513" y="12436"/>
                </a:cubicBezTo>
                <a:cubicBezTo>
                  <a:pt x="7513" y="15055"/>
                  <a:pt x="8922" y="17018"/>
                  <a:pt x="11270" y="17018"/>
                </a:cubicBezTo>
                <a:cubicBezTo>
                  <a:pt x="13148" y="17018"/>
                  <a:pt x="14557" y="15055"/>
                  <a:pt x="14557" y="12436"/>
                </a:cubicBezTo>
                <a:close/>
                <a:moveTo>
                  <a:pt x="11270" y="6545"/>
                </a:moveTo>
                <a:cubicBezTo>
                  <a:pt x="8452" y="6545"/>
                  <a:pt x="6574" y="9164"/>
                  <a:pt x="6574" y="12436"/>
                </a:cubicBezTo>
                <a:cubicBezTo>
                  <a:pt x="6574" y="15709"/>
                  <a:pt x="8452" y="18327"/>
                  <a:pt x="11270" y="18327"/>
                </a:cubicBezTo>
                <a:cubicBezTo>
                  <a:pt x="13617" y="18327"/>
                  <a:pt x="15496" y="15709"/>
                  <a:pt x="15496" y="12436"/>
                </a:cubicBezTo>
                <a:cubicBezTo>
                  <a:pt x="15496" y="9164"/>
                  <a:pt x="13617" y="6545"/>
                  <a:pt x="11270" y="6545"/>
                </a:cubicBezTo>
                <a:close/>
                <a:moveTo>
                  <a:pt x="11270" y="6545"/>
                </a:moveTo>
              </a:path>
            </a:pathLst>
          </a:custGeom>
          <a:solidFill>
            <a:schemeClr val="bg1"/>
          </a:solidFill>
          <a:ln>
            <a:noFill/>
          </a:ln>
          <a:extLst/>
        </p:spPr>
        <p:txBody>
          <a:bodyPr lIns="0" tIns="0" rIns="0" bIns="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26" name="PA_AutoShape 38"/>
          <p:cNvSpPr/>
          <p:nvPr>
            <p:custDataLst>
              <p:tags r:id="rId20"/>
            </p:custDataLst>
          </p:nvPr>
        </p:nvSpPr>
        <p:spPr bwMode="auto">
          <a:xfrm>
            <a:off x="7203985" y="2688105"/>
            <a:ext cx="616085" cy="620862"/>
          </a:xfrm>
          <a:custGeom>
            <a:gdLst>
              <a:gd name="T0" fmla="*/ 16241 w 21600"/>
              <a:gd name="T1" fmla="*/ 491 h 21600"/>
              <a:gd name="T2" fmla="*/ 15753 w 21600"/>
              <a:gd name="T3" fmla="*/ 0 h 21600"/>
              <a:gd name="T4" fmla="*/ 5847 w 21600"/>
              <a:gd name="T5" fmla="*/ 0 h 21600"/>
              <a:gd name="T6" fmla="*/ 5359 w 21600"/>
              <a:gd name="T7" fmla="*/ 491 h 21600"/>
              <a:gd name="T8" fmla="*/ 5359 w 21600"/>
              <a:gd name="T9" fmla="*/ 5400 h 21600"/>
              <a:gd name="T10" fmla="*/ 16241 w 21600"/>
              <a:gd name="T11" fmla="*/ 5400 h 21600"/>
              <a:gd name="T12" fmla="*/ 16241 w 21600"/>
              <a:gd name="T13" fmla="*/ 491 h 21600"/>
              <a:gd name="T14" fmla="*/ 16403 w 21600"/>
              <a:gd name="T15" fmla="*/ 16691 h 21600"/>
              <a:gd name="T16" fmla="*/ 15916 w 21600"/>
              <a:gd name="T17" fmla="*/ 16364 h 21600"/>
              <a:gd name="T18" fmla="*/ 5684 w 21600"/>
              <a:gd name="T19" fmla="*/ 16364 h 21600"/>
              <a:gd name="T20" fmla="*/ 5197 w 21600"/>
              <a:gd name="T21" fmla="*/ 16691 h 21600"/>
              <a:gd name="T22" fmla="*/ 3573 w 21600"/>
              <a:gd name="T23" fmla="*/ 21109 h 21600"/>
              <a:gd name="T24" fmla="*/ 3735 w 21600"/>
              <a:gd name="T25" fmla="*/ 21436 h 21600"/>
              <a:gd name="T26" fmla="*/ 4060 w 21600"/>
              <a:gd name="T27" fmla="*/ 21600 h 21600"/>
              <a:gd name="T28" fmla="*/ 17540 w 21600"/>
              <a:gd name="T29" fmla="*/ 21600 h 21600"/>
              <a:gd name="T30" fmla="*/ 17865 w 21600"/>
              <a:gd name="T31" fmla="*/ 21436 h 21600"/>
              <a:gd name="T32" fmla="*/ 18027 w 21600"/>
              <a:gd name="T33" fmla="*/ 21109 h 21600"/>
              <a:gd name="T34" fmla="*/ 16403 w 21600"/>
              <a:gd name="T35" fmla="*/ 16691 h 21600"/>
              <a:gd name="T36" fmla="*/ 4872 w 21600"/>
              <a:gd name="T37" fmla="*/ 9164 h 21600"/>
              <a:gd name="T38" fmla="*/ 4872 w 21600"/>
              <a:gd name="T39" fmla="*/ 10964 h 21600"/>
              <a:gd name="T40" fmla="*/ 16565 w 21600"/>
              <a:gd name="T41" fmla="*/ 10964 h 21600"/>
              <a:gd name="T42" fmla="*/ 16565 w 21600"/>
              <a:gd name="T43" fmla="*/ 9164 h 21600"/>
              <a:gd name="T44" fmla="*/ 15266 w 21600"/>
              <a:gd name="T45" fmla="*/ 6545 h 21600"/>
              <a:gd name="T46" fmla="*/ 6334 w 21600"/>
              <a:gd name="T47" fmla="*/ 6545 h 21600"/>
              <a:gd name="T48" fmla="*/ 4872 w 21600"/>
              <a:gd name="T49" fmla="*/ 9164 h 21600"/>
              <a:gd name="T50" fmla="*/ 10719 w 21600"/>
              <a:gd name="T51" fmla="*/ 8345 h 21600"/>
              <a:gd name="T52" fmla="*/ 12505 w 21600"/>
              <a:gd name="T53" fmla="*/ 9164 h 21600"/>
              <a:gd name="T54" fmla="*/ 10719 w 21600"/>
              <a:gd name="T55" fmla="*/ 10145 h 21600"/>
              <a:gd name="T56" fmla="*/ 9095 w 21600"/>
              <a:gd name="T57" fmla="*/ 9164 h 21600"/>
              <a:gd name="T58" fmla="*/ 10719 w 21600"/>
              <a:gd name="T59" fmla="*/ 8345 h 21600"/>
              <a:gd name="T60" fmla="*/ 19326 w 21600"/>
              <a:gd name="T61" fmla="*/ 6545 h 21600"/>
              <a:gd name="T62" fmla="*/ 16403 w 21600"/>
              <a:gd name="T63" fmla="*/ 6545 h 21600"/>
              <a:gd name="T64" fmla="*/ 17540 w 21600"/>
              <a:gd name="T65" fmla="*/ 8836 h 21600"/>
              <a:gd name="T66" fmla="*/ 17540 w 21600"/>
              <a:gd name="T67" fmla="*/ 8836 h 21600"/>
              <a:gd name="T68" fmla="*/ 17702 w 21600"/>
              <a:gd name="T69" fmla="*/ 9000 h 21600"/>
              <a:gd name="T70" fmla="*/ 17702 w 21600"/>
              <a:gd name="T71" fmla="*/ 11455 h 21600"/>
              <a:gd name="T72" fmla="*/ 17215 w 21600"/>
              <a:gd name="T73" fmla="*/ 11945 h 21600"/>
              <a:gd name="T74" fmla="*/ 4385 w 21600"/>
              <a:gd name="T75" fmla="*/ 11945 h 21600"/>
              <a:gd name="T76" fmla="*/ 3898 w 21600"/>
              <a:gd name="T77" fmla="*/ 11455 h 21600"/>
              <a:gd name="T78" fmla="*/ 3898 w 21600"/>
              <a:gd name="T79" fmla="*/ 9000 h 21600"/>
              <a:gd name="T80" fmla="*/ 4060 w 21600"/>
              <a:gd name="T81" fmla="*/ 8836 h 21600"/>
              <a:gd name="T82" fmla="*/ 5197 w 21600"/>
              <a:gd name="T83" fmla="*/ 6545 h 21600"/>
              <a:gd name="T84" fmla="*/ 2274 w 21600"/>
              <a:gd name="T85" fmla="*/ 6545 h 21600"/>
              <a:gd name="T86" fmla="*/ 0 w 21600"/>
              <a:gd name="T87" fmla="*/ 8836 h 21600"/>
              <a:gd name="T88" fmla="*/ 0 w 21600"/>
              <a:gd name="T89" fmla="*/ 16527 h 21600"/>
              <a:gd name="T90" fmla="*/ 2274 w 21600"/>
              <a:gd name="T91" fmla="*/ 18818 h 21600"/>
              <a:gd name="T92" fmla="*/ 3086 w 21600"/>
              <a:gd name="T93" fmla="*/ 18818 h 21600"/>
              <a:gd name="T94" fmla="*/ 4060 w 21600"/>
              <a:gd name="T95" fmla="*/ 16200 h 21600"/>
              <a:gd name="T96" fmla="*/ 5684 w 21600"/>
              <a:gd name="T97" fmla="*/ 15055 h 21600"/>
              <a:gd name="T98" fmla="*/ 15916 w 21600"/>
              <a:gd name="T99" fmla="*/ 15055 h 21600"/>
              <a:gd name="T100" fmla="*/ 17540 w 21600"/>
              <a:gd name="T101" fmla="*/ 16200 h 21600"/>
              <a:gd name="T102" fmla="*/ 18514 w 21600"/>
              <a:gd name="T103" fmla="*/ 18818 h 21600"/>
              <a:gd name="T104" fmla="*/ 19326 w 21600"/>
              <a:gd name="T105" fmla="*/ 18818 h 21600"/>
              <a:gd name="T106" fmla="*/ 21600 w 21600"/>
              <a:gd name="T107" fmla="*/ 16527 h 21600"/>
              <a:gd name="T108" fmla="*/ 21600 w 21600"/>
              <a:gd name="T109" fmla="*/ 8836 h 21600"/>
              <a:gd name="T110" fmla="*/ 19326 w 21600"/>
              <a:gd name="T111" fmla="*/ 6545 h 21600"/>
              <a:gd name="T112" fmla="*/ 19326 w 21600"/>
              <a:gd name="T113" fmla="*/ 6545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600" h="2160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moveTo>
                  <a:pt x="19326" y="6545"/>
                </a:moveTo>
              </a:path>
            </a:pathLst>
          </a:custGeom>
          <a:solidFill>
            <a:schemeClr val="bg1"/>
          </a:solidFill>
          <a:ln>
            <a:noFill/>
          </a:ln>
          <a:extLst/>
        </p:spPr>
        <p:txBody>
          <a:bodyPr lIns="0" tIns="0" rIns="0" bIns="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27" name="PA_AutoShape 32"/>
          <p:cNvSpPr/>
          <p:nvPr>
            <p:custDataLst>
              <p:tags r:id="rId21"/>
            </p:custDataLst>
          </p:nvPr>
        </p:nvSpPr>
        <p:spPr bwMode="auto">
          <a:xfrm>
            <a:off x="9860375" y="2724125"/>
            <a:ext cx="761951" cy="629240"/>
          </a:xfrm>
          <a:custGeom>
            <a:gdLst>
              <a:gd name="T0" fmla="*/ 15660 w 21600"/>
              <a:gd name="T1" fmla="*/ 16668 h 21148"/>
              <a:gd name="T2" fmla="*/ 11880 w 21600"/>
              <a:gd name="T3" fmla="*/ 12668 h 21148"/>
              <a:gd name="T4" fmla="*/ 11880 w 21600"/>
              <a:gd name="T5" fmla="*/ 10428 h 21148"/>
              <a:gd name="T6" fmla="*/ 13365 w 21600"/>
              <a:gd name="T7" fmla="*/ 12508 h 21148"/>
              <a:gd name="T8" fmla="*/ 15390 w 21600"/>
              <a:gd name="T9" fmla="*/ 11388 h 21148"/>
              <a:gd name="T10" fmla="*/ 16470 w 21600"/>
              <a:gd name="T11" fmla="*/ 11228 h 21148"/>
              <a:gd name="T12" fmla="*/ 17820 w 21600"/>
              <a:gd name="T13" fmla="*/ 9948 h 21148"/>
              <a:gd name="T14" fmla="*/ 21600 w 21600"/>
              <a:gd name="T15" fmla="*/ 14428 h 21148"/>
              <a:gd name="T16" fmla="*/ 18765 w 21600"/>
              <a:gd name="T17" fmla="*/ 4828 h 21148"/>
              <a:gd name="T18" fmla="*/ 18630 w 21600"/>
              <a:gd name="T19" fmla="*/ 2588 h 21148"/>
              <a:gd name="T20" fmla="*/ 15660 w 21600"/>
              <a:gd name="T21" fmla="*/ 28 h 21148"/>
              <a:gd name="T22" fmla="*/ 12690 w 21600"/>
              <a:gd name="T23" fmla="*/ 4828 h 21148"/>
              <a:gd name="T24" fmla="*/ 12285 w 21600"/>
              <a:gd name="T25" fmla="*/ 5308 h 21148"/>
              <a:gd name="T26" fmla="*/ 13230 w 21600"/>
              <a:gd name="T27" fmla="*/ 6748 h 21148"/>
              <a:gd name="T28" fmla="*/ 13635 w 21600"/>
              <a:gd name="T29" fmla="*/ 8188 h 21148"/>
              <a:gd name="T30" fmla="*/ 13635 w 21600"/>
              <a:gd name="T31" fmla="*/ 8188 h 21148"/>
              <a:gd name="T32" fmla="*/ 13770 w 21600"/>
              <a:gd name="T33" fmla="*/ 8348 h 21148"/>
              <a:gd name="T34" fmla="*/ 13770 w 21600"/>
              <a:gd name="T35" fmla="*/ 8668 h 21148"/>
              <a:gd name="T36" fmla="*/ 15660 w 21600"/>
              <a:gd name="T37" fmla="*/ 11068 h 21148"/>
              <a:gd name="T38" fmla="*/ 17415 w 21600"/>
              <a:gd name="T39" fmla="*/ 8668 h 21148"/>
              <a:gd name="T40" fmla="*/ 17550 w 21600"/>
              <a:gd name="T41" fmla="*/ 8188 h 21148"/>
              <a:gd name="T42" fmla="*/ 17955 w 21600"/>
              <a:gd name="T43" fmla="*/ 6748 h 21148"/>
              <a:gd name="T44" fmla="*/ 18900 w 21600"/>
              <a:gd name="T45" fmla="*/ 5308 h 21148"/>
              <a:gd name="T46" fmla="*/ 16335 w 21600"/>
              <a:gd name="T47" fmla="*/ 14268 h 21148"/>
              <a:gd name="T48" fmla="*/ 16335 w 21600"/>
              <a:gd name="T49" fmla="*/ 14268 h 21148"/>
              <a:gd name="T50" fmla="*/ 16335 w 21600"/>
              <a:gd name="T51" fmla="*/ 14268 h 21148"/>
              <a:gd name="T52" fmla="*/ 16335 w 21600"/>
              <a:gd name="T53" fmla="*/ 14268 h 21148"/>
              <a:gd name="T54" fmla="*/ 16335 w 21600"/>
              <a:gd name="T55" fmla="*/ 14268 h 21148"/>
              <a:gd name="T56" fmla="*/ 9855 w 21600"/>
              <a:gd name="T57" fmla="*/ 13148 h 21148"/>
              <a:gd name="T58" fmla="*/ 8100 w 21600"/>
              <a:gd name="T59" fmla="*/ 14748 h 21148"/>
              <a:gd name="T60" fmla="*/ 7020 w 21600"/>
              <a:gd name="T61" fmla="*/ 14908 h 21148"/>
              <a:gd name="T62" fmla="*/ 4455 w 21600"/>
              <a:gd name="T63" fmla="*/ 16188 h 21148"/>
              <a:gd name="T64" fmla="*/ 2700 w 21600"/>
              <a:gd name="T65" fmla="*/ 13788 h 21148"/>
              <a:gd name="T66" fmla="*/ 7155 w 21600"/>
              <a:gd name="T67" fmla="*/ 21148 h 21148"/>
              <a:gd name="T68" fmla="*/ 11610 w 21600"/>
              <a:gd name="T69" fmla="*/ 13788 h 21148"/>
              <a:gd name="T70" fmla="*/ 10935 w 21600"/>
              <a:gd name="T71" fmla="*/ 7228 h 21148"/>
              <a:gd name="T72" fmla="*/ 10665 w 21600"/>
              <a:gd name="T73" fmla="*/ 4348 h 21148"/>
              <a:gd name="T74" fmla="*/ 7155 w 21600"/>
              <a:gd name="T75" fmla="*/ 1308 h 21148"/>
              <a:gd name="T76" fmla="*/ 3645 w 21600"/>
              <a:gd name="T77" fmla="*/ 7068 h 21148"/>
              <a:gd name="T78" fmla="*/ 3240 w 21600"/>
              <a:gd name="T79" fmla="*/ 7708 h 21148"/>
              <a:gd name="T80" fmla="*/ 4320 w 21600"/>
              <a:gd name="T81" fmla="*/ 9468 h 21148"/>
              <a:gd name="T82" fmla="*/ 4725 w 21600"/>
              <a:gd name="T83" fmla="*/ 11068 h 21148"/>
              <a:gd name="T84" fmla="*/ 4860 w 21600"/>
              <a:gd name="T85" fmla="*/ 11228 h 21148"/>
              <a:gd name="T86" fmla="*/ 4860 w 21600"/>
              <a:gd name="T87" fmla="*/ 11228 h 21148"/>
              <a:gd name="T88" fmla="*/ 4995 w 21600"/>
              <a:gd name="T89" fmla="*/ 11708 h 21148"/>
              <a:gd name="T90" fmla="*/ 7155 w 21600"/>
              <a:gd name="T91" fmla="*/ 14588 h 21148"/>
              <a:gd name="T92" fmla="*/ 9315 w 21600"/>
              <a:gd name="T93" fmla="*/ 11708 h 21148"/>
              <a:gd name="T94" fmla="*/ 9450 w 21600"/>
              <a:gd name="T95" fmla="*/ 11228 h 21148"/>
              <a:gd name="T96" fmla="*/ 9990 w 21600"/>
              <a:gd name="T97" fmla="*/ 9468 h 21148"/>
              <a:gd name="T98" fmla="*/ 11070 w 21600"/>
              <a:gd name="T99" fmla="*/ 7708 h 211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00" h="21148">
                <a:moveTo>
                  <a:pt x="21600" y="14428"/>
                </a:moveTo>
                <a:cubicBezTo>
                  <a:pt x="21600" y="16188"/>
                  <a:pt x="17280" y="16668"/>
                  <a:pt x="15660" y="16668"/>
                </a:cubicBezTo>
                <a:cubicBezTo>
                  <a:pt x="15390" y="16668"/>
                  <a:pt x="15255" y="16668"/>
                  <a:pt x="15120" y="16668"/>
                </a:cubicBezTo>
                <a:cubicBezTo>
                  <a:pt x="14580" y="14748"/>
                  <a:pt x="13365" y="12988"/>
                  <a:pt x="11880" y="12668"/>
                </a:cubicBezTo>
                <a:cubicBezTo>
                  <a:pt x="11205" y="12508"/>
                  <a:pt x="10665" y="12188"/>
                  <a:pt x="10260" y="11868"/>
                </a:cubicBezTo>
                <a:cubicBezTo>
                  <a:pt x="10665" y="11228"/>
                  <a:pt x="11205" y="10588"/>
                  <a:pt x="11880" y="10428"/>
                </a:cubicBezTo>
                <a:cubicBezTo>
                  <a:pt x="12015" y="10428"/>
                  <a:pt x="12690" y="10268"/>
                  <a:pt x="13365" y="9948"/>
                </a:cubicBezTo>
                <a:cubicBezTo>
                  <a:pt x="13365" y="12508"/>
                  <a:pt x="13365" y="12508"/>
                  <a:pt x="13365" y="12508"/>
                </a:cubicBezTo>
                <a:cubicBezTo>
                  <a:pt x="13500" y="12188"/>
                  <a:pt x="14175" y="11068"/>
                  <a:pt x="14715" y="11228"/>
                </a:cubicBezTo>
                <a:cubicBezTo>
                  <a:pt x="14985" y="11228"/>
                  <a:pt x="15120" y="11388"/>
                  <a:pt x="15390" y="11388"/>
                </a:cubicBezTo>
                <a:cubicBezTo>
                  <a:pt x="15660" y="11388"/>
                  <a:pt x="15660" y="11388"/>
                  <a:pt x="15660" y="11388"/>
                </a:cubicBezTo>
                <a:cubicBezTo>
                  <a:pt x="16065" y="11388"/>
                  <a:pt x="16200" y="11228"/>
                  <a:pt x="16470" y="11228"/>
                </a:cubicBezTo>
                <a:cubicBezTo>
                  <a:pt x="16875" y="11068"/>
                  <a:pt x="17685" y="12188"/>
                  <a:pt x="17820" y="12508"/>
                </a:cubicBezTo>
                <a:cubicBezTo>
                  <a:pt x="17820" y="9948"/>
                  <a:pt x="17820" y="9948"/>
                  <a:pt x="17820" y="9948"/>
                </a:cubicBezTo>
                <a:cubicBezTo>
                  <a:pt x="18495" y="10268"/>
                  <a:pt x="19170" y="10428"/>
                  <a:pt x="19305" y="10428"/>
                </a:cubicBezTo>
                <a:cubicBezTo>
                  <a:pt x="20655" y="10748"/>
                  <a:pt x="21600" y="12828"/>
                  <a:pt x="21600" y="14428"/>
                </a:cubicBezTo>
                <a:close/>
                <a:moveTo>
                  <a:pt x="18900" y="5308"/>
                </a:moveTo>
                <a:cubicBezTo>
                  <a:pt x="18900" y="4988"/>
                  <a:pt x="18765" y="4988"/>
                  <a:pt x="18765" y="4828"/>
                </a:cubicBezTo>
                <a:cubicBezTo>
                  <a:pt x="18630" y="4828"/>
                  <a:pt x="18630" y="4828"/>
                  <a:pt x="18495" y="4828"/>
                </a:cubicBezTo>
                <a:cubicBezTo>
                  <a:pt x="18765" y="4028"/>
                  <a:pt x="18765" y="3228"/>
                  <a:pt x="18630" y="2588"/>
                </a:cubicBezTo>
                <a:cubicBezTo>
                  <a:pt x="18225" y="1148"/>
                  <a:pt x="17550" y="508"/>
                  <a:pt x="17010" y="188"/>
                </a:cubicBezTo>
                <a:cubicBezTo>
                  <a:pt x="16605" y="28"/>
                  <a:pt x="15660" y="28"/>
                  <a:pt x="15660" y="28"/>
                </a:cubicBezTo>
                <a:cubicBezTo>
                  <a:pt x="15660" y="28"/>
                  <a:pt x="13500" y="-452"/>
                  <a:pt x="12555" y="2588"/>
                </a:cubicBezTo>
                <a:cubicBezTo>
                  <a:pt x="12420" y="3228"/>
                  <a:pt x="12555" y="4028"/>
                  <a:pt x="12690" y="4828"/>
                </a:cubicBezTo>
                <a:cubicBezTo>
                  <a:pt x="12555" y="4828"/>
                  <a:pt x="12555" y="4828"/>
                  <a:pt x="12420" y="4828"/>
                </a:cubicBezTo>
                <a:cubicBezTo>
                  <a:pt x="12420" y="4988"/>
                  <a:pt x="12285" y="4988"/>
                  <a:pt x="12285" y="5308"/>
                </a:cubicBezTo>
                <a:cubicBezTo>
                  <a:pt x="12285" y="5628"/>
                  <a:pt x="12285" y="5948"/>
                  <a:pt x="12420" y="6268"/>
                </a:cubicBezTo>
                <a:cubicBezTo>
                  <a:pt x="12555" y="6748"/>
                  <a:pt x="12690" y="7068"/>
                  <a:pt x="13230" y="6748"/>
                </a:cubicBezTo>
                <a:cubicBezTo>
                  <a:pt x="13230" y="7708"/>
                  <a:pt x="13365" y="802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635" y="8188"/>
                </a:cubicBezTo>
                <a:cubicBezTo>
                  <a:pt x="13635" y="8188"/>
                  <a:pt x="13635" y="8188"/>
                  <a:pt x="13770" y="8348"/>
                </a:cubicBezTo>
                <a:cubicBezTo>
                  <a:pt x="13770" y="8348"/>
                  <a:pt x="13770" y="8348"/>
                  <a:pt x="13770" y="8348"/>
                </a:cubicBezTo>
                <a:cubicBezTo>
                  <a:pt x="13770" y="8508"/>
                  <a:pt x="13770" y="8668"/>
                  <a:pt x="13770" y="8668"/>
                </a:cubicBezTo>
                <a:cubicBezTo>
                  <a:pt x="13770" y="8988"/>
                  <a:pt x="13770" y="9308"/>
                  <a:pt x="13770" y="9468"/>
                </a:cubicBezTo>
                <a:cubicBezTo>
                  <a:pt x="13905" y="9628"/>
                  <a:pt x="14715" y="11068"/>
                  <a:pt x="15660" y="11068"/>
                </a:cubicBezTo>
                <a:cubicBezTo>
                  <a:pt x="16605" y="11068"/>
                  <a:pt x="17415" y="9628"/>
                  <a:pt x="17415" y="9468"/>
                </a:cubicBezTo>
                <a:cubicBezTo>
                  <a:pt x="17415" y="9148"/>
                  <a:pt x="17415" y="8988"/>
                  <a:pt x="17415" y="8668"/>
                </a:cubicBezTo>
                <a:cubicBezTo>
                  <a:pt x="17415" y="8668"/>
                  <a:pt x="17415" y="8508"/>
                  <a:pt x="17415" y="8348"/>
                </a:cubicBezTo>
                <a:cubicBezTo>
                  <a:pt x="17415" y="8348"/>
                  <a:pt x="17550" y="8348"/>
                  <a:pt x="17550" y="8188"/>
                </a:cubicBezTo>
                <a:cubicBezTo>
                  <a:pt x="17550" y="8188"/>
                  <a:pt x="17550" y="8188"/>
                  <a:pt x="17550" y="8188"/>
                </a:cubicBezTo>
                <a:cubicBezTo>
                  <a:pt x="17685" y="8028"/>
                  <a:pt x="17955" y="7708"/>
                  <a:pt x="17955" y="6748"/>
                </a:cubicBezTo>
                <a:cubicBezTo>
                  <a:pt x="18495" y="7068"/>
                  <a:pt x="18630" y="6748"/>
                  <a:pt x="18765" y="6268"/>
                </a:cubicBezTo>
                <a:cubicBezTo>
                  <a:pt x="18900" y="5948"/>
                  <a:pt x="18900" y="5628"/>
                  <a:pt x="18900" y="530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lose/>
                <a:moveTo>
                  <a:pt x="16335" y="14268"/>
                </a:moveTo>
                <a:cubicBezTo>
                  <a:pt x="16335" y="14268"/>
                  <a:pt x="16335" y="14268"/>
                  <a:pt x="16335" y="14268"/>
                </a:cubicBezTo>
                <a:cubicBezTo>
                  <a:pt x="16335" y="14268"/>
                  <a:pt x="16335" y="14268"/>
                  <a:pt x="16335" y="14268"/>
                </a:cubicBezTo>
                <a:cubicBezTo>
                  <a:pt x="16335" y="14268"/>
                  <a:pt x="16335" y="14268"/>
                  <a:pt x="16335" y="14268"/>
                </a:cubicBezTo>
                <a:close/>
                <a:moveTo>
                  <a:pt x="11610" y="13788"/>
                </a:moveTo>
                <a:cubicBezTo>
                  <a:pt x="11475" y="13788"/>
                  <a:pt x="10530" y="13628"/>
                  <a:pt x="9855" y="13148"/>
                </a:cubicBezTo>
                <a:cubicBezTo>
                  <a:pt x="9855" y="16188"/>
                  <a:pt x="9855" y="16188"/>
                  <a:pt x="9855" y="16188"/>
                </a:cubicBezTo>
                <a:cubicBezTo>
                  <a:pt x="9585" y="15868"/>
                  <a:pt x="8775" y="14428"/>
                  <a:pt x="8100" y="14748"/>
                </a:cubicBezTo>
                <a:cubicBezTo>
                  <a:pt x="7830" y="14748"/>
                  <a:pt x="7695" y="14908"/>
                  <a:pt x="7290" y="14908"/>
                </a:cubicBezTo>
                <a:cubicBezTo>
                  <a:pt x="7020" y="14908"/>
                  <a:pt x="7020" y="14908"/>
                  <a:pt x="7020" y="14908"/>
                </a:cubicBezTo>
                <a:cubicBezTo>
                  <a:pt x="6615" y="14908"/>
                  <a:pt x="6480" y="14748"/>
                  <a:pt x="6210" y="14748"/>
                </a:cubicBezTo>
                <a:cubicBezTo>
                  <a:pt x="5535" y="14428"/>
                  <a:pt x="4725" y="15868"/>
                  <a:pt x="4455" y="16188"/>
                </a:cubicBezTo>
                <a:cubicBezTo>
                  <a:pt x="4455" y="13148"/>
                  <a:pt x="4455" y="13148"/>
                  <a:pt x="4455" y="13148"/>
                </a:cubicBezTo>
                <a:cubicBezTo>
                  <a:pt x="3780" y="13628"/>
                  <a:pt x="2835" y="13788"/>
                  <a:pt x="2700" y="13788"/>
                </a:cubicBezTo>
                <a:cubicBezTo>
                  <a:pt x="1080" y="14268"/>
                  <a:pt x="0" y="16668"/>
                  <a:pt x="0" y="18428"/>
                </a:cubicBezTo>
                <a:cubicBezTo>
                  <a:pt x="0" y="20508"/>
                  <a:pt x="5130" y="21148"/>
                  <a:pt x="7155" y="21148"/>
                </a:cubicBezTo>
                <a:cubicBezTo>
                  <a:pt x="9180" y="21148"/>
                  <a:pt x="14310" y="20508"/>
                  <a:pt x="14310" y="18428"/>
                </a:cubicBezTo>
                <a:cubicBezTo>
                  <a:pt x="14310" y="16668"/>
                  <a:pt x="13095" y="14268"/>
                  <a:pt x="11610" y="13788"/>
                </a:cubicBezTo>
                <a:close/>
                <a:moveTo>
                  <a:pt x="11070" y="7708"/>
                </a:moveTo>
                <a:cubicBezTo>
                  <a:pt x="11070" y="7388"/>
                  <a:pt x="10935" y="7228"/>
                  <a:pt x="10935" y="7228"/>
                </a:cubicBezTo>
                <a:cubicBezTo>
                  <a:pt x="10800" y="7068"/>
                  <a:pt x="10665" y="7068"/>
                  <a:pt x="10665" y="7068"/>
                </a:cubicBezTo>
                <a:cubicBezTo>
                  <a:pt x="10800" y="6108"/>
                  <a:pt x="10935" y="5308"/>
                  <a:pt x="10665" y="4348"/>
                </a:cubicBezTo>
                <a:cubicBezTo>
                  <a:pt x="10260" y="2908"/>
                  <a:pt x="9450" y="2108"/>
                  <a:pt x="8775" y="1628"/>
                </a:cubicBezTo>
                <a:cubicBezTo>
                  <a:pt x="8370" y="1468"/>
                  <a:pt x="7155" y="1308"/>
                  <a:pt x="7155" y="1308"/>
                </a:cubicBezTo>
                <a:cubicBezTo>
                  <a:pt x="7155" y="1308"/>
                  <a:pt x="4590" y="988"/>
                  <a:pt x="3645" y="4348"/>
                </a:cubicBezTo>
                <a:cubicBezTo>
                  <a:pt x="3375" y="5308"/>
                  <a:pt x="3510" y="6108"/>
                  <a:pt x="3645" y="7068"/>
                </a:cubicBezTo>
                <a:cubicBezTo>
                  <a:pt x="3645" y="7068"/>
                  <a:pt x="3510" y="7068"/>
                  <a:pt x="3510" y="7228"/>
                </a:cubicBezTo>
                <a:cubicBezTo>
                  <a:pt x="3375" y="7228"/>
                  <a:pt x="3240" y="7388"/>
                  <a:pt x="3240" y="7708"/>
                </a:cubicBezTo>
                <a:cubicBezTo>
                  <a:pt x="3240" y="8028"/>
                  <a:pt x="3240" y="8508"/>
                  <a:pt x="3375" y="8828"/>
                </a:cubicBezTo>
                <a:cubicBezTo>
                  <a:pt x="3510" y="9468"/>
                  <a:pt x="3780" y="9788"/>
                  <a:pt x="4320" y="9468"/>
                </a:cubicBezTo>
                <a:cubicBezTo>
                  <a:pt x="4320" y="10428"/>
                  <a:pt x="4590" y="10908"/>
                  <a:pt x="4725" y="11068"/>
                </a:cubicBezTo>
                <a:cubicBezTo>
                  <a:pt x="4725" y="11068"/>
                  <a:pt x="4725" y="11068"/>
                  <a:pt x="4725" y="11068"/>
                </a:cubicBezTo>
                <a:cubicBezTo>
                  <a:pt x="4725" y="11068"/>
                  <a:pt x="4725" y="11068"/>
                  <a:pt x="4725" y="11068"/>
                </a:cubicBezTo>
                <a:cubicBezTo>
                  <a:pt x="4860" y="11068"/>
                  <a:pt x="4860" y="11228"/>
                  <a:pt x="4860" y="11228"/>
                </a:cubicBezTo>
                <a:cubicBezTo>
                  <a:pt x="4860" y="11228"/>
                  <a:pt x="4860" y="11228"/>
                  <a:pt x="4860" y="11228"/>
                </a:cubicBezTo>
                <a:cubicBezTo>
                  <a:pt x="4860" y="11228"/>
                  <a:pt x="4860" y="11228"/>
                  <a:pt x="4860" y="11228"/>
                </a:cubicBezTo>
                <a:cubicBezTo>
                  <a:pt x="4995" y="11228"/>
                  <a:pt x="4995" y="11228"/>
                  <a:pt x="4995" y="11388"/>
                </a:cubicBezTo>
                <a:cubicBezTo>
                  <a:pt x="4995" y="11388"/>
                  <a:pt x="4995" y="11548"/>
                  <a:pt x="4995" y="11708"/>
                </a:cubicBezTo>
                <a:cubicBezTo>
                  <a:pt x="4995" y="12028"/>
                  <a:pt x="4995" y="12348"/>
                  <a:pt x="5130" y="12668"/>
                </a:cubicBezTo>
                <a:cubicBezTo>
                  <a:pt x="5130" y="12988"/>
                  <a:pt x="6075" y="14588"/>
                  <a:pt x="7155" y="14588"/>
                </a:cubicBezTo>
                <a:cubicBezTo>
                  <a:pt x="8235" y="14588"/>
                  <a:pt x="9315" y="12828"/>
                  <a:pt x="9315" y="12508"/>
                </a:cubicBezTo>
                <a:cubicBezTo>
                  <a:pt x="9315" y="12348"/>
                  <a:pt x="9315" y="12028"/>
                  <a:pt x="9315" y="11708"/>
                </a:cubicBezTo>
                <a:cubicBezTo>
                  <a:pt x="9315" y="11548"/>
                  <a:pt x="9315" y="11388"/>
                  <a:pt x="9315" y="11388"/>
                </a:cubicBezTo>
                <a:cubicBezTo>
                  <a:pt x="9315" y="11228"/>
                  <a:pt x="9450" y="11228"/>
                  <a:pt x="9450" y="11228"/>
                </a:cubicBezTo>
                <a:cubicBezTo>
                  <a:pt x="9450" y="11228"/>
                  <a:pt x="9450" y="11228"/>
                  <a:pt x="9450" y="11228"/>
                </a:cubicBezTo>
                <a:cubicBezTo>
                  <a:pt x="9720" y="11068"/>
                  <a:pt x="9990" y="10588"/>
                  <a:pt x="9990" y="9468"/>
                </a:cubicBezTo>
                <a:cubicBezTo>
                  <a:pt x="10530" y="9788"/>
                  <a:pt x="10800" y="9468"/>
                  <a:pt x="10935" y="8828"/>
                </a:cubicBezTo>
                <a:cubicBezTo>
                  <a:pt x="11070" y="8508"/>
                  <a:pt x="11070" y="8028"/>
                  <a:pt x="11070" y="7708"/>
                </a:cubicBezTo>
                <a:close/>
                <a:moveTo>
                  <a:pt x="11070" y="7708"/>
                </a:moveTo>
              </a:path>
            </a:pathLst>
          </a:custGeom>
          <a:solidFill>
            <a:schemeClr val="bg1"/>
          </a:solidFill>
          <a:ln>
            <a:noFill/>
          </a:ln>
          <a:extLst/>
        </p:spPr>
        <p:txBody>
          <a:bodyPr lIns="0" tIns="0" rIns="0" bIns="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Tree>
    <p:extLst>
      <p:ext uri="{BB962C8B-B14F-4D97-AF65-F5344CB8AC3E}">
        <p14:creationId val="20916028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750"/>
                                        <p:tgtEl>
                                          <p:spTgt spid="4"/>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par>
                                <p:cTn id="13" presetID="22" presetClass="entr" presetSubtype="1" fill="hold" nodeType="withEffect">
                                  <p:stCondLst>
                                    <p:cond delay="1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1" presetClass="entr" presetSubtype="1" fill="hold" grpId="0" nodeType="withEffect">
                                  <p:stCondLst>
                                    <p:cond delay="175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750"/>
                                        <p:tgtEl>
                                          <p:spTgt spid="2"/>
                                        </p:tgtEl>
                                      </p:cBhvr>
                                    </p:animEffect>
                                  </p:childTnLst>
                                </p:cTn>
                              </p:par>
                              <p:par>
                                <p:cTn id="19" presetID="53" presetClass="entr" presetSubtype="16" fill="hold" grpId="0" nodeType="withEffect">
                                  <p:stCondLst>
                                    <p:cond delay="2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22" presetClass="entr" presetSubtype="1" fill="hold" nodeType="withEffect">
                                  <p:stCondLst>
                                    <p:cond delay="30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1" presetClass="entr" presetSubtype="1" fill="hold" grpId="0" nodeType="withEffect">
                                  <p:stCondLst>
                                    <p:cond delay="3500"/>
                                  </p:stCondLst>
                                  <p:childTnLst>
                                    <p:set>
                                      <p:cBhvr>
                                        <p:cTn id="28" dur="1" fill="hold">
                                          <p:stCondLst>
                                            <p:cond delay="0"/>
                                          </p:stCondLst>
                                        </p:cTn>
                                        <p:tgtEl>
                                          <p:spTgt spid="3"/>
                                        </p:tgtEl>
                                        <p:attrNameLst>
                                          <p:attrName>style.visibility</p:attrName>
                                        </p:attrNameLst>
                                      </p:cBhvr>
                                      <p:to>
                                        <p:strVal val="visible"/>
                                      </p:to>
                                    </p:set>
                                    <p:animEffect transition="in" filter="wheel(1)">
                                      <p:cBhvr>
                                        <p:cTn id="29" dur="750"/>
                                        <p:tgtEl>
                                          <p:spTgt spid="3"/>
                                        </p:tgtEl>
                                      </p:cBhvr>
                                    </p:animEffect>
                                  </p:childTnLst>
                                </p:cTn>
                              </p:par>
                              <p:par>
                                <p:cTn id="30" presetID="53" presetClass="entr" presetSubtype="16" fill="hold" grpId="0" nodeType="withEffect">
                                  <p:stCondLst>
                                    <p:cond delay="42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22" presetClass="entr" presetSubtype="1" fill="hold" nodeType="withEffect">
                                  <p:stCondLst>
                                    <p:cond delay="475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1" presetClass="entr" presetSubtype="1" fill="hold" grpId="0" nodeType="withEffect">
                                  <p:stCondLst>
                                    <p:cond delay="5250"/>
                                  </p:stCondLst>
                                  <p:childTnLst>
                                    <p:set>
                                      <p:cBhvr>
                                        <p:cTn id="39" dur="1" fill="hold">
                                          <p:stCondLst>
                                            <p:cond delay="0"/>
                                          </p:stCondLst>
                                        </p:cTn>
                                        <p:tgtEl>
                                          <p:spTgt spid="5"/>
                                        </p:tgtEl>
                                        <p:attrNameLst>
                                          <p:attrName>style.visibility</p:attrName>
                                        </p:attrNameLst>
                                      </p:cBhvr>
                                      <p:to>
                                        <p:strVal val="visible"/>
                                      </p:to>
                                    </p:set>
                                    <p:animEffect transition="in" filter="wheel(1)">
                                      <p:cBhvr>
                                        <p:cTn id="40" dur="750"/>
                                        <p:tgtEl>
                                          <p:spTgt spid="5"/>
                                        </p:tgtEl>
                                      </p:cBhvr>
                                    </p:animEffect>
                                  </p:childTnLst>
                                </p:cTn>
                              </p:par>
                              <p:par>
                                <p:cTn id="41" presetID="53" presetClass="entr" presetSubtype="16" fill="hold" grpId="0" nodeType="withEffect">
                                  <p:stCondLst>
                                    <p:cond delay="6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22" presetClass="entr" presetSubtype="1" fill="hold" nodeType="withEffect">
                                  <p:stCondLst>
                                    <p:cond delay="650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par>
                                <p:cTn id="49" presetID="10" presetClass="entr" presetSubtype="0" fill="hold" nodeType="withEffect">
                                  <p:stCondLst>
                                    <p:cond delay="70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70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70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70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animBg="1"/>
      <p:bldP spid="26" grpId="0" animBg="1"/>
      <p:bldP spid="27" grpId="0" animBg="1"/>
      <p:bldGraphic spid="2" grpId="0">
        <p:bldAsOne/>
      </p:bldGraphic>
      <p:bldGraphic spid="3" grpId="0">
        <p:bldAsOne/>
      </p:bldGraphic>
      <p:bldGraphic spid="4" grpId="0">
        <p:bldAsOne/>
      </p:bldGraphic>
      <p:bldGraphic spid="5" grpId="0">
        <p:bldAsOne/>
      </p:bldGraphic>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图片包含 树, 户外, 天空, 自然&#10;&#10;已生成极高可信度的说明">
            <a:extLst>
              <a:ext uri="{FF2B5EF4-FFF2-40B4-BE49-F238E27FC236}">
                <a16:creationId xmlns:a16="http://schemas.microsoft.com/office/drawing/2014/main" id="{CC1D3B15-B1FA-45AB-9C31-14EAD67A11F9}"/>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17930"/>
            <a:ext cx="12192000" cy="6858000"/>
          </a:xfrm>
          <a:prstGeom prst="rect">
            <a:avLst/>
          </a:prstGeom>
        </p:spPr>
      </p:pic>
      <p:sp>
        <p:nvSpPr>
          <p:cNvPr id="2" name="椭圆 1">
            <a:extLst>
              <a:ext uri="{FF2B5EF4-FFF2-40B4-BE49-F238E27FC236}">
                <a16:creationId xmlns:a16="http://schemas.microsoft.com/office/drawing/2014/main" id="{53F1BD00-4D58-403F-B47F-CAF19C8D8282}"/>
              </a:ext>
            </a:extLst>
          </p:cNvPr>
          <p:cNvSpPr/>
          <p:nvPr/>
        </p:nvSpPr>
        <p:spPr>
          <a:xfrm>
            <a:off x="2466523" y="1768021"/>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3" name="矩形 13">
            <a:extLst>
              <a:ext uri="{FF2B5EF4-FFF2-40B4-BE49-F238E27FC236}">
                <a16:creationId xmlns:a16="http://schemas.microsoft.com/office/drawing/2014/main" id="{630C1748-DC2D-4DF3-8EED-3E9A4A092272}"/>
              </a:ext>
            </a:extLst>
          </p:cNvPr>
          <p:cNvSpPr>
            <a:spLocks noChangeArrowheads="1"/>
          </p:cNvSpPr>
          <p:nvPr/>
        </p:nvSpPr>
        <p:spPr bwMode="auto">
          <a:xfrm>
            <a:off x="3574207" y="2320326"/>
            <a:ext cx="69762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第</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四</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章</a:t>
            </a:r>
          </a:p>
        </p:txBody>
      </p:sp>
      <p:pic>
        <p:nvPicPr>
          <p:cNvPr id="4" name="图片 3">
            <a:extLst>
              <a:ext uri="{FF2B5EF4-FFF2-40B4-BE49-F238E27FC236}">
                <a16:creationId xmlns:a16="http://schemas.microsoft.com/office/drawing/2014/main" id="{23D9CB25-F6B8-453F-9919-B08AA22740FE}"/>
              </a:ext>
            </a:extLst>
          </p:cNvPr>
          <p:cNvPicPr>
            <a:picLocks noChangeAspect="1"/>
          </p:cNvPicPr>
          <p:nvPr/>
        </p:nvPicPr>
        <p:blipFill>
          <a:blip r:embed="rId3"/>
          <a:stretch>
            <a:fillRect/>
          </a:stretch>
        </p:blipFill>
        <p:spPr>
          <a:xfrm>
            <a:off x="1195680" y="3836837"/>
            <a:ext cx="3298429" cy="1480063"/>
          </a:xfrm>
          <a:prstGeom prst="rect">
            <a:avLst/>
          </a:prstGeom>
        </p:spPr>
      </p:pic>
      <p:sp>
        <p:nvSpPr>
          <p:cNvPr id="8" name="TextBox 19">
            <a:extLst>
              <a:ext uri="{FF2B5EF4-FFF2-40B4-BE49-F238E27FC236}">
                <a16:creationId xmlns:a16="http://schemas.microsoft.com/office/drawing/2014/main" id="{91A876B1-9C38-4024-A654-CD0F7D74776A}"/>
              </a:ext>
            </a:extLst>
          </p:cNvPr>
          <p:cNvSpPr txBox="1"/>
          <p:nvPr/>
        </p:nvSpPr>
        <p:spPr>
          <a:xfrm>
            <a:off x="6122926" y="2447537"/>
            <a:ext cx="4492537" cy="190205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solidFill>
                  <a:srgbClr val="000000"/>
                </a:solidFill>
                <a:effectLst/>
                <a:uLnTx/>
                <a:uFillTx/>
                <a:latin typeface="Calibri Light"/>
                <a:ea typeface="方正铁筋隶书简体"/>
                <a:cs typeface="+mn-ea"/>
                <a:sym typeface="+mn-lt"/>
              </a:rPr>
              <a:t>输入标题</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请输入小标题一</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请输入小标题二</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Tree>
    <p:extLst>
      <p:ext uri="{BB962C8B-B14F-4D97-AF65-F5344CB8AC3E}">
        <p14:creationId val="295761383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42" presetClass="entr" presetSubtype="0" fill="hold" nodeType="withEffect">
                                  <p:stCondLst>
                                    <p:cond delay="2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PA_组合 1"/>
          <p:cNvGrpSpPr/>
          <p:nvPr>
            <p:custDataLst>
              <p:tags r:id="rId2"/>
            </p:custDataLst>
          </p:nvPr>
        </p:nvGrpSpPr>
        <p:grpSpPr>
          <a:xfrm>
            <a:off x="856706" y="3035143"/>
            <a:ext cx="1006290" cy="1006290"/>
            <a:chOff x="362669" y="3620029"/>
            <a:chExt cx="1061322" cy="1061322"/>
          </a:xfrm>
        </p:grpSpPr>
        <p:sp>
          <p:nvSpPr>
            <p:cNvPr id="3" name="椭圆 2"/>
            <p:cNvSpPr/>
            <p:nvPr/>
          </p:nvSpPr>
          <p:spPr>
            <a:xfrm>
              <a:off x="362669" y="3620029"/>
              <a:ext cx="1061322" cy="106132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4" name="组合 3"/>
            <p:cNvGrpSpPr/>
            <p:nvPr/>
          </p:nvGrpSpPr>
          <p:grpSpPr>
            <a:xfrm>
              <a:off x="483718" y="3741563"/>
              <a:ext cx="819223" cy="818254"/>
              <a:chOff x="4602162" y="361950"/>
              <a:chExt cx="1343026" cy="1341438"/>
            </a:xfrm>
          </p:grpSpPr>
          <p:sp>
            <p:nvSpPr>
              <p:cNvPr id="5" name="Freeform 23"/>
              <p:cNvSpPr>
                <a:spLocks noEditPoints="1"/>
              </p:cNvSpPr>
              <p:nvPr/>
            </p:nvSpPr>
            <p:spPr bwMode="auto">
              <a:xfrm>
                <a:off x="4602162" y="361950"/>
                <a:ext cx="1343026" cy="1341438"/>
              </a:xfrm>
              <a:custGeom>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chemeClr val="accent1"/>
              </a:solidFill>
              <a:ln w="9525">
                <a:noFill/>
                <a:round/>
              </a:ln>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6" name="Freeform 24"/>
              <p:cNvSpPr/>
              <p:nvPr/>
            </p:nvSpPr>
            <p:spPr bwMode="auto">
              <a:xfrm>
                <a:off x="5056188" y="512763"/>
                <a:ext cx="234950" cy="257175"/>
              </a:xfrm>
              <a:custGeom>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chemeClr val="accent1"/>
              </a:solidFill>
              <a:ln w="9525">
                <a:noFill/>
                <a:round/>
              </a:ln>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7" name="Freeform 25"/>
              <p:cNvSpPr/>
              <p:nvPr/>
            </p:nvSpPr>
            <p:spPr bwMode="auto">
              <a:xfrm>
                <a:off x="5272088" y="985838"/>
                <a:ext cx="457200" cy="476250"/>
              </a:xfrm>
              <a:custGeom>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chemeClr val="accent1"/>
              </a:solidFill>
              <a:ln w="9525">
                <a:noFill/>
                <a:round/>
              </a:ln>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8" name="Freeform 26"/>
              <p:cNvSpPr/>
              <p:nvPr/>
            </p:nvSpPr>
            <p:spPr bwMode="auto">
              <a:xfrm>
                <a:off x="5646738" y="1341438"/>
                <a:ext cx="44450" cy="101600"/>
              </a:xfrm>
              <a:custGeom>
                <a:gdLst>
                  <a:gd name="T0" fmla="*/ 0 w 28"/>
                  <a:gd name="T1" fmla="*/ 64 h 64"/>
                  <a:gd name="T2" fmla="*/ 28 w 28"/>
                  <a:gd name="T3" fmla="*/ 40 h 64"/>
                  <a:gd name="T4" fmla="*/ 28 w 28"/>
                  <a:gd name="T5" fmla="*/ 0 h 64"/>
                  <a:gd name="T6" fmla="*/ 0 w 28"/>
                  <a:gd name="T7" fmla="*/ 0 h 64"/>
                  <a:gd name="T8" fmla="*/ 0 w 28"/>
                  <a:gd name="T9" fmla="*/ 64 h 64"/>
                </a:gd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grpSp>
        <p:nvGrpSpPr>
          <p:cNvPr id="9" name="PA_组合 8"/>
          <p:cNvGrpSpPr/>
          <p:nvPr>
            <p:custDataLst>
              <p:tags r:id="rId3"/>
            </p:custDataLst>
          </p:nvPr>
        </p:nvGrpSpPr>
        <p:grpSpPr>
          <a:xfrm>
            <a:off x="828647" y="4713128"/>
            <a:ext cx="1006290" cy="1006290"/>
            <a:chOff x="362669" y="5389779"/>
            <a:chExt cx="1061322" cy="1061322"/>
          </a:xfrm>
        </p:grpSpPr>
        <p:sp>
          <p:nvSpPr>
            <p:cNvPr id="10" name="椭圆 9"/>
            <p:cNvSpPr/>
            <p:nvPr/>
          </p:nvSpPr>
          <p:spPr>
            <a:xfrm>
              <a:off x="362669" y="5389779"/>
              <a:ext cx="1061322" cy="1061322"/>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nvGrpSpPr>
            <p:cNvPr id="11" name="组合 10"/>
            <p:cNvGrpSpPr/>
            <p:nvPr/>
          </p:nvGrpSpPr>
          <p:grpSpPr>
            <a:xfrm>
              <a:off x="560765" y="5583971"/>
              <a:ext cx="689373" cy="625287"/>
              <a:chOff x="3468688" y="460375"/>
              <a:chExt cx="631825" cy="573088"/>
            </a:xfrm>
            <a:solidFill>
              <a:srgbClr val="282828"/>
            </a:solidFill>
          </p:grpSpPr>
          <p:sp>
            <p:nvSpPr>
              <p:cNvPr id="12" name="Freeform 19"/>
              <p:cNvSpPr/>
              <p:nvPr/>
            </p:nvSpPr>
            <p:spPr bwMode="auto">
              <a:xfrm>
                <a:off x="3468688" y="460375"/>
                <a:ext cx="271463" cy="422275"/>
              </a:xfrm>
              <a:custGeom>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3" name="Freeform 20"/>
              <p:cNvSpPr/>
              <p:nvPr/>
            </p:nvSpPr>
            <p:spPr bwMode="auto">
              <a:xfrm>
                <a:off x="3829050" y="611188"/>
                <a:ext cx="271463" cy="271463"/>
              </a:xfrm>
              <a:custGeom>
                <a:gdLst>
                  <a:gd name="T0" fmla="*/ 0 w 171"/>
                  <a:gd name="T1" fmla="*/ 0 h 171"/>
                  <a:gd name="T2" fmla="*/ 0 w 171"/>
                  <a:gd name="T3" fmla="*/ 171 h 171"/>
                  <a:gd name="T4" fmla="*/ 171 w 171"/>
                  <a:gd name="T5" fmla="*/ 171 h 171"/>
                  <a:gd name="T6" fmla="*/ 0 w 171"/>
                  <a:gd name="T7" fmla="*/ 0 h 171"/>
                </a:gd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4" name="Freeform 21"/>
              <p:cNvSpPr/>
              <p:nvPr/>
            </p:nvSpPr>
            <p:spPr bwMode="auto">
              <a:xfrm>
                <a:off x="3468688" y="460375"/>
                <a:ext cx="631825" cy="573088"/>
              </a:xfrm>
              <a:custGeom>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170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sp>
        <p:nvSpPr>
          <p:cNvPr id="15" name="PA_文本框 39"/>
          <p:cNvSpPr txBox="1"/>
          <p:nvPr>
            <p:custDataLst>
              <p:tags r:id="rId4"/>
            </p:custDataLst>
          </p:nvPr>
        </p:nvSpPr>
        <p:spPr>
          <a:xfrm>
            <a:off x="2042896" y="3067575"/>
            <a:ext cx="4053104" cy="90415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6" name="PA_文本框 39"/>
          <p:cNvSpPr txBox="1"/>
          <p:nvPr>
            <p:custDataLst>
              <p:tags r:id="rId5"/>
            </p:custDataLst>
          </p:nvPr>
        </p:nvSpPr>
        <p:spPr>
          <a:xfrm>
            <a:off x="2042896" y="4745902"/>
            <a:ext cx="4053104" cy="90415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点击请替换文字内容</a:t>
            </a: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7" name="PA_文本框 39"/>
          <p:cNvSpPr txBox="1"/>
          <p:nvPr>
            <p:custDataLst>
              <p:tags r:id="rId6"/>
            </p:custDataLst>
          </p:nvPr>
        </p:nvSpPr>
        <p:spPr>
          <a:xfrm>
            <a:off x="2042896" y="2400655"/>
            <a:ext cx="2163799" cy="3500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275"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p>
        </p:txBody>
      </p:sp>
      <p:sp>
        <p:nvSpPr>
          <p:cNvPr id="24" name="PA_矩形 23"/>
          <p:cNvSpPr/>
          <p:nvPr>
            <p:custDataLst>
              <p:tags r:id="rId7"/>
            </p:custDataLst>
          </p:nvPr>
        </p:nvSpPr>
        <p:spPr>
          <a:xfrm>
            <a:off x="9980738" y="4670099"/>
            <a:ext cx="1458791" cy="15122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5" name="PA_文本框 39"/>
          <p:cNvSpPr txBox="1"/>
          <p:nvPr>
            <p:custDataLst>
              <p:tags r:id="rId8"/>
            </p:custDataLst>
          </p:nvPr>
        </p:nvSpPr>
        <p:spPr>
          <a:xfrm>
            <a:off x="10089111" y="4909020"/>
            <a:ext cx="1219392" cy="765722"/>
          </a:xfrm>
          <a:prstGeom prst="rect">
            <a:avLst/>
          </a:prstGeom>
          <a:noFill/>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1043" b="0" i="0" u="none" strike="noStrike" kern="1200" cap="none" spc="0" normalizeH="0" baseline="0" noProof="0">
                <a:ln>
                  <a:noFill/>
                </a:ln>
                <a:solidFill>
                  <a:srgbClr val="FFFFFF"/>
                </a:solidFill>
                <a:effectLst/>
                <a:uLnTx/>
                <a:uFillTx/>
                <a:latin typeface="Calibri Light"/>
                <a:ea typeface="方正铁筋隶书简体"/>
                <a:cs typeface="+mn-ea"/>
                <a:sym typeface="+mn-lt"/>
              </a:rPr>
              <a:t>点击请替换文字内容</a:t>
            </a: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请替换文字内容，添加相关标题，修改文字内容，也可以直接复制你的内容到此。</a:t>
            </a:r>
          </a:p>
        </p:txBody>
      </p:sp>
      <p:pic>
        <p:nvPicPr>
          <p:cNvPr id="19" name="图片占位符 18" descr="图片包含 很少, 就坐, 餐桌, 泰迪熊&#10;&#10;已生成极高可信度的说明">
            <a:extLst>
              <a:ext uri="{FF2B5EF4-FFF2-40B4-BE49-F238E27FC236}">
                <a16:creationId xmlns:a16="http://schemas.microsoft.com/office/drawing/2014/main" id="{2CC67E87-5ABD-4C06-A56A-037D50AF7255}"/>
              </a:ext>
            </a:extLst>
          </p:cNvPr>
          <p:cNvPicPr>
            <a:picLocks noGrp="1" noChangeAspect="1"/>
          </p:cNvPicPr>
          <p:nvPr>
            <p:ph type="pic" sz="quarter" idx="11"/>
          </p:nvPr>
        </p:nvPicPr>
        <p:blipFill>
          <a:blip r:embed="rId9">
            <a:extLst>
              <a:ext uri="{28A0092B-C50C-407E-A947-70E740481C1C}">
                <a14:useLocalDpi xmlns:a14="http://schemas.microsoft.com/office/drawing/2010/main" val="0"/>
              </a:ext>
            </a:extLst>
          </a:blip>
          <a:srcRect l="18099" r="18099"/>
          <a:stretch>
            <a:fillRect/>
          </a:stretch>
        </p:blipFill>
        <p:spPr/>
      </p:pic>
    </p:spTree>
    <p:extLst>
      <p:ext uri="{BB962C8B-B14F-4D97-AF65-F5344CB8AC3E}">
        <p14:creationId val="38881809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53" presetClass="entr" presetSubtype="16"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22" presetClass="entr" presetSubtype="1" fill="hold" grpId="0" nodeType="with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par>
                                <p:cTn id="16" presetID="53" presetClass="entr" presetSubtype="16"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22" presetClass="entr" presetSubtype="1" fill="hold" grpId="0" nodeType="withEffect">
                                  <p:stCondLst>
                                    <p:cond delay="200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42" presetClass="entr" presetSubtype="0" fill="hold" grpId="0" nodeType="withEffect">
                                  <p:stCondLst>
                                    <p:cond delay="27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22" presetClass="entr" presetSubtype="1" fill="hold" grpId="0" nodeType="withEffect">
                                  <p:stCondLst>
                                    <p:cond delay="375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4" grpId="0" animBg="1"/>
      <p:bldP spid="2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32"/>
          <p:cNvGrpSpPr/>
          <p:nvPr/>
        </p:nvGrpSpPr>
        <p:grpSpPr>
          <a:xfrm>
            <a:off x="1178567" y="1560043"/>
            <a:ext cx="4476229" cy="3461772"/>
            <a:chOff x="631762" y="1618556"/>
            <a:chExt cx="4476475" cy="3461962"/>
          </a:xfrm>
        </p:grpSpPr>
        <p:sp>
          <p:nvSpPr>
            <p:cNvPr id="3" name="Freeform 9"/>
            <p:cNvSpPr/>
            <p:nvPr/>
          </p:nvSpPr>
          <p:spPr bwMode="auto">
            <a:xfrm rot="13500000">
              <a:off x="631761" y="2940577"/>
              <a:ext cx="2139941" cy="2139940"/>
            </a:xfrm>
            <a:custGeom>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a:effec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4" name="Freeform 9"/>
            <p:cNvSpPr/>
            <p:nvPr/>
          </p:nvSpPr>
          <p:spPr bwMode="auto">
            <a:xfrm rot="13500000">
              <a:off x="2968296" y="2940578"/>
              <a:ext cx="2139941" cy="2139940"/>
            </a:xfrm>
            <a:custGeom>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a:effec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5" name="Freeform 9"/>
            <p:cNvSpPr/>
            <p:nvPr/>
          </p:nvSpPr>
          <p:spPr bwMode="auto">
            <a:xfrm rot="2700000">
              <a:off x="1796756" y="1801473"/>
              <a:ext cx="2139941" cy="2139941"/>
            </a:xfrm>
            <a:custGeom>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a:effectLst/>
          </p:spPr>
          <p:txBody>
            <a:bodyPr vert="horz" wrap="square" lIns="91435" tIns="45718" rIns="91435" bIns="45718"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id-ID" sz="1707"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nvGrpSpPr>
            <p:cNvPr id="6" name="Group 15"/>
            <p:cNvGrpSpPr/>
            <p:nvPr/>
          </p:nvGrpSpPr>
          <p:grpSpPr>
            <a:xfrm>
              <a:off x="853311" y="3127665"/>
              <a:ext cx="599208" cy="492388"/>
              <a:chOff x="7836195" y="3464708"/>
              <a:chExt cx="599208" cy="492388"/>
            </a:xfrm>
            <a:effectLst/>
          </p:grpSpPr>
          <p:sp>
            <p:nvSpPr>
              <p:cNvPr id="13" name="Oval 16"/>
              <p:cNvSpPr/>
              <p:nvPr/>
            </p:nvSpPr>
            <p:spPr>
              <a:xfrm rot="2700000">
                <a:off x="7882236" y="3464708"/>
                <a:ext cx="492388" cy="49238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14" name="TextBox 17"/>
              <p:cNvSpPr txBox="1"/>
              <p:nvPr/>
            </p:nvSpPr>
            <p:spPr>
              <a:xfrm>
                <a:off x="7836195" y="3536805"/>
                <a:ext cx="599208" cy="355053"/>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rPr>
                  <a:t>01</a:t>
                </a:r>
              </a:p>
            </p:txBody>
          </p:sp>
        </p:grpSp>
        <p:grpSp>
          <p:nvGrpSpPr>
            <p:cNvPr id="7" name="Group 18"/>
            <p:cNvGrpSpPr/>
            <p:nvPr/>
          </p:nvGrpSpPr>
          <p:grpSpPr>
            <a:xfrm>
              <a:off x="2566838" y="1618556"/>
              <a:ext cx="599208" cy="492388"/>
              <a:chOff x="9549722" y="1955599"/>
              <a:chExt cx="599208" cy="492388"/>
            </a:xfrm>
            <a:effectLst/>
          </p:grpSpPr>
          <p:sp>
            <p:nvSpPr>
              <p:cNvPr id="11" name="Oval 19"/>
              <p:cNvSpPr/>
              <p:nvPr/>
            </p:nvSpPr>
            <p:spPr>
              <a:xfrm rot="2700000">
                <a:off x="9603416" y="1955599"/>
                <a:ext cx="492388" cy="492388"/>
              </a:xfrm>
              <a:prstGeom prst="ellipse">
                <a:avLst/>
              </a:prstGeom>
              <a:solidFill>
                <a:schemeClr val="bg1"/>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12" name="TextBox 20"/>
              <p:cNvSpPr txBox="1"/>
              <p:nvPr/>
            </p:nvSpPr>
            <p:spPr>
              <a:xfrm>
                <a:off x="9549722" y="2017127"/>
                <a:ext cx="599208" cy="355053"/>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rPr>
                  <a:t>02</a:t>
                </a:r>
              </a:p>
            </p:txBody>
          </p:sp>
        </p:grpSp>
        <p:grpSp>
          <p:nvGrpSpPr>
            <p:cNvPr id="8" name="Group 21"/>
            <p:cNvGrpSpPr/>
            <p:nvPr/>
          </p:nvGrpSpPr>
          <p:grpSpPr>
            <a:xfrm>
              <a:off x="4315526" y="3138234"/>
              <a:ext cx="599208" cy="492388"/>
              <a:chOff x="10716797" y="5108091"/>
              <a:chExt cx="599208" cy="492388"/>
            </a:xfrm>
            <a:effectLst/>
          </p:grpSpPr>
          <p:sp>
            <p:nvSpPr>
              <p:cNvPr id="9" name="Oval 22"/>
              <p:cNvSpPr/>
              <p:nvPr/>
            </p:nvSpPr>
            <p:spPr>
              <a:xfrm rot="2700000">
                <a:off x="10774955" y="5108091"/>
                <a:ext cx="492388" cy="492388"/>
              </a:xfrm>
              <a:prstGeom prst="ellipse">
                <a:avLst/>
              </a:prstGeom>
              <a:solidFill>
                <a:srgbClr val="F9F9F9"/>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10" name="TextBox 23"/>
              <p:cNvSpPr txBox="1"/>
              <p:nvPr/>
            </p:nvSpPr>
            <p:spPr>
              <a:xfrm>
                <a:off x="10716797" y="5178591"/>
                <a:ext cx="599208" cy="355053"/>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1707" b="1" i="0" u="none" strike="noStrike" kern="1200" cap="none" spc="0" normalizeH="0" baseline="0" noProof="0">
                    <a:ln>
                      <a:noFill/>
                    </a:ln>
                    <a:solidFill>
                      <a:srgbClr val="000000"/>
                    </a:solidFill>
                    <a:effectLst/>
                    <a:uLnTx/>
                    <a:uFillTx/>
                    <a:latin typeface="Calibri Light"/>
                    <a:ea typeface="方正铁筋隶书简体"/>
                    <a:cs typeface="+mn-ea"/>
                    <a:sym typeface="+mn-lt"/>
                  </a:rPr>
                  <a:t>03</a:t>
                </a:r>
              </a:p>
            </p:txBody>
          </p:sp>
        </p:grpSp>
      </p:grpSp>
      <p:sp>
        <p:nvSpPr>
          <p:cNvPr id="22" name="Rectangle 148"/>
          <p:cNvSpPr/>
          <p:nvPr/>
        </p:nvSpPr>
        <p:spPr>
          <a:xfrm>
            <a:off x="6557707" y="1740550"/>
            <a:ext cx="629021" cy="6290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3" name="Rectangle 149"/>
          <p:cNvSpPr/>
          <p:nvPr/>
        </p:nvSpPr>
        <p:spPr>
          <a:xfrm>
            <a:off x="6557707" y="2661908"/>
            <a:ext cx="629021" cy="629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4" name="Rectangle 150"/>
          <p:cNvSpPr/>
          <p:nvPr/>
        </p:nvSpPr>
        <p:spPr>
          <a:xfrm>
            <a:off x="6557707" y="3577869"/>
            <a:ext cx="629021" cy="6290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5" name="Rectangle 151"/>
          <p:cNvSpPr/>
          <p:nvPr/>
        </p:nvSpPr>
        <p:spPr>
          <a:xfrm>
            <a:off x="6557707" y="4494692"/>
            <a:ext cx="629021" cy="6290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26" name="TextBox 152"/>
          <p:cNvSpPr txBox="1"/>
          <p:nvPr/>
        </p:nvSpPr>
        <p:spPr>
          <a:xfrm>
            <a:off x="7428231" y="1978528"/>
            <a:ext cx="3350124" cy="646331"/>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7" name="TextBox 153"/>
          <p:cNvSpPr txBox="1"/>
          <p:nvPr/>
        </p:nvSpPr>
        <p:spPr>
          <a:xfrm>
            <a:off x="7422629" y="1644025"/>
            <a:ext cx="1943362" cy="380938"/>
          </a:xfrm>
          <a:prstGeom prst="rect">
            <a:avLst/>
          </a:prstGeom>
          <a:noFill/>
        </p:spPr>
        <p:txBody>
          <a:bodyPr wrap="square" rtlCol="0" anchor="ct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endParaRPr>
          </a:p>
        </p:txBody>
      </p:sp>
      <p:sp>
        <p:nvSpPr>
          <p:cNvPr id="28" name="TextBox 154"/>
          <p:cNvSpPr txBox="1"/>
          <p:nvPr/>
        </p:nvSpPr>
        <p:spPr>
          <a:xfrm>
            <a:off x="7428231" y="2891559"/>
            <a:ext cx="3350124" cy="646331"/>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9" name="TextBox 155"/>
          <p:cNvSpPr txBox="1"/>
          <p:nvPr/>
        </p:nvSpPr>
        <p:spPr>
          <a:xfrm>
            <a:off x="7422629" y="2557057"/>
            <a:ext cx="1943362" cy="380938"/>
          </a:xfrm>
          <a:prstGeom prst="rect">
            <a:avLst/>
          </a:prstGeom>
          <a:noFill/>
        </p:spPr>
        <p:txBody>
          <a:bodyPr wrap="square" rtlCol="0" anchor="ct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endParaRPr>
          </a:p>
        </p:txBody>
      </p:sp>
      <p:sp>
        <p:nvSpPr>
          <p:cNvPr id="30" name="TextBox 156"/>
          <p:cNvSpPr txBox="1"/>
          <p:nvPr/>
        </p:nvSpPr>
        <p:spPr>
          <a:xfrm>
            <a:off x="7428231" y="3793899"/>
            <a:ext cx="3350124" cy="646331"/>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1" name="TextBox 157"/>
          <p:cNvSpPr txBox="1"/>
          <p:nvPr/>
        </p:nvSpPr>
        <p:spPr>
          <a:xfrm>
            <a:off x="7422629" y="3459397"/>
            <a:ext cx="1943362" cy="380938"/>
          </a:xfrm>
          <a:prstGeom prst="rect">
            <a:avLst/>
          </a:prstGeom>
          <a:noFill/>
        </p:spPr>
        <p:txBody>
          <a:bodyPr wrap="square" rtlCol="0" anchor="ct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endParaRPr>
          </a:p>
        </p:txBody>
      </p:sp>
      <p:sp>
        <p:nvSpPr>
          <p:cNvPr id="32" name="TextBox 158"/>
          <p:cNvSpPr txBox="1"/>
          <p:nvPr/>
        </p:nvSpPr>
        <p:spPr>
          <a:xfrm>
            <a:off x="7428231" y="4691616"/>
            <a:ext cx="3350124" cy="646331"/>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12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33" name="TextBox 159"/>
          <p:cNvSpPr txBox="1"/>
          <p:nvPr/>
        </p:nvSpPr>
        <p:spPr>
          <a:xfrm>
            <a:off x="7422629" y="4357113"/>
            <a:ext cx="1943362" cy="380938"/>
          </a:xfrm>
          <a:prstGeom prst="rect">
            <a:avLst/>
          </a:prstGeom>
          <a:noFill/>
        </p:spPr>
        <p:txBody>
          <a:bodyPr wrap="square" rtlCol="0" anchor="ct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rPr>
              <a:t>请替换文字内容</a:t>
            </a:r>
            <a:endParaRPr kumimoji="0" lang="en-US" sz="1399" b="1" i="0" u="none" strike="noStrike" kern="1200" cap="none" spc="0" normalizeH="0" baseline="0" noProof="0">
              <a:ln>
                <a:noFill/>
              </a:ln>
              <a:solidFill>
                <a:srgbClr val="7030A0"/>
              </a:solidFill>
              <a:effectLst/>
              <a:uLnTx/>
              <a:uFillTx/>
              <a:latin typeface="Calibri Light"/>
              <a:ea typeface="方正铁筋隶书简体"/>
              <a:cs typeface="+mn-ea"/>
              <a:sym typeface="+mn-lt"/>
            </a:endParaRPr>
          </a:p>
        </p:txBody>
      </p:sp>
    </p:spTree>
    <p:extLst>
      <p:ext uri="{BB962C8B-B14F-4D97-AF65-F5344CB8AC3E}">
        <p14:creationId val="2599378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nodeType="afterGroup">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nodeType="afterGroup">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descr="图片包含 树, 户外, 天空, 自然&#10;&#10;已生成极高可信度的说明">
            <a:extLst>
              <a:ext uri="{FF2B5EF4-FFF2-40B4-BE49-F238E27FC236}">
                <a16:creationId xmlns:a16="http://schemas.microsoft.com/office/drawing/2014/main" id="{9EEFEF22-E360-4E5F-AC9E-D26E499C3F0E}"/>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A44C61A-6186-46C0-B5F7-B8FDF4CB86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8633" y="1021897"/>
            <a:ext cx="3639709" cy="4595132"/>
          </a:xfrm>
          <a:prstGeom prst="rect">
            <a:avLst/>
          </a:prstGeom>
        </p:spPr>
      </p:pic>
    </p:spTree>
    <p:extLst>
      <p:ext uri="{BB962C8B-B14F-4D97-AF65-F5344CB8AC3E}">
        <p14:creationId val="201561980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图片包含 树, 户外, 天空, 自然&#10;&#10;已生成极高可信度的说明">
            <a:extLst>
              <a:ext uri="{FF2B5EF4-FFF2-40B4-BE49-F238E27FC236}">
                <a16:creationId xmlns:a16="http://schemas.microsoft.com/office/drawing/2014/main" id="{CC1D3B15-B1FA-45AB-9C31-14EAD67A11F9}"/>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0"/>
            <a:ext cx="12192000" cy="6858000"/>
          </a:xfrm>
          <a:prstGeom prst="rect">
            <a:avLst/>
          </a:prstGeom>
        </p:spPr>
      </p:pic>
      <p:sp>
        <p:nvSpPr>
          <p:cNvPr id="2" name="椭圆 1">
            <a:extLst>
              <a:ext uri="{FF2B5EF4-FFF2-40B4-BE49-F238E27FC236}">
                <a16:creationId xmlns:a16="http://schemas.microsoft.com/office/drawing/2014/main" id="{53F1BD00-4D58-403F-B47F-CAF19C8D8282}"/>
              </a:ext>
            </a:extLst>
          </p:cNvPr>
          <p:cNvSpPr/>
          <p:nvPr/>
        </p:nvSpPr>
        <p:spPr>
          <a:xfrm>
            <a:off x="2466523" y="1768021"/>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3" name="矩形 13">
            <a:extLst>
              <a:ext uri="{FF2B5EF4-FFF2-40B4-BE49-F238E27FC236}">
                <a16:creationId xmlns:a16="http://schemas.microsoft.com/office/drawing/2014/main" id="{630C1748-DC2D-4DF3-8EED-3E9A4A092272}"/>
              </a:ext>
            </a:extLst>
          </p:cNvPr>
          <p:cNvSpPr>
            <a:spLocks noChangeArrowheads="1"/>
          </p:cNvSpPr>
          <p:nvPr/>
        </p:nvSpPr>
        <p:spPr bwMode="auto">
          <a:xfrm>
            <a:off x="3574207" y="2320326"/>
            <a:ext cx="69762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第</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一</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章</a:t>
            </a:r>
          </a:p>
        </p:txBody>
      </p:sp>
      <p:pic>
        <p:nvPicPr>
          <p:cNvPr id="4" name="图片 3">
            <a:extLst>
              <a:ext uri="{FF2B5EF4-FFF2-40B4-BE49-F238E27FC236}">
                <a16:creationId xmlns:a16="http://schemas.microsoft.com/office/drawing/2014/main" id="{23D9CB25-F6B8-453F-9919-B08AA22740FE}"/>
              </a:ext>
            </a:extLst>
          </p:cNvPr>
          <p:cNvPicPr>
            <a:picLocks noChangeAspect="1"/>
          </p:cNvPicPr>
          <p:nvPr/>
        </p:nvPicPr>
        <p:blipFill>
          <a:blip r:embed="rId3"/>
          <a:stretch>
            <a:fillRect/>
          </a:stretch>
        </p:blipFill>
        <p:spPr>
          <a:xfrm>
            <a:off x="1195680" y="3836837"/>
            <a:ext cx="3298429" cy="1480063"/>
          </a:xfrm>
          <a:prstGeom prst="rect">
            <a:avLst/>
          </a:prstGeom>
        </p:spPr>
      </p:pic>
      <p:sp>
        <p:nvSpPr>
          <p:cNvPr id="8" name="TextBox 19">
            <a:extLst>
              <a:ext uri="{FF2B5EF4-FFF2-40B4-BE49-F238E27FC236}">
                <a16:creationId xmlns:a16="http://schemas.microsoft.com/office/drawing/2014/main" id="{91A876B1-9C38-4024-A654-CD0F7D74776A}"/>
              </a:ext>
            </a:extLst>
          </p:cNvPr>
          <p:cNvSpPr txBox="1"/>
          <p:nvPr/>
        </p:nvSpPr>
        <p:spPr>
          <a:xfrm>
            <a:off x="6122926" y="2447537"/>
            <a:ext cx="4492537" cy="190205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solidFill>
                  <a:srgbClr val="000000"/>
                </a:solidFill>
                <a:effectLst/>
                <a:uLnTx/>
                <a:uFillTx/>
                <a:latin typeface="Calibri Light"/>
                <a:ea typeface="方正铁筋隶书简体"/>
                <a:cs typeface="+mn-ea"/>
                <a:sym typeface="+mn-lt"/>
              </a:rPr>
              <a:t>输入标题</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请输入小标题一</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请输入小标题二</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Tree>
    <p:extLst>
      <p:ext uri="{BB962C8B-B14F-4D97-AF65-F5344CB8AC3E}">
        <p14:creationId val="409306452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42" presetClass="entr" presetSubtype="0" fill="hold" nodeType="withEffect">
                                  <p:stCondLst>
                                    <p:cond delay="2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PA_AutoShape 1"/>
          <p:cNvSpPr/>
          <p:nvPr>
            <p:custDataLst>
              <p:tags r:id="rId2"/>
            </p:custDataLst>
          </p:nvPr>
        </p:nvSpPr>
        <p:spPr bwMode="auto">
          <a:xfrm>
            <a:off x="-9030" y="1858692"/>
            <a:ext cx="6105030" cy="272611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noFill/>
            <a:prstDash val="solid"/>
            <a:miter lim="0"/>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s-ES" sz="1800" b="0" i="0" u="none" strike="noStrike" kern="1200" cap="none" spc="0" normalizeH="0" baseline="0" noProof="0">
              <a:ln>
                <a:noFill/>
              </a:ln>
              <a:solidFill>
                <a:prstClr val="black"/>
              </a:solidFill>
              <a:effectLst/>
              <a:uLnTx/>
              <a:uFillTx/>
              <a:latin typeface="Calibri Light"/>
              <a:ea typeface="方正铁筋隶书简体"/>
              <a:cs typeface="+mn-ea"/>
              <a:sym typeface="+mn-lt"/>
            </a:endParaRPr>
          </a:p>
        </p:txBody>
      </p:sp>
      <p:grpSp>
        <p:nvGrpSpPr>
          <p:cNvPr id="3" name="PA_组合 19"/>
          <p:cNvGrpSpPr/>
          <p:nvPr>
            <p:custDataLst>
              <p:tags r:id="rId3"/>
            </p:custDataLst>
          </p:nvPr>
        </p:nvGrpSpPr>
        <p:grpSpPr>
          <a:xfrm>
            <a:off x="770655" y="5066250"/>
            <a:ext cx="10650690" cy="804756"/>
            <a:chOff x="1160463" y="2907288"/>
            <a:chExt cx="9421420" cy="603498"/>
          </a:xfrm>
        </p:grpSpPr>
        <p:sp>
          <p:nvSpPr>
            <p:cNvPr id="4" name="Text Box 11"/>
            <p:cNvSpPr txBox="1">
              <a:spLocks noChangeArrowheads="1"/>
            </p:cNvSpPr>
            <p:nvPr/>
          </p:nvSpPr>
          <p:spPr bwMode="auto">
            <a:xfrm>
              <a:off x="1160463" y="2907288"/>
              <a:ext cx="1833524" cy="17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pitchFamily="34" charset="0"/>
                  <a:ea typeface="宋体"/>
                </a:defRPr>
              </a:lvl1pPr>
              <a:lvl2pPr marL="742950" indent="-285750" eaLnBrk="0" hangingPunct="0">
                <a:defRPr>
                  <a:solidFill>
                    <a:schemeClr val="tx1"/>
                  </a:solidFill>
                  <a:latin typeface="Calibri" panose="020f0502020204030204" pitchFamily="34" charset="0"/>
                  <a:ea typeface="宋体"/>
                </a:defRPr>
              </a:lvl2pPr>
              <a:lvl3pPr marL="1143000" indent="-228600" eaLnBrk="0" hangingPunct="0">
                <a:defRPr>
                  <a:solidFill>
                    <a:schemeClr val="tx1"/>
                  </a:solidFill>
                  <a:latin typeface="Calibri" panose="020f0502020204030204" pitchFamily="34" charset="0"/>
                  <a:ea typeface="宋体"/>
                </a:defRPr>
              </a:lvl3pPr>
              <a:lvl4pPr marL="1600200" indent="-228600" eaLnBrk="0" hangingPunct="0">
                <a:defRPr>
                  <a:solidFill>
                    <a:schemeClr val="tx1"/>
                  </a:solidFill>
                  <a:latin typeface="Calibri" panose="020f0502020204030204" pitchFamily="34" charset="0"/>
                  <a:ea typeface="宋体"/>
                </a:defRPr>
              </a:lvl4pPr>
              <a:lvl5pPr marL="2057400" indent="-228600" eaLnBrk="0" hangingPunct="0">
                <a:defRPr>
                  <a:solidFill>
                    <a:schemeClr val="tx1"/>
                  </a:solidFill>
                  <a:latin typeface="Calibri" panose="020f0502020204030204" pitchFamily="34" charset="0"/>
                  <a:ea typeface="宋体"/>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a:defRPr>
              </a:lvl9p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151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p>
          </p:txBody>
        </p:sp>
        <p:sp>
          <p:nvSpPr>
            <p:cNvPr id="5" name="矩形 18"/>
            <p:cNvSpPr>
              <a:spLocks noChangeArrowheads="1"/>
            </p:cNvSpPr>
            <p:nvPr/>
          </p:nvSpPr>
          <p:spPr bwMode="auto">
            <a:xfrm>
              <a:off x="1160463" y="3132696"/>
              <a:ext cx="9421420" cy="37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kumimoji="0" lang="en-US"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
        <p:nvSpPr>
          <p:cNvPr id="6" name="PA_文本框 15"/>
          <p:cNvSpPr txBox="1"/>
          <p:nvPr>
            <p:custDataLst>
              <p:tags r:id="rId4"/>
            </p:custDataLst>
          </p:nvPr>
        </p:nvSpPr>
        <p:spPr>
          <a:xfrm>
            <a:off x="770654" y="2813195"/>
            <a:ext cx="4983974" cy="1049903"/>
          </a:xfrm>
          <a:prstGeom prst="rect">
            <a:avLst/>
          </a:prstGeom>
          <a:noFill/>
        </p:spPr>
        <p:txBody>
          <a:bodyPr wrap="square" lIns="0" tIns="0" rIns="0" bIns="0" rtlCol="0">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pic>
        <p:nvPicPr>
          <p:cNvPr id="9" name="图片占位符 8" descr="图片包含 天空, 场景, 户外, 照片&#10;&#10;已生成极高可信度的说明">
            <a:extLst>
              <a:ext uri="{FF2B5EF4-FFF2-40B4-BE49-F238E27FC236}">
                <a16:creationId xmlns:a16="http://schemas.microsoft.com/office/drawing/2014/main" id="{79AEB750-EB8D-4C54-A69F-590A1820EF4D}"/>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16465" b="16465"/>
          <a:stretch>
            <a:fillRect/>
          </a:stretch>
        </p:blipFill>
        <p:spPr/>
      </p:pic>
    </p:spTree>
    <p:extLst>
      <p:ext uri="{BB962C8B-B14F-4D97-AF65-F5344CB8AC3E}">
        <p14:creationId val="1992016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8" fill="hold" grpId="0" nodeType="with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 name="PA_Chart 4"/>
          <p:cNvGraphicFramePr/>
          <p:nvPr>
            <p:custDataLst>
              <p:tags r:id="rId2"/>
            </p:custDataLst>
            <p:extLst/>
          </p:nvPr>
        </p:nvGraphicFramePr>
        <p:xfrm>
          <a:off x="551029" y="2143713"/>
          <a:ext cx="6298854" cy="3521940"/>
        </p:xfrm>
        <a:graphic>
          <a:graphicData uri="http://schemas.openxmlformats.org/drawingml/2006/chart">
            <c:chart xmlns:c="http://schemas.openxmlformats.org/drawingml/2006/chart" r:id="rId3"/>
          </a:graphicData>
        </a:graphic>
      </p:graphicFrame>
      <p:sp>
        <p:nvSpPr>
          <p:cNvPr id="3" name="PA_任意多边形 46"/>
          <p:cNvSpPr>
            <a:spLocks noEditPoints="1"/>
          </p:cNvSpPr>
          <p:nvPr>
            <p:custDataLst>
              <p:tags r:id="rId4"/>
            </p:custDataLst>
          </p:nvPr>
        </p:nvSpPr>
        <p:spPr bwMode="auto">
          <a:xfrm>
            <a:off x="7224596" y="2586743"/>
            <a:ext cx="453069" cy="453066"/>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4" name="PA_任意多边形 46"/>
          <p:cNvSpPr>
            <a:spLocks noEditPoints="1"/>
          </p:cNvSpPr>
          <p:nvPr>
            <p:custDataLst>
              <p:tags r:id="rId5"/>
            </p:custDataLst>
          </p:nvPr>
        </p:nvSpPr>
        <p:spPr bwMode="auto">
          <a:xfrm>
            <a:off x="7224596" y="3671776"/>
            <a:ext cx="453069" cy="453066"/>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
        <p:nvSpPr>
          <p:cNvPr id="5" name="PA_任意多边形 46"/>
          <p:cNvSpPr>
            <a:spLocks noEditPoints="1"/>
          </p:cNvSpPr>
          <p:nvPr>
            <p:custDataLst>
              <p:tags r:id="rId6"/>
            </p:custDataLst>
          </p:nvPr>
        </p:nvSpPr>
        <p:spPr bwMode="auto">
          <a:xfrm>
            <a:off x="7224596" y="4821544"/>
            <a:ext cx="453069" cy="453066"/>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grpSp>
        <p:nvGrpSpPr>
          <p:cNvPr id="6" name="PA_组合 30"/>
          <p:cNvGrpSpPr/>
          <p:nvPr>
            <p:custDataLst>
              <p:tags r:id="rId7"/>
            </p:custDataLst>
          </p:nvPr>
        </p:nvGrpSpPr>
        <p:grpSpPr>
          <a:xfrm>
            <a:off x="7802859" y="2484578"/>
            <a:ext cx="3671236" cy="862411"/>
            <a:chOff x="1270277" y="1233504"/>
            <a:chExt cx="3048000" cy="646843"/>
          </a:xfrm>
        </p:grpSpPr>
        <p:sp>
          <p:nvSpPr>
            <p:cNvPr id="7" name="Text Placeholder 3"/>
            <p:cNvSpPr txBox="1"/>
            <p:nvPr/>
          </p:nvSpPr>
          <p:spPr>
            <a:xfrm>
              <a:off x="1270277" y="1233504"/>
              <a:ext cx="1192464" cy="18458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8" name="Text Placeholder 3"/>
            <p:cNvSpPr txBox="1"/>
            <p:nvPr/>
          </p:nvSpPr>
          <p:spPr>
            <a:xfrm>
              <a:off x="1270277" y="1418801"/>
              <a:ext cx="3048000" cy="46154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9" name="PA_组合 30"/>
          <p:cNvGrpSpPr/>
          <p:nvPr>
            <p:custDataLst>
              <p:tags r:id="rId8"/>
            </p:custDataLst>
          </p:nvPr>
        </p:nvGrpSpPr>
        <p:grpSpPr>
          <a:xfrm>
            <a:off x="7802859" y="3569611"/>
            <a:ext cx="3671236" cy="657290"/>
            <a:chOff x="1270277" y="1233504"/>
            <a:chExt cx="3048000" cy="492994"/>
          </a:xfrm>
        </p:grpSpPr>
        <p:sp>
          <p:nvSpPr>
            <p:cNvPr id="10" name="Text Placeholder 3"/>
            <p:cNvSpPr txBox="1"/>
            <p:nvPr/>
          </p:nvSpPr>
          <p:spPr>
            <a:xfrm>
              <a:off x="1270277" y="1233504"/>
              <a:ext cx="1192464" cy="18458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1" name="Text Placeholder 3"/>
            <p:cNvSpPr txBox="1"/>
            <p:nvPr/>
          </p:nvSpPr>
          <p:spPr>
            <a:xfrm>
              <a:off x="1270277" y="1418801"/>
              <a:ext cx="3048000" cy="3076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12" name="PA_组合 30"/>
          <p:cNvGrpSpPr/>
          <p:nvPr>
            <p:custDataLst>
              <p:tags r:id="rId9"/>
            </p:custDataLst>
          </p:nvPr>
        </p:nvGrpSpPr>
        <p:grpSpPr>
          <a:xfrm>
            <a:off x="7802859" y="4719379"/>
            <a:ext cx="3671236" cy="657290"/>
            <a:chOff x="1270277" y="1233504"/>
            <a:chExt cx="3048000" cy="492994"/>
          </a:xfrm>
        </p:grpSpPr>
        <p:sp>
          <p:nvSpPr>
            <p:cNvPr id="13" name="Text Placeholder 3"/>
            <p:cNvSpPr txBox="1"/>
            <p:nvPr/>
          </p:nvSpPr>
          <p:spPr>
            <a:xfrm>
              <a:off x="1270277" y="1233504"/>
              <a:ext cx="1192464" cy="18458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599" b="1"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4" name="Text Placeholder 3"/>
            <p:cNvSpPr txBox="1"/>
            <p:nvPr/>
          </p:nvSpPr>
          <p:spPr>
            <a:xfrm>
              <a:off x="1270277" y="1418801"/>
              <a:ext cx="3048000" cy="3076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1219094" rtl="0" eaLnBrk="1" fontAlgn="auto" latinLnBrk="0" hangingPunct="1">
                <a:lnSpc>
                  <a:spcPct val="100000"/>
                </a:lnSpc>
                <a:spcBef>
                  <a:spcPct val="20000"/>
                </a:spcBef>
                <a:spcAft>
                  <a:spcPct val="0"/>
                </a:spcAft>
                <a:buClrTx/>
                <a:buSzTx/>
                <a:buFontTx/>
                <a:buNone/>
                <a:defRPr/>
              </a:pPr>
              <a:r>
                <a:rPr kumimoji="0" lang="zh-CN" alt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US" sz="1333"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Tree>
    <p:extLst>
      <p:ext uri="{BB962C8B-B14F-4D97-AF65-F5344CB8AC3E}">
        <p14:creationId val="1231492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7" dur="500"/>
                                        <p:tgtEl>
                                          <p:spTgt spid="2">
                                            <p:graphicEl>
                                              <a:chart seriesIdx="-3" categoryIdx="-3" bldStep="gridLegend"/>
                                            </p:graphicEl>
                                          </p:spTgt>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down)">
                                      <p:cBhvr>
                                        <p:cTn id="10" dur="500"/>
                                        <p:tgtEl>
                                          <p:spTgt spid="2">
                                            <p:graphicEl>
                                              <a:chart seriesIdx="0" categoryIdx="0" bldStep="ptInSeries"/>
                                            </p:graphicEl>
                                          </p:spTgt>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down)">
                                      <p:cBhvr>
                                        <p:cTn id="13" dur="500"/>
                                        <p:tgtEl>
                                          <p:spTgt spid="2">
                                            <p:graphicEl>
                                              <a:chart seriesIdx="0" categoryIdx="1" bldStep="ptInSeries"/>
                                            </p:graphicEl>
                                          </p:spTgt>
                                        </p:tgtEl>
                                      </p:cBhvr>
                                    </p:animEffect>
                                  </p:childTnLst>
                                </p:cTn>
                              </p:par>
                              <p:par>
                                <p:cTn id="14" presetID="22" presetClass="entr" presetSubtype="4" fill="hold" grpId="0" nodeType="withEffect">
                                  <p:stCondLst>
                                    <p:cond delay="1500"/>
                                  </p:stCondLst>
                                  <p:childTnLst>
                                    <p:set>
                                      <p:cBhvr>
                                        <p:cTn id="15"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down)">
                                      <p:cBhvr>
                                        <p:cTn id="16" dur="500"/>
                                        <p:tgtEl>
                                          <p:spTgt spid="2">
                                            <p:graphicEl>
                                              <a:chart seriesIdx="0" categoryIdx="2" bldStep="ptInSeries"/>
                                            </p:graphicEl>
                                          </p:spTgt>
                                        </p:tgtEl>
                                      </p:cBhvr>
                                    </p:animEffect>
                                  </p:childTnLst>
                                </p:cTn>
                              </p:par>
                              <p:par>
                                <p:cTn id="17" presetID="22" presetClass="entr" presetSubtype="4" fill="hold" grpId="0" nodeType="withEffect">
                                  <p:stCondLst>
                                    <p:cond delay="2000"/>
                                  </p:stCondLst>
                                  <p:childTnLst>
                                    <p:set>
                                      <p:cBhvr>
                                        <p:cTn id="18"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down)">
                                      <p:cBhvr>
                                        <p:cTn id="19" dur="500"/>
                                        <p:tgtEl>
                                          <p:spTgt spid="2">
                                            <p:graphicEl>
                                              <a:chart seriesIdx="0" categoryIdx="3" bldStep="ptInSeries"/>
                                            </p:graphicEl>
                                          </p:spTgt>
                                        </p:tgtEl>
                                      </p:cBhvr>
                                    </p:animEffect>
                                  </p:childTnLst>
                                </p:cTn>
                              </p:par>
                              <p:par>
                                <p:cTn id="20" presetID="22" presetClass="entr" presetSubtype="4" fill="hold" grpId="0" nodeType="withEffect">
                                  <p:stCondLst>
                                    <p:cond delay="2500"/>
                                  </p:stCondLst>
                                  <p:childTnLst>
                                    <p:set>
                                      <p:cBhvr>
                                        <p:cTn id="21" dur="1" fill="hold">
                                          <p:stCondLst>
                                            <p:cond delay="0"/>
                                          </p:stCondLst>
                                        </p:cTn>
                                        <p:tgtEl>
                                          <p:spTgt spid="2">
                                            <p:graphicEl>
                                              <a:chart seriesIdx="1" categoryIdx="0" bldStep="ptInSeries"/>
                                            </p:graphicEl>
                                          </p:spTgt>
                                        </p:tgtEl>
                                        <p:attrNameLst>
                                          <p:attrName>style.visibility</p:attrName>
                                        </p:attrNameLst>
                                      </p:cBhvr>
                                      <p:to>
                                        <p:strVal val="visible"/>
                                      </p:to>
                                    </p:set>
                                    <p:animEffect transition="in" filter="wipe(down)">
                                      <p:cBhvr>
                                        <p:cTn id="22" dur="500"/>
                                        <p:tgtEl>
                                          <p:spTgt spid="2">
                                            <p:graphicEl>
                                              <a:chart seriesIdx="1" categoryIdx="0" bldStep="ptInSeries"/>
                                            </p:graphicEl>
                                          </p:spTgt>
                                        </p:tgtEl>
                                      </p:cBhvr>
                                    </p:animEffect>
                                  </p:childTnLst>
                                </p:cTn>
                              </p:par>
                              <p:par>
                                <p:cTn id="23" presetID="22" presetClass="entr" presetSubtype="4" fill="hold" grpId="0" nodeType="withEffect">
                                  <p:stCondLst>
                                    <p:cond delay="3000"/>
                                  </p:stCondLst>
                                  <p:childTnLst>
                                    <p:set>
                                      <p:cBhvr>
                                        <p:cTn id="24" dur="1" fill="hold">
                                          <p:stCondLst>
                                            <p:cond delay="0"/>
                                          </p:stCondLst>
                                        </p:cTn>
                                        <p:tgtEl>
                                          <p:spTgt spid="2">
                                            <p:graphicEl>
                                              <a:chart seriesIdx="1" categoryIdx="1" bldStep="ptInSeries"/>
                                            </p:graphicEl>
                                          </p:spTgt>
                                        </p:tgtEl>
                                        <p:attrNameLst>
                                          <p:attrName>style.visibility</p:attrName>
                                        </p:attrNameLst>
                                      </p:cBhvr>
                                      <p:to>
                                        <p:strVal val="visible"/>
                                      </p:to>
                                    </p:set>
                                    <p:animEffect transition="in" filter="wipe(down)">
                                      <p:cBhvr>
                                        <p:cTn id="25" dur="500"/>
                                        <p:tgtEl>
                                          <p:spTgt spid="2">
                                            <p:graphicEl>
                                              <a:chart seriesIdx="1" categoryIdx="1" bldStep="ptInSeries"/>
                                            </p:graphicEl>
                                          </p:spTgt>
                                        </p:tgtEl>
                                      </p:cBhvr>
                                    </p:animEffect>
                                  </p:childTnLst>
                                </p:cTn>
                              </p:par>
                              <p:par>
                                <p:cTn id="26" presetID="22" presetClass="entr" presetSubtype="4" fill="hold" grpId="0" nodeType="withEffect">
                                  <p:stCondLst>
                                    <p:cond delay="3500"/>
                                  </p:stCondLst>
                                  <p:childTnLst>
                                    <p:set>
                                      <p:cBhvr>
                                        <p:cTn id="27" dur="1" fill="hold">
                                          <p:stCondLst>
                                            <p:cond delay="0"/>
                                          </p:stCondLst>
                                        </p:cTn>
                                        <p:tgtEl>
                                          <p:spTgt spid="2">
                                            <p:graphicEl>
                                              <a:chart seriesIdx="1" categoryIdx="2" bldStep="ptInSeries"/>
                                            </p:graphicEl>
                                          </p:spTgt>
                                        </p:tgtEl>
                                        <p:attrNameLst>
                                          <p:attrName>style.visibility</p:attrName>
                                        </p:attrNameLst>
                                      </p:cBhvr>
                                      <p:to>
                                        <p:strVal val="visible"/>
                                      </p:to>
                                    </p:set>
                                    <p:animEffect transition="in" filter="wipe(down)">
                                      <p:cBhvr>
                                        <p:cTn id="28" dur="500"/>
                                        <p:tgtEl>
                                          <p:spTgt spid="2">
                                            <p:graphicEl>
                                              <a:chart seriesIdx="1" categoryIdx="2" bldStep="ptInSeries"/>
                                            </p:graphicEl>
                                          </p:spTgt>
                                        </p:tgtEl>
                                      </p:cBhvr>
                                    </p:animEffect>
                                  </p:childTnLst>
                                </p:cTn>
                              </p:par>
                              <p:par>
                                <p:cTn id="29" presetID="22" presetClass="entr" presetSubtype="4" fill="hold" grpId="0" nodeType="withEffect">
                                  <p:stCondLst>
                                    <p:cond delay="4000"/>
                                  </p:stCondLst>
                                  <p:childTnLst>
                                    <p:set>
                                      <p:cBhvr>
                                        <p:cTn id="30" dur="1" fill="hold">
                                          <p:stCondLst>
                                            <p:cond delay="0"/>
                                          </p:stCondLst>
                                        </p:cTn>
                                        <p:tgtEl>
                                          <p:spTgt spid="2">
                                            <p:graphicEl>
                                              <a:chart seriesIdx="1" categoryIdx="3" bldStep="ptInSeries"/>
                                            </p:graphicEl>
                                          </p:spTgt>
                                        </p:tgtEl>
                                        <p:attrNameLst>
                                          <p:attrName>style.visibility</p:attrName>
                                        </p:attrNameLst>
                                      </p:cBhvr>
                                      <p:to>
                                        <p:strVal val="visible"/>
                                      </p:to>
                                    </p:set>
                                    <p:animEffect transition="in" filter="wipe(down)">
                                      <p:cBhvr>
                                        <p:cTn id="31" dur="500"/>
                                        <p:tgtEl>
                                          <p:spTgt spid="2">
                                            <p:graphicEl>
                                              <a:chart seriesIdx="1" categoryIdx="3" bldStep="ptInSeries"/>
                                            </p:graphicEl>
                                          </p:spTgt>
                                        </p:tgtEl>
                                      </p:cBhvr>
                                    </p:animEffect>
                                  </p:childTnLst>
                                </p:cTn>
                              </p:par>
                              <p:par>
                                <p:cTn id="32" presetID="22" presetClass="entr" presetSubtype="4" fill="hold" grpId="0" nodeType="withEffect">
                                  <p:stCondLst>
                                    <p:cond delay="4500"/>
                                  </p:stCondLst>
                                  <p:childTnLst>
                                    <p:set>
                                      <p:cBhvr>
                                        <p:cTn id="33" dur="1" fill="hold">
                                          <p:stCondLst>
                                            <p:cond delay="0"/>
                                          </p:stCondLst>
                                        </p:cTn>
                                        <p:tgtEl>
                                          <p:spTgt spid="2">
                                            <p:graphicEl>
                                              <a:chart seriesIdx="2" categoryIdx="0" bldStep="ptInSeries"/>
                                            </p:graphicEl>
                                          </p:spTgt>
                                        </p:tgtEl>
                                        <p:attrNameLst>
                                          <p:attrName>style.visibility</p:attrName>
                                        </p:attrNameLst>
                                      </p:cBhvr>
                                      <p:to>
                                        <p:strVal val="visible"/>
                                      </p:to>
                                    </p:set>
                                    <p:animEffect transition="in" filter="wipe(down)">
                                      <p:cBhvr>
                                        <p:cTn id="34" dur="500"/>
                                        <p:tgtEl>
                                          <p:spTgt spid="2">
                                            <p:graphicEl>
                                              <a:chart seriesIdx="2" categoryIdx="0" bldStep="ptInSeries"/>
                                            </p:graphicEl>
                                          </p:spTgt>
                                        </p:tgtEl>
                                      </p:cBhvr>
                                    </p:animEffect>
                                  </p:childTnLst>
                                </p:cTn>
                              </p:par>
                              <p:par>
                                <p:cTn id="35" presetID="22" presetClass="entr" presetSubtype="4" fill="hold" grpId="0" nodeType="withEffect">
                                  <p:stCondLst>
                                    <p:cond delay="5000"/>
                                  </p:stCondLst>
                                  <p:childTnLst>
                                    <p:set>
                                      <p:cBhvr>
                                        <p:cTn id="36" dur="1" fill="hold">
                                          <p:stCondLst>
                                            <p:cond delay="0"/>
                                          </p:stCondLst>
                                        </p:cTn>
                                        <p:tgtEl>
                                          <p:spTgt spid="2">
                                            <p:graphicEl>
                                              <a:chart seriesIdx="2" categoryIdx="1" bldStep="ptInSeries"/>
                                            </p:graphicEl>
                                          </p:spTgt>
                                        </p:tgtEl>
                                        <p:attrNameLst>
                                          <p:attrName>style.visibility</p:attrName>
                                        </p:attrNameLst>
                                      </p:cBhvr>
                                      <p:to>
                                        <p:strVal val="visible"/>
                                      </p:to>
                                    </p:set>
                                    <p:animEffect transition="in" filter="wipe(down)">
                                      <p:cBhvr>
                                        <p:cTn id="37" dur="500"/>
                                        <p:tgtEl>
                                          <p:spTgt spid="2">
                                            <p:graphicEl>
                                              <a:chart seriesIdx="2" categoryIdx="1" bldStep="ptInSeries"/>
                                            </p:graphicEl>
                                          </p:spTgt>
                                        </p:tgtEl>
                                      </p:cBhvr>
                                    </p:animEffect>
                                  </p:childTnLst>
                                </p:cTn>
                              </p:par>
                              <p:par>
                                <p:cTn id="38" presetID="22" presetClass="entr" presetSubtype="4" fill="hold" grpId="0" nodeType="withEffect">
                                  <p:stCondLst>
                                    <p:cond delay="5500"/>
                                  </p:stCondLst>
                                  <p:childTnLst>
                                    <p:set>
                                      <p:cBhvr>
                                        <p:cTn id="39" dur="1" fill="hold">
                                          <p:stCondLst>
                                            <p:cond delay="0"/>
                                          </p:stCondLst>
                                        </p:cTn>
                                        <p:tgtEl>
                                          <p:spTgt spid="2">
                                            <p:graphicEl>
                                              <a:chart seriesIdx="2" categoryIdx="2" bldStep="ptInSeries"/>
                                            </p:graphicEl>
                                          </p:spTgt>
                                        </p:tgtEl>
                                        <p:attrNameLst>
                                          <p:attrName>style.visibility</p:attrName>
                                        </p:attrNameLst>
                                      </p:cBhvr>
                                      <p:to>
                                        <p:strVal val="visible"/>
                                      </p:to>
                                    </p:set>
                                    <p:animEffect transition="in" filter="wipe(down)">
                                      <p:cBhvr>
                                        <p:cTn id="40" dur="500"/>
                                        <p:tgtEl>
                                          <p:spTgt spid="2">
                                            <p:graphicEl>
                                              <a:chart seriesIdx="2" categoryIdx="2" bldStep="ptInSeries"/>
                                            </p:graphicEl>
                                          </p:spTgt>
                                        </p:tgtEl>
                                      </p:cBhvr>
                                    </p:animEffect>
                                  </p:childTnLst>
                                </p:cTn>
                              </p:par>
                              <p:par>
                                <p:cTn id="41" presetID="22" presetClass="entr" presetSubtype="4" fill="hold" grpId="0" nodeType="withEffect">
                                  <p:stCondLst>
                                    <p:cond delay="6000"/>
                                  </p:stCondLst>
                                  <p:childTnLst>
                                    <p:set>
                                      <p:cBhvr>
                                        <p:cTn id="42" dur="1" fill="hold">
                                          <p:stCondLst>
                                            <p:cond delay="0"/>
                                          </p:stCondLst>
                                        </p:cTn>
                                        <p:tgtEl>
                                          <p:spTgt spid="2">
                                            <p:graphicEl>
                                              <a:chart seriesIdx="2" categoryIdx="3" bldStep="ptInSeries"/>
                                            </p:graphicEl>
                                          </p:spTgt>
                                        </p:tgtEl>
                                        <p:attrNameLst>
                                          <p:attrName>style.visibility</p:attrName>
                                        </p:attrNameLst>
                                      </p:cBhvr>
                                      <p:to>
                                        <p:strVal val="visible"/>
                                      </p:to>
                                    </p:set>
                                    <p:animEffect transition="in" filter="wipe(down)">
                                      <p:cBhvr>
                                        <p:cTn id="43" dur="500"/>
                                        <p:tgtEl>
                                          <p:spTgt spid="2">
                                            <p:graphicEl>
                                              <a:chart seriesIdx="2" categoryIdx="3" bldStep="ptInSeries"/>
                                            </p:graphicEl>
                                          </p:spTgt>
                                        </p:tgtEl>
                                      </p:cBhvr>
                                    </p:animEffect>
                                  </p:childTnLst>
                                </p:cTn>
                              </p:par>
                              <p:par>
                                <p:cTn id="44" presetID="22" presetClass="entr" presetSubtype="8" fill="hold" grpId="0" nodeType="withEffect">
                                  <p:stCondLst>
                                    <p:cond delay="600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par>
                                <p:cTn id="47" presetID="22" presetClass="entr" presetSubtype="8" fill="hold" nodeType="withEffect">
                                  <p:stCondLst>
                                    <p:cond delay="600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par>
                                <p:cTn id="50" presetID="22" presetClass="entr" presetSubtype="8" fill="hold" grpId="0" nodeType="withEffect">
                                  <p:stCondLst>
                                    <p:cond delay="600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par>
                                <p:cTn id="53" presetID="22" presetClass="entr" presetSubtype="8" fill="hold" nodeType="withEffect">
                                  <p:stCondLst>
                                    <p:cond delay="600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600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par>
                                <p:cTn id="59" presetID="22" presetClass="entr" presetSubtype="8" fill="hold" nodeType="withEffect">
                                  <p:stCondLst>
                                    <p:cond delay="600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Graphic spid="2" grpId="0" uiExpand="1">
        <p:bldSub>
          <a:bldChart bld="seriesEl"/>
        </p:bldSub>
      </p:bldGraphic>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PA_矩形 5"/>
          <p:cNvSpPr/>
          <p:nvPr>
            <p:custDataLst>
              <p:tags r:id="rId2"/>
            </p:custDataLst>
          </p:nvPr>
        </p:nvSpPr>
        <p:spPr>
          <a:xfrm>
            <a:off x="4523319" y="1646017"/>
            <a:ext cx="3145363" cy="21926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id-ID"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4" name="PA_矩形 6"/>
          <p:cNvSpPr/>
          <p:nvPr>
            <p:custDataLst>
              <p:tags r:id="rId3"/>
            </p:custDataLst>
          </p:nvPr>
        </p:nvSpPr>
        <p:spPr>
          <a:xfrm>
            <a:off x="7705256" y="1646017"/>
            <a:ext cx="3145363" cy="21926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id-ID"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 name="Text Placeholder 32"/>
          <p:cNvSpPr txBox="1"/>
          <p:nvPr/>
        </p:nvSpPr>
        <p:spPr>
          <a:xfrm>
            <a:off x="4819642" y="2327805"/>
            <a:ext cx="2541210" cy="115416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ct val="0"/>
              </a:spcAft>
              <a:buClrTx/>
              <a:buSzTx/>
              <a:buFont typeface="Arial" panose="020b0604020202020204" pitchFamily="34" charset="0"/>
              <a:buNone/>
              <a:defRPr/>
            </a:pPr>
            <a:r>
              <a:rPr kumimoji="0" lang="zh-CN" altLang="en-US" sz="1000"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请替换文字内容，修改文字内容，也可以直接复制你的内容到此。请替换文字内容，修改文字内容，也可以直接复制你的内容到此。请替换文字内容，修改文字内容，也可以直接复制你的内容到此。</a:t>
            </a:r>
            <a:endParaRPr kumimoji="0" lang="en-US" sz="10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6" name="Text Placeholder 33"/>
          <p:cNvSpPr txBox="1"/>
          <p:nvPr/>
        </p:nvSpPr>
        <p:spPr>
          <a:xfrm>
            <a:off x="4819642" y="2020219"/>
            <a:ext cx="2541210" cy="200055"/>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3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en-AU" sz="13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7" name="Text Placeholder 32"/>
          <p:cNvSpPr txBox="1"/>
          <p:nvPr/>
        </p:nvSpPr>
        <p:spPr>
          <a:xfrm>
            <a:off x="7844165" y="1857150"/>
            <a:ext cx="2846117" cy="178003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just" defTabSz="685800" rtl="0" eaLnBrk="1" fontAlgn="auto" latinLnBrk="0" hangingPunct="1">
              <a:lnSpc>
                <a:spcPct val="150000"/>
              </a:lnSpc>
              <a:spcBef>
                <a:spcPts val="750"/>
              </a:spcBef>
              <a:spcAft>
                <a:spcPct val="0"/>
              </a:spcAft>
              <a:buClrTx/>
              <a:buSzTx/>
              <a:buFont typeface="Wingdings" panose="05000000000000000000" pitchFamily="2" charset="2"/>
              <a:buChar char="ü"/>
              <a:defRPr/>
            </a:pPr>
            <a:r>
              <a:rPr kumimoji="0" lang="zh-CN" altLang="en-US" sz="758"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altLang="zh-CN" sz="758"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a:p>
            <a:pPr marL="171450" marR="0" lvl="0" indent="-171450" algn="just" defTabSz="685800" rtl="0" eaLnBrk="1" fontAlgn="auto" latinLnBrk="0" hangingPunct="1">
              <a:lnSpc>
                <a:spcPct val="150000"/>
              </a:lnSpc>
              <a:spcBef>
                <a:spcPts val="750"/>
              </a:spcBef>
              <a:spcAft>
                <a:spcPct val="0"/>
              </a:spcAft>
              <a:buClrTx/>
              <a:buSzTx/>
              <a:buFont typeface="Wingdings" panose="05000000000000000000" pitchFamily="2" charset="2"/>
              <a:buChar char="ü"/>
              <a:defRPr/>
            </a:pPr>
            <a:r>
              <a:rPr kumimoji="0" lang="zh-CN" altLang="en-US" sz="758"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altLang="zh-CN" sz="758"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a:p>
            <a:pPr marL="171450" marR="0" lvl="0" indent="-171450" algn="just" defTabSz="685800" rtl="0" eaLnBrk="1" fontAlgn="auto" latinLnBrk="0" hangingPunct="1">
              <a:lnSpc>
                <a:spcPct val="150000"/>
              </a:lnSpc>
              <a:spcBef>
                <a:spcPts val="750"/>
              </a:spcBef>
              <a:spcAft>
                <a:spcPct val="0"/>
              </a:spcAft>
              <a:buClrTx/>
              <a:buSzTx/>
              <a:buFont typeface="Wingdings" panose="05000000000000000000" pitchFamily="2" charset="2"/>
              <a:buChar char="ü"/>
              <a:defRPr/>
            </a:pPr>
            <a:r>
              <a:rPr kumimoji="0" lang="zh-CN" altLang="en-US" sz="758" b="0"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p>
        </p:txBody>
      </p:sp>
      <p:sp>
        <p:nvSpPr>
          <p:cNvPr id="8" name="PA_TextPlaceholder 32"/>
          <p:cNvSpPr txBox="1"/>
          <p:nvPr>
            <p:custDataLst>
              <p:tags r:id="rId4"/>
            </p:custDataLst>
          </p:nvPr>
        </p:nvSpPr>
        <p:spPr>
          <a:xfrm>
            <a:off x="1341381" y="4595545"/>
            <a:ext cx="5027717" cy="10499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50000"/>
              </a:lnSpc>
              <a:spcBef>
                <a:spcPts val="75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kumimoji="0" 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9" name="PA_椭圆 22"/>
          <p:cNvSpPr/>
          <p:nvPr>
            <p:custDataLst>
              <p:tags r:id="rId5"/>
            </p:custDataLst>
          </p:nvPr>
        </p:nvSpPr>
        <p:spPr>
          <a:xfrm>
            <a:off x="7067974" y="4306241"/>
            <a:ext cx="585755" cy="5857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sz="1599" b="0" i="0" u="none" strike="noStrike" kern="1200" cap="none" spc="0" normalizeH="0" baseline="0" noProof="0">
                <a:ln>
                  <a:noFill/>
                </a:ln>
                <a:solidFill>
                  <a:srgbClr val="FFFFFF"/>
                </a:solidFill>
                <a:effectLst/>
                <a:uLnTx/>
                <a:uFillTx/>
                <a:latin typeface="Calibri Light"/>
                <a:ea typeface="方正铁筋隶书简体"/>
                <a:cs typeface="+mn-ea"/>
                <a:sym typeface="+mn-lt"/>
              </a:rPr>
              <a:t>01</a:t>
            </a:r>
          </a:p>
        </p:txBody>
      </p:sp>
      <p:sp>
        <p:nvSpPr>
          <p:cNvPr id="10" name="PA_TextPlaceholder 32"/>
          <p:cNvSpPr txBox="1"/>
          <p:nvPr>
            <p:custDataLst>
              <p:tags r:id="rId6"/>
            </p:custDataLst>
          </p:nvPr>
        </p:nvSpPr>
        <p:spPr>
          <a:xfrm>
            <a:off x="7849307" y="4527465"/>
            <a:ext cx="3001312" cy="33137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1" name="PA_TextPlaceholder 33"/>
          <p:cNvSpPr txBox="1"/>
          <p:nvPr>
            <p:custDataLst>
              <p:tags r:id="rId7"/>
            </p:custDataLst>
          </p:nvPr>
        </p:nvSpPr>
        <p:spPr>
          <a:xfrm>
            <a:off x="7844166" y="4261963"/>
            <a:ext cx="2337141" cy="20422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ct val="0"/>
              </a:spcAft>
              <a:buClrTx/>
              <a:buSzTx/>
              <a:buFont typeface="Arial" panose="020b0604020202020204" pitchFamily="34" charset="0"/>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AU"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2" name="PA_椭圆 25"/>
          <p:cNvSpPr/>
          <p:nvPr>
            <p:custDataLst>
              <p:tags r:id="rId8"/>
            </p:custDataLst>
          </p:nvPr>
        </p:nvSpPr>
        <p:spPr>
          <a:xfrm>
            <a:off x="7067974" y="5292946"/>
            <a:ext cx="585755" cy="5857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AU" sz="1599" b="0" i="0" u="none" strike="noStrike" kern="1200" cap="none" spc="0" normalizeH="0" baseline="0" noProof="0">
                <a:ln>
                  <a:noFill/>
                </a:ln>
                <a:solidFill>
                  <a:srgbClr val="FFFFFF"/>
                </a:solidFill>
                <a:effectLst/>
                <a:uLnTx/>
                <a:uFillTx/>
                <a:latin typeface="Calibri Light"/>
                <a:ea typeface="方正铁筋隶书简体"/>
                <a:cs typeface="+mn-ea"/>
                <a:sym typeface="+mn-lt"/>
              </a:rPr>
              <a:t>02</a:t>
            </a:r>
            <a:endParaRPr kumimoji="0" lang="en-US" sz="1599"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3" name="PA_TextPlaceholder 32"/>
          <p:cNvSpPr txBox="1"/>
          <p:nvPr>
            <p:custDataLst>
              <p:tags r:id="rId9"/>
            </p:custDataLst>
          </p:nvPr>
        </p:nvSpPr>
        <p:spPr>
          <a:xfrm>
            <a:off x="7849307" y="5514171"/>
            <a:ext cx="3001312" cy="33137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ct val="0"/>
              </a:spcAft>
              <a:buClrTx/>
              <a:buSzTx/>
              <a:buFont typeface="Arial" panose="020b0604020202020204" pitchFamily="34" charset="0"/>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请替换文字内容，修改文字内容，也可以直接复制你的内容到此。请替换文字内容，修改文字内容，也可以直接复制你的内容到此。</a:t>
            </a:r>
            <a:endParaRPr kumimoji="0" 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4" name="PA_TextPlaceholder 33"/>
          <p:cNvSpPr txBox="1"/>
          <p:nvPr>
            <p:custDataLst>
              <p:tags r:id="rId10"/>
            </p:custDataLst>
          </p:nvPr>
        </p:nvSpPr>
        <p:spPr>
          <a:xfrm>
            <a:off x="7844166" y="5248668"/>
            <a:ext cx="2337141" cy="20422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ct val="0"/>
              </a:spcAft>
              <a:buClrTx/>
              <a:buSzTx/>
              <a:buFont typeface="Arial" panose="020b0604020202020204" pitchFamily="34" charset="0"/>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AU"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5" name="PA_TextPlaceholder 32"/>
          <p:cNvSpPr txBox="1"/>
          <p:nvPr>
            <p:custDataLst>
              <p:tags r:id="rId11"/>
            </p:custDataLst>
          </p:nvPr>
        </p:nvSpPr>
        <p:spPr>
          <a:xfrm>
            <a:off x="1341381" y="4223950"/>
            <a:ext cx="4474218" cy="27379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ct val="0"/>
              </a:spcAft>
              <a:buClrTx/>
              <a:buSzTx/>
              <a:buFont typeface="Arial" panose="020b0604020202020204" pitchFamily="34" charset="0"/>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pic>
        <p:nvPicPr>
          <p:cNvPr id="17" name="图片占位符 16">
            <a:extLst>
              <a:ext uri="{FF2B5EF4-FFF2-40B4-BE49-F238E27FC236}">
                <a16:creationId xmlns:a16="http://schemas.microsoft.com/office/drawing/2014/main" id="{5333BD28-6B5D-469E-853B-0942803AA5CF}"/>
              </a:ext>
            </a:extLst>
          </p:cNvPr>
          <p:cNvPicPr>
            <a:picLocks noGrp="1" noChangeAspect="1"/>
          </p:cNvPicPr>
          <p:nvPr>
            <p:ph type="pic" sz="quarter" idx="11"/>
          </p:nvPr>
        </p:nvPicPr>
        <p:blipFill>
          <a:blip r:embed="rId12">
            <a:extLst>
              <a:ext uri="{28A0092B-C50C-407E-A947-70E740481C1C}">
                <a14:useLocalDpi xmlns:a14="http://schemas.microsoft.com/office/drawing/2010/main" val="0"/>
              </a:ext>
            </a:extLst>
          </a:blip>
          <a:srcRect l="2219" r="2219"/>
          <a:stretch>
            <a:fillRect/>
          </a:stretch>
        </p:blipFill>
        <p:spPr/>
      </p:pic>
    </p:spTree>
    <p:extLst>
      <p:ext uri="{BB962C8B-B14F-4D97-AF65-F5344CB8AC3E}">
        <p14:creationId val="42894814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p:bldP spid="9" grpId="0" animBg="1"/>
      <p:bldP spid="10" grpId="0"/>
      <p:bldP spid="11" grpId="0"/>
      <p:bldP spid="12" grpId="0" animBg="1"/>
      <p:bldP spid="13" grpId="0"/>
      <p:bldP spid="14" grpId="0"/>
      <p:bldP spid="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3"/>
          <p:cNvGrpSpPr/>
          <p:nvPr/>
        </p:nvGrpSpPr>
        <p:grpSpPr>
          <a:xfrm>
            <a:off x="1101334" y="1451462"/>
            <a:ext cx="10051537" cy="4398861"/>
            <a:chOff x="1100786" y="1551735"/>
            <a:chExt cx="10052640" cy="4399344"/>
          </a:xfrm>
        </p:grpSpPr>
        <p:sp>
          <p:nvSpPr>
            <p:cNvPr id="3" name="Freeform 21"/>
            <p:cNvSpPr/>
            <p:nvPr/>
          </p:nvSpPr>
          <p:spPr>
            <a:xfrm rot="19805282">
              <a:off x="1456384" y="1551735"/>
              <a:ext cx="9350488" cy="4399344"/>
            </a:xfrm>
            <a:custGeom>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4"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5"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6"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7"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8"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9"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0" name="Freeform 23"/>
            <p:cNvSpPr>
              <a:spLocks noEditPoints="1"/>
            </p:cNvSpPr>
            <p:nvPr/>
          </p:nvSpPr>
          <p:spPr bwMode="auto">
            <a:xfrm>
              <a:off x="3100417" y="3031426"/>
              <a:ext cx="387383" cy="385476"/>
            </a:xfrm>
            <a:custGeom>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1" name="Freeform 24"/>
            <p:cNvSpPr>
              <a:spLocks noEditPoints="1"/>
            </p:cNvSpPr>
            <p:nvPr/>
          </p:nvSpPr>
          <p:spPr bwMode="auto">
            <a:xfrm>
              <a:off x="6878905" y="3031426"/>
              <a:ext cx="377843" cy="362576"/>
            </a:xfrm>
            <a:custGeom>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2" name="Freeform 25"/>
            <p:cNvSpPr>
              <a:spLocks noEditPoints="1"/>
            </p:cNvSpPr>
            <p:nvPr/>
          </p:nvSpPr>
          <p:spPr bwMode="auto">
            <a:xfrm>
              <a:off x="5005051" y="4114114"/>
              <a:ext cx="337768" cy="330136"/>
            </a:xfrm>
            <a:custGeom>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3" name="Freeform 26"/>
            <p:cNvSpPr>
              <a:spLocks noEditPoints="1"/>
            </p:cNvSpPr>
            <p:nvPr/>
          </p:nvSpPr>
          <p:spPr bwMode="auto">
            <a:xfrm>
              <a:off x="8773924" y="4087398"/>
              <a:ext cx="316777" cy="383568"/>
            </a:xfrm>
            <a:custGeom>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9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cxnSp>
        <p:nvCxnSpPr>
          <p:cNvPr id="14" name="Straight Arrow Connector 37"/>
          <p:cNvCxnSpPr/>
          <p:nvPr/>
        </p:nvCxnSpPr>
        <p:spPr>
          <a:xfrm flipH="1">
            <a:off x="3294416" y="3650892"/>
            <a:ext cx="0" cy="960851"/>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40"/>
          <p:cNvCxnSpPr/>
          <p:nvPr/>
        </p:nvCxnSpPr>
        <p:spPr>
          <a:xfrm flipH="1">
            <a:off x="7067719" y="3650892"/>
            <a:ext cx="0" cy="960851"/>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41"/>
          <p:cNvCxnSpPr/>
          <p:nvPr/>
        </p:nvCxnSpPr>
        <p:spPr>
          <a:xfrm flipH="1" flipV="1">
            <a:off x="8951238" y="2690573"/>
            <a:ext cx="0" cy="960851"/>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42"/>
          <p:cNvCxnSpPr/>
          <p:nvPr/>
        </p:nvCxnSpPr>
        <p:spPr>
          <a:xfrm flipH="1" flipV="1">
            <a:off x="5192600" y="2690573"/>
            <a:ext cx="0" cy="960851"/>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8" name="Group 5"/>
          <p:cNvGrpSpPr/>
          <p:nvPr/>
        </p:nvGrpSpPr>
        <p:grpSpPr>
          <a:xfrm>
            <a:off x="2091358" y="4807654"/>
            <a:ext cx="2406117" cy="659327"/>
            <a:chOff x="1929542" y="4908274"/>
            <a:chExt cx="2729132" cy="659396"/>
          </a:xfrm>
        </p:grpSpPr>
        <p:sp>
          <p:nvSpPr>
            <p:cNvPr id="19" name="TextBox 43"/>
            <p:cNvSpPr txBox="1"/>
            <p:nvPr/>
          </p:nvSpPr>
          <p:spPr>
            <a:xfrm>
              <a:off x="2514825" y="4908274"/>
              <a:ext cx="1558563" cy="320186"/>
            </a:xfrm>
            <a:prstGeom prst="rect">
              <a:avLst/>
            </a:prstGeom>
            <a:noFill/>
          </p:spPr>
          <p:txBody>
            <a:bodyPr wrap="none" rtlCol="0">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0" name="Rectangle 44"/>
            <p:cNvSpPr/>
            <p:nvPr/>
          </p:nvSpPr>
          <p:spPr>
            <a:xfrm>
              <a:off x="1929542" y="5195350"/>
              <a:ext cx="2729132" cy="372320"/>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1" name="Group 8"/>
          <p:cNvGrpSpPr/>
          <p:nvPr/>
        </p:nvGrpSpPr>
        <p:grpSpPr>
          <a:xfrm>
            <a:off x="5864662" y="4831381"/>
            <a:ext cx="2406117" cy="635598"/>
            <a:chOff x="5703260" y="4932005"/>
            <a:chExt cx="2729132" cy="635665"/>
          </a:xfrm>
        </p:grpSpPr>
        <p:sp>
          <p:nvSpPr>
            <p:cNvPr id="22" name="TextBox 47"/>
            <p:cNvSpPr txBox="1"/>
            <p:nvPr/>
          </p:nvSpPr>
          <p:spPr>
            <a:xfrm>
              <a:off x="6288544" y="4932005"/>
              <a:ext cx="1558563" cy="320186"/>
            </a:xfrm>
            <a:prstGeom prst="rect">
              <a:avLst/>
            </a:prstGeom>
            <a:noFill/>
          </p:spPr>
          <p:txBody>
            <a:bodyPr wrap="none" rtlCol="0">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3" name="Rectangle 48"/>
            <p:cNvSpPr/>
            <p:nvPr/>
          </p:nvSpPr>
          <p:spPr>
            <a:xfrm>
              <a:off x="5703260" y="5195350"/>
              <a:ext cx="2729132" cy="372320"/>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4" name="Group 6"/>
          <p:cNvGrpSpPr/>
          <p:nvPr/>
        </p:nvGrpSpPr>
        <p:grpSpPr>
          <a:xfrm>
            <a:off x="3971804" y="1773532"/>
            <a:ext cx="2475780" cy="650163"/>
            <a:chOff x="4038291" y="1621125"/>
            <a:chExt cx="2304129" cy="650233"/>
          </a:xfrm>
        </p:grpSpPr>
        <p:sp>
          <p:nvSpPr>
            <p:cNvPr id="25" name="TextBox 49"/>
            <p:cNvSpPr txBox="1"/>
            <p:nvPr/>
          </p:nvSpPr>
          <p:spPr>
            <a:xfrm>
              <a:off x="4550944" y="1621125"/>
              <a:ext cx="1278825" cy="320186"/>
            </a:xfrm>
            <a:prstGeom prst="rect">
              <a:avLst/>
            </a:prstGeom>
            <a:noFill/>
          </p:spPr>
          <p:txBody>
            <a:bodyPr wrap="none" rtlCol="0">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6" name="Rectangle 50"/>
            <p:cNvSpPr/>
            <p:nvPr/>
          </p:nvSpPr>
          <p:spPr>
            <a:xfrm>
              <a:off x="4038291" y="1899037"/>
              <a:ext cx="2304129" cy="372321"/>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grpSp>
        <p:nvGrpSpPr>
          <p:cNvPr id="27" name="Group 7"/>
          <p:cNvGrpSpPr/>
          <p:nvPr/>
        </p:nvGrpSpPr>
        <p:grpSpPr>
          <a:xfrm>
            <a:off x="7713348" y="1784814"/>
            <a:ext cx="2475780" cy="638875"/>
            <a:chOff x="7780247" y="1632414"/>
            <a:chExt cx="2304129" cy="638946"/>
          </a:xfrm>
        </p:grpSpPr>
        <p:sp>
          <p:nvSpPr>
            <p:cNvPr id="28" name="TextBox 51"/>
            <p:cNvSpPr txBox="1"/>
            <p:nvPr/>
          </p:nvSpPr>
          <p:spPr>
            <a:xfrm>
              <a:off x="8292899" y="1632414"/>
              <a:ext cx="1278825" cy="320188"/>
            </a:xfrm>
            <a:prstGeom prst="rect">
              <a:avLst/>
            </a:prstGeom>
            <a:noFill/>
          </p:spPr>
          <p:txBody>
            <a:bodyPr wrap="none" rtlCol="0">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en-GB"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9" name="Rectangle 52"/>
            <p:cNvSpPr/>
            <p:nvPr/>
          </p:nvSpPr>
          <p:spPr>
            <a:xfrm>
              <a:off x="7780247" y="1899037"/>
              <a:ext cx="2304129" cy="372323"/>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grpSp>
    </p:spTree>
    <p:extLst>
      <p:ext uri="{BB962C8B-B14F-4D97-AF65-F5344CB8AC3E}">
        <p14:creationId val="15531905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MH_Other_1"/>
          <p:cNvSpPr>
            <a:spLocks noChangeArrowheads="1"/>
          </p:cNvSpPr>
          <p:nvPr/>
        </p:nvSpPr>
        <p:spPr bwMode="auto">
          <a:xfrm>
            <a:off x="2823527" y="2357532"/>
            <a:ext cx="2409561" cy="2411147"/>
          </a:xfrm>
          <a:prstGeom prst="ellipse">
            <a:avLst/>
          </a:prstGeom>
          <a:noFill/>
          <a:ln w="6350">
            <a:solidFill>
              <a:schemeClr val="bg1">
                <a:lumMod val="65000"/>
              </a:schemeClr>
            </a:solidFill>
            <a:rou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endParaRPr kumimoji="0" lang="en-US" altLang="zh-CN" sz="14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3" name="MH_Title_1"/>
          <p:cNvSpPr>
            <a:spLocks noChangeArrowheads="1"/>
          </p:cNvSpPr>
          <p:nvPr/>
        </p:nvSpPr>
        <p:spPr bwMode="auto">
          <a:xfrm>
            <a:off x="4671173" y="3103574"/>
            <a:ext cx="1033351" cy="1031762"/>
          </a:xfrm>
          <a:prstGeom prst="ellipse">
            <a:avLst/>
          </a:prstGeom>
          <a:solidFill>
            <a:schemeClr val="accent2"/>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11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11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4" name="MH_SubTitle_3"/>
          <p:cNvSpPr>
            <a:spLocks noChangeArrowheads="1"/>
          </p:cNvSpPr>
          <p:nvPr/>
        </p:nvSpPr>
        <p:spPr bwMode="auto">
          <a:xfrm>
            <a:off x="2501299" y="3282149"/>
            <a:ext cx="674613" cy="674614"/>
          </a:xfrm>
          <a:prstGeom prst="ellipse">
            <a:avLst/>
          </a:prstGeom>
          <a:solidFill>
            <a:schemeClr val="accent1"/>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5" name="MH_SubTitle_1"/>
          <p:cNvSpPr>
            <a:spLocks noChangeArrowheads="1"/>
          </p:cNvSpPr>
          <p:nvPr/>
        </p:nvSpPr>
        <p:spPr bwMode="auto">
          <a:xfrm>
            <a:off x="3691795" y="2021019"/>
            <a:ext cx="673026" cy="674613"/>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6" name="MH_SubTitle_5"/>
          <p:cNvSpPr>
            <a:spLocks noChangeArrowheads="1"/>
          </p:cNvSpPr>
          <p:nvPr/>
        </p:nvSpPr>
        <p:spPr bwMode="auto">
          <a:xfrm>
            <a:off x="3587029" y="4327402"/>
            <a:ext cx="674613" cy="674614"/>
          </a:xfrm>
          <a:prstGeom prst="ellipse">
            <a:avLst/>
          </a:prstGeom>
          <a:solidFill>
            <a:schemeClr val="accent2"/>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7" name="MH_Other_2"/>
          <p:cNvSpPr>
            <a:spLocks noChangeArrowheads="1"/>
          </p:cNvSpPr>
          <p:nvPr/>
        </p:nvSpPr>
        <p:spPr bwMode="auto">
          <a:xfrm flipH="1">
            <a:off x="6852160" y="2357532"/>
            <a:ext cx="2411148" cy="2411147"/>
          </a:xfrm>
          <a:prstGeom prst="ellipse">
            <a:avLst/>
          </a:prstGeom>
          <a:noFill/>
          <a:ln w="6350">
            <a:solidFill>
              <a:schemeClr val="bg1">
                <a:lumMod val="65000"/>
              </a:schemeClr>
            </a:solidFill>
            <a:rou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endParaRPr kumimoji="0" lang="en-US" altLang="zh-CN" sz="14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8" name="MH_Title_2"/>
          <p:cNvSpPr>
            <a:spLocks noChangeArrowheads="1"/>
          </p:cNvSpPr>
          <p:nvPr/>
        </p:nvSpPr>
        <p:spPr bwMode="auto">
          <a:xfrm flipH="1">
            <a:off x="6382310" y="3103574"/>
            <a:ext cx="1031762" cy="1031762"/>
          </a:xfrm>
          <a:prstGeom prst="ellipse">
            <a:avLst/>
          </a:prstGeom>
          <a:solidFill>
            <a:schemeClr val="accent3"/>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11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11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9" name="MH_SubTitle_4"/>
          <p:cNvSpPr>
            <a:spLocks noChangeArrowheads="1"/>
          </p:cNvSpPr>
          <p:nvPr/>
        </p:nvSpPr>
        <p:spPr bwMode="auto">
          <a:xfrm flipH="1">
            <a:off x="8910921" y="3282149"/>
            <a:ext cx="673026" cy="674614"/>
          </a:xfrm>
          <a:prstGeom prst="ellipse">
            <a:avLst/>
          </a:prstGeom>
          <a:solidFill>
            <a:schemeClr val="accent4"/>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0" name="MH_SubTitle_2"/>
          <p:cNvSpPr>
            <a:spLocks noChangeArrowheads="1"/>
          </p:cNvSpPr>
          <p:nvPr/>
        </p:nvSpPr>
        <p:spPr bwMode="auto">
          <a:xfrm flipH="1">
            <a:off x="7720427" y="2021019"/>
            <a:ext cx="674613" cy="674613"/>
          </a:xfrm>
          <a:prstGeom prst="ellipse">
            <a:avLst/>
          </a:prstGeom>
          <a:solidFill>
            <a:schemeClr val="accent3"/>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1" name="MH_SubTitle_6"/>
          <p:cNvSpPr>
            <a:spLocks noChangeArrowheads="1"/>
          </p:cNvSpPr>
          <p:nvPr/>
        </p:nvSpPr>
        <p:spPr bwMode="auto">
          <a:xfrm flipH="1">
            <a:off x="7825191" y="4327402"/>
            <a:ext cx="673026" cy="674614"/>
          </a:xfrm>
          <a:prstGeom prst="ellipse">
            <a:avLst/>
          </a:prstGeom>
          <a:solidFill>
            <a:schemeClr val="accent3"/>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20000"/>
              </a:lnSpc>
              <a:spcBef>
                <a:spcPct val="0"/>
              </a:spcBef>
              <a:spcAft>
                <a:spcPct val="0"/>
              </a:spcAft>
              <a:buClrTx/>
              <a:buSzTx/>
              <a:buFont typeface="Arial" panose="020b0604020202020204" pitchFamily="34" charset="0"/>
              <a:buNone/>
              <a:defRPr/>
            </a:pPr>
            <a:r>
              <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rPr>
              <a:t>请替换文字内容</a:t>
            </a:r>
            <a:endParaRPr kumimoji="0" lang="zh-CN" altLang="en-US" sz="9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2" name="MH_Other_3"/>
          <p:cNvSpPr/>
          <p:nvPr/>
        </p:nvSpPr>
        <p:spPr bwMode="auto">
          <a:xfrm rot="18955332">
            <a:off x="4942607" y="2717853"/>
            <a:ext cx="2217493" cy="2217495"/>
          </a:xfrm>
          <a:custGeom>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3" name="MH_Other_4"/>
          <p:cNvSpPr/>
          <p:nvPr/>
        </p:nvSpPr>
        <p:spPr bwMode="auto">
          <a:xfrm rot="18955332" flipH="1" flipV="1">
            <a:off x="4926735" y="2301974"/>
            <a:ext cx="2219081" cy="2217495"/>
          </a:xfrm>
          <a:custGeom>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l" defTabSz="914400" rtl="0" eaLnBrk="1" fontAlgn="auto" latinLnBrk="0" hangingPunct="1">
              <a:lnSpc>
                <a:spcPct val="120000"/>
              </a:lnSpc>
              <a:spcBef>
                <a:spcPct val="0"/>
              </a:spcBef>
              <a:spcAft>
                <a:spcPct val="0"/>
              </a:spcAft>
              <a:buClrTx/>
              <a:buSzTx/>
              <a:buFontTx/>
              <a:buNone/>
              <a:defRPr/>
            </a:pPr>
            <a:endParaRPr kumimoji="0" lang="zh-CN" altLang="en-US" sz="1400" b="1"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14" name="TextBox 23"/>
          <p:cNvSpPr txBox="1"/>
          <p:nvPr/>
        </p:nvSpPr>
        <p:spPr>
          <a:xfrm>
            <a:off x="4464608" y="5025641"/>
            <a:ext cx="2237789" cy="267958"/>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5" name="TextBox 24"/>
          <p:cNvSpPr txBox="1"/>
          <p:nvPr/>
        </p:nvSpPr>
        <p:spPr>
          <a:xfrm>
            <a:off x="4464607" y="4766577"/>
            <a:ext cx="1189428" cy="227819"/>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6" name="TextBox 23"/>
          <p:cNvSpPr txBox="1"/>
          <p:nvPr/>
        </p:nvSpPr>
        <p:spPr>
          <a:xfrm>
            <a:off x="8592888" y="5025641"/>
            <a:ext cx="2237789" cy="267958"/>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7" name="TextBox 24"/>
          <p:cNvSpPr txBox="1"/>
          <p:nvPr/>
        </p:nvSpPr>
        <p:spPr>
          <a:xfrm>
            <a:off x="8592887" y="4766577"/>
            <a:ext cx="1189428" cy="227819"/>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8" name="TextBox 23"/>
          <p:cNvSpPr txBox="1"/>
          <p:nvPr/>
        </p:nvSpPr>
        <p:spPr>
          <a:xfrm>
            <a:off x="1423441" y="1599168"/>
            <a:ext cx="2237789" cy="267958"/>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19" name="TextBox 24"/>
          <p:cNvSpPr txBox="1"/>
          <p:nvPr/>
        </p:nvSpPr>
        <p:spPr>
          <a:xfrm>
            <a:off x="1423440" y="1340102"/>
            <a:ext cx="1189428" cy="227819"/>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p>
        </p:txBody>
      </p:sp>
      <p:sp>
        <p:nvSpPr>
          <p:cNvPr id="20" name="TextBox 23"/>
          <p:cNvSpPr txBox="1"/>
          <p:nvPr/>
        </p:nvSpPr>
        <p:spPr>
          <a:xfrm>
            <a:off x="5551721" y="1599168"/>
            <a:ext cx="2237789" cy="267958"/>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点击添加相关标题文字，点击添加相关标题文字，点击添加相关标题文字，点击添加相关标题文字。</a:t>
            </a:r>
            <a:endParaRPr kumimoji="0" lang="en-GB" altLang="zh-CN" sz="758"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
        <p:nvSpPr>
          <p:cNvPr id="21" name="TextBox 24"/>
          <p:cNvSpPr txBox="1"/>
          <p:nvPr/>
        </p:nvSpPr>
        <p:spPr>
          <a:xfrm>
            <a:off x="5551720" y="1340102"/>
            <a:ext cx="1189428" cy="227819"/>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rPr>
              <a:t>请替换文字内容</a:t>
            </a:r>
            <a:endParaRPr kumimoji="0" lang="zh-CN" altLang="en-US" sz="1327" b="0" i="0" u="none" strike="noStrike" kern="1200" cap="none" spc="0" normalizeH="0" baseline="0" noProof="0">
              <a:ln>
                <a:noFill/>
              </a:ln>
              <a:solidFill>
                <a:srgbClr val="000000">
                  <a:lumMod val="75000"/>
                  <a:lumOff val="25000"/>
                </a:srgbClr>
              </a:solidFill>
              <a:effectLst/>
              <a:uLnTx/>
              <a:uFillTx/>
              <a:latin typeface="Calibri Light"/>
              <a:ea typeface="方正铁筋隶书简体"/>
              <a:cs typeface="+mn-ea"/>
              <a:sym typeface="+mn-lt"/>
            </a:endParaRPr>
          </a:p>
        </p:txBody>
      </p:sp>
    </p:spTree>
    <p:extLst>
      <p:ext uri="{BB962C8B-B14F-4D97-AF65-F5344CB8AC3E}">
        <p14:creationId val="21237595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nodeType="afterGroup">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 calcmode="lin" valueType="num">
                                      <p:cBhvr>
                                        <p:cTn id="28"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5"/>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ppt_w</p:attrName>
                                        </p:attrNameLst>
                                      </p:cBhvr>
                                      <p:tavLst>
                                        <p:tav tm="0">
                                          <p:val>
                                            <p:fltVal val="0"/>
                                          </p:val>
                                        </p:tav>
                                        <p:tav tm="100000">
                                          <p:val>
                                            <p:strVal val="#ppt_w"/>
                                          </p:val>
                                        </p:tav>
                                      </p:tavLst>
                                    </p:anim>
                                    <p:anim calcmode="lin" valueType="num">
                                      <p:cBhvr>
                                        <p:cTn id="39" dur="1000" fill="hold"/>
                                        <p:tgtEl>
                                          <p:spTgt spid="3"/>
                                        </p:tgtEl>
                                        <p:attrNameLst>
                                          <p:attrName>ppt_h</p:attrName>
                                        </p:attrNameLst>
                                      </p:cBhvr>
                                      <p:tavLst>
                                        <p:tav tm="0">
                                          <p:val>
                                            <p:fltVal val="0"/>
                                          </p:val>
                                        </p:tav>
                                        <p:tav tm="100000">
                                          <p:val>
                                            <p:strVal val="#ppt_h"/>
                                          </p:val>
                                        </p:tav>
                                      </p:tavLst>
                                    </p:anim>
                                    <p:anim calcmode="lin" valueType="num">
                                      <p:cBhvr>
                                        <p:cTn id="4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1000" fill="hold"/>
                                        <p:tgtEl>
                                          <p:spTgt spid="10"/>
                                        </p:tgtEl>
                                        <p:attrNameLst>
                                          <p:attrName>ppt_w</p:attrName>
                                        </p:attrNameLst>
                                      </p:cBhvr>
                                      <p:tavLst>
                                        <p:tav tm="0">
                                          <p:val>
                                            <p:fltVal val="0"/>
                                          </p:val>
                                        </p:tav>
                                        <p:tav tm="100000">
                                          <p:val>
                                            <p:strVal val="#ppt_w"/>
                                          </p:val>
                                        </p:tav>
                                      </p:tavLst>
                                    </p:anim>
                                    <p:anim calcmode="lin" valueType="num">
                                      <p:cBhvr>
                                        <p:cTn id="51" dur="1000" fill="hold"/>
                                        <p:tgtEl>
                                          <p:spTgt spid="10"/>
                                        </p:tgtEl>
                                        <p:attrNameLst>
                                          <p:attrName>ppt_h</p:attrName>
                                        </p:attrNameLst>
                                      </p:cBhvr>
                                      <p:tavLst>
                                        <p:tav tm="0">
                                          <p:val>
                                            <p:fltVal val="0"/>
                                          </p:val>
                                        </p:tav>
                                        <p:tav tm="100000">
                                          <p:val>
                                            <p:strVal val="#ppt_h"/>
                                          </p:val>
                                        </p:tav>
                                      </p:tavLst>
                                    </p:anim>
                                    <p:anim calcmode="lin" valueType="num">
                                      <p:cBhvr>
                                        <p:cTn id="52"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0"/>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1000" fill="hold"/>
                                        <p:tgtEl>
                                          <p:spTgt spid="9"/>
                                        </p:tgtEl>
                                        <p:attrNameLst>
                                          <p:attrName>ppt_w</p:attrName>
                                        </p:attrNameLst>
                                      </p:cBhvr>
                                      <p:tavLst>
                                        <p:tav tm="0">
                                          <p:val>
                                            <p:fltVal val="0"/>
                                          </p:val>
                                        </p:tav>
                                        <p:tav tm="100000">
                                          <p:val>
                                            <p:strVal val="#ppt_w"/>
                                          </p:val>
                                        </p:tav>
                                      </p:tavLst>
                                    </p:anim>
                                    <p:anim calcmode="lin" valueType="num">
                                      <p:cBhvr>
                                        <p:cTn id="57" dur="1000" fill="hold"/>
                                        <p:tgtEl>
                                          <p:spTgt spid="9"/>
                                        </p:tgtEl>
                                        <p:attrNameLst>
                                          <p:attrName>ppt_h</p:attrName>
                                        </p:attrNameLst>
                                      </p:cBhvr>
                                      <p:tavLst>
                                        <p:tav tm="0">
                                          <p:val>
                                            <p:fltVal val="0"/>
                                          </p:val>
                                        </p:tav>
                                        <p:tav tm="100000">
                                          <p:val>
                                            <p:strVal val="#ppt_h"/>
                                          </p:val>
                                        </p:tav>
                                      </p:tavLst>
                                    </p:anim>
                                    <p:anim calcmode="lin" valueType="num">
                                      <p:cBhvr>
                                        <p:cTn id="5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9"/>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1000" fill="hold"/>
                                        <p:tgtEl>
                                          <p:spTgt spid="11"/>
                                        </p:tgtEl>
                                        <p:attrNameLst>
                                          <p:attrName>ppt_w</p:attrName>
                                        </p:attrNameLst>
                                      </p:cBhvr>
                                      <p:tavLst>
                                        <p:tav tm="0">
                                          <p:val>
                                            <p:fltVal val="0"/>
                                          </p:val>
                                        </p:tav>
                                        <p:tav tm="100000">
                                          <p:val>
                                            <p:strVal val="#ppt_w"/>
                                          </p:val>
                                        </p:tav>
                                      </p:tavLst>
                                    </p:anim>
                                    <p:anim calcmode="lin" valueType="num">
                                      <p:cBhvr>
                                        <p:cTn id="63" dur="1000" fill="hold"/>
                                        <p:tgtEl>
                                          <p:spTgt spid="11"/>
                                        </p:tgtEl>
                                        <p:attrNameLst>
                                          <p:attrName>ppt_h</p:attrName>
                                        </p:attrNameLst>
                                      </p:cBhvr>
                                      <p:tavLst>
                                        <p:tav tm="0">
                                          <p:val>
                                            <p:fltVal val="0"/>
                                          </p:val>
                                        </p:tav>
                                        <p:tav tm="100000">
                                          <p:val>
                                            <p:strVal val="#ppt_h"/>
                                          </p:val>
                                        </p:tav>
                                      </p:tavLst>
                                    </p:anim>
                                    <p:anim calcmode="lin" valueType="num">
                                      <p:cBhvr>
                                        <p:cTn id="6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66" fill="hold" nodeType="afterGroup">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right)">
                                      <p:cBhvr>
                                        <p:cTn id="72" dur="500"/>
                                        <p:tgtEl>
                                          <p:spTgt spid="13"/>
                                        </p:tgtEl>
                                      </p:cBhvr>
                                    </p:animEffect>
                                  </p:childTnLst>
                                </p:cTn>
                              </p:par>
                            </p:childTnLst>
                          </p:cTn>
                        </p:par>
                        <p:par>
                          <p:cTn id="73" fill="hold" nodeType="afterGroup">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p:tgtEl>
                                          <p:spTgt spid="14"/>
                                        </p:tgtEl>
                                        <p:attrNameLst>
                                          <p:attrName>ppt_y</p:attrName>
                                        </p:attrNameLst>
                                      </p:cBhvr>
                                      <p:tavLst>
                                        <p:tav tm="0">
                                          <p:val>
                                            <p:strVal val="#ppt_y+#ppt_h*1.125000"/>
                                          </p:val>
                                        </p:tav>
                                        <p:tav tm="100000">
                                          <p:val>
                                            <p:strVal val="#ppt_y"/>
                                          </p:val>
                                        </p:tav>
                                      </p:tavLst>
                                    </p:anim>
                                    <p:animEffect transition="in" filter="wipe(up)">
                                      <p:cBhvr>
                                        <p:cTn id="77" dur="500"/>
                                        <p:tgtEl>
                                          <p:spTgt spid="14"/>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500"/>
                                        <p:tgtEl>
                                          <p:spTgt spid="15"/>
                                        </p:tgtEl>
                                        <p:attrNameLst>
                                          <p:attrName>ppt_y</p:attrName>
                                        </p:attrNameLst>
                                      </p:cBhvr>
                                      <p:tavLst>
                                        <p:tav tm="0">
                                          <p:val>
                                            <p:strVal val="#ppt_y-#ppt_h*1.125000"/>
                                          </p:val>
                                        </p:tav>
                                        <p:tav tm="100000">
                                          <p:val>
                                            <p:strVal val="#ppt_y"/>
                                          </p:val>
                                        </p:tav>
                                      </p:tavLst>
                                    </p:anim>
                                    <p:animEffect transition="in" filter="wipe(down)">
                                      <p:cBhvr>
                                        <p:cTn id="81" dur="500"/>
                                        <p:tgtEl>
                                          <p:spTgt spid="15"/>
                                        </p:tgtEl>
                                      </p:cBhvr>
                                    </p:animEffect>
                                  </p:childTnLst>
                                </p:cTn>
                              </p:par>
                            </p:childTnLst>
                          </p:cTn>
                        </p:par>
                        <p:par>
                          <p:cTn id="82" fill="hold" nodeType="afterGroup">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p:tgtEl>
                                          <p:spTgt spid="16"/>
                                        </p:tgtEl>
                                        <p:attrNameLst>
                                          <p:attrName>ppt_y</p:attrName>
                                        </p:attrNameLst>
                                      </p:cBhvr>
                                      <p:tavLst>
                                        <p:tav tm="0">
                                          <p:val>
                                            <p:strVal val="#ppt_y+#ppt_h*1.125000"/>
                                          </p:val>
                                        </p:tav>
                                        <p:tav tm="100000">
                                          <p:val>
                                            <p:strVal val="#ppt_y"/>
                                          </p:val>
                                        </p:tav>
                                      </p:tavLst>
                                    </p:anim>
                                    <p:animEffect transition="in" filter="wipe(up)">
                                      <p:cBhvr>
                                        <p:cTn id="86" dur="500"/>
                                        <p:tgtEl>
                                          <p:spTgt spid="16"/>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ppt_y</p:attrName>
                                        </p:attrNameLst>
                                      </p:cBhvr>
                                      <p:tavLst>
                                        <p:tav tm="0">
                                          <p:val>
                                            <p:strVal val="#ppt_y-#ppt_h*1.125000"/>
                                          </p:val>
                                        </p:tav>
                                        <p:tav tm="100000">
                                          <p:val>
                                            <p:strVal val="#ppt_y"/>
                                          </p:val>
                                        </p:tav>
                                      </p:tavLst>
                                    </p:anim>
                                    <p:animEffect transition="in" filter="wipe(down)">
                                      <p:cBhvr>
                                        <p:cTn id="90" dur="500"/>
                                        <p:tgtEl>
                                          <p:spTgt spid="17"/>
                                        </p:tgtEl>
                                      </p:cBhvr>
                                    </p:animEffect>
                                  </p:childTnLst>
                                </p:cTn>
                              </p:par>
                            </p:childTnLst>
                          </p:cTn>
                        </p:par>
                        <p:par>
                          <p:cTn id="91" fill="hold" nodeType="afterGroup">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 calcmode="lin" valueType="num">
                                      <p:cBhvr additive="base">
                                        <p:cTn id="94" dur="500"/>
                                        <p:tgtEl>
                                          <p:spTgt spid="18"/>
                                        </p:tgtEl>
                                        <p:attrNameLst>
                                          <p:attrName>ppt_y</p:attrName>
                                        </p:attrNameLst>
                                      </p:cBhvr>
                                      <p:tavLst>
                                        <p:tav tm="0">
                                          <p:val>
                                            <p:strVal val="#ppt_y+#ppt_h*1.125000"/>
                                          </p:val>
                                        </p:tav>
                                        <p:tav tm="100000">
                                          <p:val>
                                            <p:strVal val="#ppt_y"/>
                                          </p:val>
                                        </p:tav>
                                      </p:tavLst>
                                    </p:anim>
                                    <p:animEffect transition="in" filter="wipe(up)">
                                      <p:cBhvr>
                                        <p:cTn id="95" dur="500"/>
                                        <p:tgtEl>
                                          <p:spTgt spid="18"/>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ppt_y</p:attrName>
                                        </p:attrNameLst>
                                      </p:cBhvr>
                                      <p:tavLst>
                                        <p:tav tm="0">
                                          <p:val>
                                            <p:strVal val="#ppt_y-#ppt_h*1.125000"/>
                                          </p:val>
                                        </p:tav>
                                        <p:tav tm="100000">
                                          <p:val>
                                            <p:strVal val="#ppt_y"/>
                                          </p:val>
                                        </p:tav>
                                      </p:tavLst>
                                    </p:anim>
                                    <p:animEffect transition="in" filter="wipe(down)">
                                      <p:cBhvr>
                                        <p:cTn id="99" dur="500"/>
                                        <p:tgtEl>
                                          <p:spTgt spid="19"/>
                                        </p:tgtEl>
                                      </p:cBhvr>
                                    </p:animEffect>
                                  </p:childTnLst>
                                </p:cTn>
                              </p:par>
                            </p:childTnLst>
                          </p:cTn>
                        </p:par>
                        <p:par>
                          <p:cTn id="100" fill="hold" nodeType="afterGroup">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p:tgtEl>
                                          <p:spTgt spid="20"/>
                                        </p:tgtEl>
                                        <p:attrNameLst>
                                          <p:attrName>ppt_y</p:attrName>
                                        </p:attrNameLst>
                                      </p:cBhvr>
                                      <p:tavLst>
                                        <p:tav tm="0">
                                          <p:val>
                                            <p:strVal val="#ppt_y+#ppt_h*1.125000"/>
                                          </p:val>
                                        </p:tav>
                                        <p:tav tm="100000">
                                          <p:val>
                                            <p:strVal val="#ppt_y"/>
                                          </p:val>
                                        </p:tav>
                                      </p:tavLst>
                                    </p:anim>
                                    <p:animEffect transition="in" filter="wipe(up)">
                                      <p:cBhvr>
                                        <p:cTn id="104" dur="500"/>
                                        <p:tgtEl>
                                          <p:spTgt spid="20"/>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p:tgtEl>
                                          <p:spTgt spid="21"/>
                                        </p:tgtEl>
                                        <p:attrNameLst>
                                          <p:attrName>ppt_y</p:attrName>
                                        </p:attrNameLst>
                                      </p:cBhvr>
                                      <p:tavLst>
                                        <p:tav tm="0">
                                          <p:val>
                                            <p:strVal val="#ppt_y-#ppt_h*1.125000"/>
                                          </p:val>
                                        </p:tav>
                                        <p:tav tm="100000">
                                          <p:val>
                                            <p:strVal val="#ppt_y"/>
                                          </p:val>
                                        </p:tav>
                                      </p:tavLst>
                                    </p:anim>
                                    <p:animEffect transition="in" filter="wipe(down)">
                                      <p:cBhvr>
                                        <p:cTn id="10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descr="图片包含 树, 户外, 天空, 自然&#10;&#10;已生成极高可信度的说明">
            <a:extLst>
              <a:ext uri="{FF2B5EF4-FFF2-40B4-BE49-F238E27FC236}">
                <a16:creationId xmlns:a16="http://schemas.microsoft.com/office/drawing/2014/main" id="{CC1D3B15-B1FA-45AB-9C31-14EAD67A11F9}"/>
              </a:ext>
            </a:extLst>
          </p:cNvPr>
          <p:cNvPicPr>
            <a:picLocks noChangeAspect="1"/>
          </p:cNvPicPr>
          <p:nvPr/>
        </p:nvPicPr>
        <p:blipFill>
          <a:blip r:embed="rId2">
            <a:extLst>
              <a:ext uri="{28A0092B-C50C-407E-A947-70E740481C1C}">
                <a14:useLocalDpi xmlns:a14="http://schemas.microsoft.com/office/drawing/2010/main" val="0"/>
              </a:ext>
            </a:extLst>
          </a:blip>
          <a:srcRect l="15833" r="833"/>
          <a:stretch>
            <a:fillRect/>
          </a:stretch>
        </p:blipFill>
        <p:spPr>
          <a:xfrm>
            <a:off x="0" y="0"/>
            <a:ext cx="12192000" cy="6858000"/>
          </a:xfrm>
          <a:prstGeom prst="rect">
            <a:avLst/>
          </a:prstGeom>
        </p:spPr>
      </p:pic>
      <p:sp>
        <p:nvSpPr>
          <p:cNvPr id="2" name="椭圆 1">
            <a:extLst>
              <a:ext uri="{FF2B5EF4-FFF2-40B4-BE49-F238E27FC236}">
                <a16:creationId xmlns:a16="http://schemas.microsoft.com/office/drawing/2014/main" id="{53F1BD00-4D58-403F-B47F-CAF19C8D8282}"/>
              </a:ext>
            </a:extLst>
          </p:cNvPr>
          <p:cNvSpPr/>
          <p:nvPr/>
        </p:nvSpPr>
        <p:spPr>
          <a:xfrm>
            <a:off x="2466523" y="1768021"/>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Light"/>
              <a:ea typeface="方正铁筋隶书简体"/>
              <a:cs typeface="+mn-ea"/>
              <a:sym typeface="+mn-lt"/>
            </a:endParaRPr>
          </a:p>
        </p:txBody>
      </p:sp>
      <p:sp>
        <p:nvSpPr>
          <p:cNvPr id="3" name="矩形 13">
            <a:extLst>
              <a:ext uri="{FF2B5EF4-FFF2-40B4-BE49-F238E27FC236}">
                <a16:creationId xmlns:a16="http://schemas.microsoft.com/office/drawing/2014/main" id="{630C1748-DC2D-4DF3-8EED-3E9A4A092272}"/>
              </a:ext>
            </a:extLst>
          </p:cNvPr>
          <p:cNvSpPr>
            <a:spLocks noChangeArrowheads="1"/>
          </p:cNvSpPr>
          <p:nvPr/>
        </p:nvSpPr>
        <p:spPr bwMode="auto">
          <a:xfrm>
            <a:off x="3574207" y="2320326"/>
            <a:ext cx="69762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第</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二</a:t>
            </a:r>
            <a:endParaRPr kumimoji="0" lang="en-US" altLang="zh-CN" sz="40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000000"/>
                </a:solidFill>
                <a:effectLst/>
                <a:uLnTx/>
                <a:uFillTx/>
                <a:latin typeface="Calibri Light"/>
                <a:ea typeface="方正铁筋隶书简体"/>
                <a:cs typeface="+mn-ea"/>
                <a:sym typeface="+mn-lt"/>
              </a:rPr>
              <a:t>章</a:t>
            </a:r>
          </a:p>
        </p:txBody>
      </p:sp>
      <p:pic>
        <p:nvPicPr>
          <p:cNvPr id="4" name="图片 3">
            <a:extLst>
              <a:ext uri="{FF2B5EF4-FFF2-40B4-BE49-F238E27FC236}">
                <a16:creationId xmlns:a16="http://schemas.microsoft.com/office/drawing/2014/main" id="{23D9CB25-F6B8-453F-9919-B08AA22740FE}"/>
              </a:ext>
            </a:extLst>
          </p:cNvPr>
          <p:cNvPicPr>
            <a:picLocks noChangeAspect="1"/>
          </p:cNvPicPr>
          <p:nvPr/>
        </p:nvPicPr>
        <p:blipFill>
          <a:blip r:embed="rId3"/>
          <a:stretch>
            <a:fillRect/>
          </a:stretch>
        </p:blipFill>
        <p:spPr>
          <a:xfrm>
            <a:off x="1195680" y="3836837"/>
            <a:ext cx="3298429" cy="1480063"/>
          </a:xfrm>
          <a:prstGeom prst="rect">
            <a:avLst/>
          </a:prstGeom>
        </p:spPr>
      </p:pic>
      <p:sp>
        <p:nvSpPr>
          <p:cNvPr id="8" name="TextBox 19">
            <a:extLst>
              <a:ext uri="{FF2B5EF4-FFF2-40B4-BE49-F238E27FC236}">
                <a16:creationId xmlns:a16="http://schemas.microsoft.com/office/drawing/2014/main" id="{91A876B1-9C38-4024-A654-CD0F7D74776A}"/>
              </a:ext>
            </a:extLst>
          </p:cNvPr>
          <p:cNvSpPr txBox="1"/>
          <p:nvPr/>
        </p:nvSpPr>
        <p:spPr>
          <a:xfrm>
            <a:off x="6122926" y="2447537"/>
            <a:ext cx="4492537" cy="190205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0" normalizeH="0" baseline="0" noProof="0">
                <a:ln>
                  <a:noFill/>
                </a:ln>
                <a:solidFill>
                  <a:srgbClr val="000000"/>
                </a:solidFill>
                <a:effectLst/>
                <a:uLnTx/>
                <a:uFillTx/>
                <a:latin typeface="Calibri Light"/>
                <a:ea typeface="方正铁筋隶书简体"/>
                <a:cs typeface="+mn-ea"/>
                <a:sym typeface="+mn-lt"/>
              </a:rPr>
              <a:t>输入标题</a:t>
            </a: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请输入小标题一</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Calibri Light"/>
                <a:ea typeface="方正铁筋隶书简体"/>
                <a:cs typeface="+mn-ea"/>
                <a:sym typeface="+mn-lt"/>
              </a:rPr>
              <a:t>请输入小标题二</a:t>
            </a:r>
            <a:endParaRPr kumimoji="0" lang="en-US" altLang="zh-CN" sz="2400" b="1" i="0" u="none" strike="noStrike" kern="1200" cap="none" spc="0" normalizeH="0" baseline="0" noProof="0">
              <a:ln>
                <a:noFill/>
              </a:ln>
              <a:solidFill>
                <a:srgbClr val="000000"/>
              </a:solidFill>
              <a:effectLst/>
              <a:uLnTx/>
              <a:uFillTx/>
              <a:latin typeface="Calibri Light"/>
              <a:ea typeface="方正铁筋隶书简体"/>
              <a:cs typeface="+mn-ea"/>
              <a:sym typeface="+mn-lt"/>
            </a:endParaRPr>
          </a:p>
        </p:txBody>
      </p:sp>
    </p:spTree>
    <p:extLst>
      <p:ext uri="{BB962C8B-B14F-4D97-AF65-F5344CB8AC3E}">
        <p14:creationId val="278678582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3*#ppt_w"/>
                                          </p:val>
                                        </p:tav>
                                        <p:tav tm="100000">
                                          <p:val>
                                            <p:strVal val="#ppt_w"/>
                                          </p:val>
                                        </p:tav>
                                      </p:tavLst>
                                    </p:anim>
                                    <p:anim calcmode="lin" valueType="num">
                                      <p:cBhvr>
                                        <p:cTn id="8" dur="500" fill="hold"/>
                                        <p:tgtEl>
                                          <p:spTgt spid="9"/>
                                        </p:tgtEl>
                                        <p:attrNameLst>
                                          <p:attrName>ppt_h</p:attrName>
                                        </p:attrNameLst>
                                      </p:cBhvr>
                                      <p:tavLst>
                                        <p:tav tm="0">
                                          <p:val>
                                            <p:strVal val="4/3*#ppt_h"/>
                                          </p:val>
                                        </p:tav>
                                        <p:tav tm="100000">
                                          <p:val>
                                            <p:strVal val="#ppt_h"/>
                                          </p:val>
                                        </p:tav>
                                      </p:tavLst>
                                    </p:anim>
                                  </p:childTnLst>
                                </p:cTn>
                              </p:par>
                              <p:par>
                                <p:cTn id="9" presetID="21"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par>
                                <p:cTn id="15" presetID="42" presetClass="entr" presetSubtype="0" fill="hold" nodeType="withEffect">
                                  <p:stCondLst>
                                    <p:cond delay="2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46.xml><?xml version="1.0" encoding="utf-8"?>
<p:tagLst xmlns:p="http://schemas.openxmlformats.org/presentationml/2006/main">
  <p:tag name="PA" val="v3.0.1"/>
</p:tagLst>
</file>

<file path=ppt/tags/tag47.xml><?xml version="1.0" encoding="utf-8"?>
<p:tagLst xmlns:p="http://schemas.openxmlformats.org/presentationml/2006/main">
  <p:tag name="PA" val="v3.0.1"/>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PA" val="v3.0.1"/>
</p:tagLst>
</file>

<file path=ppt/tags/tag53.xml><?xml version="1.0" encoding="utf-8"?>
<p:tagLst xmlns:p="http://schemas.openxmlformats.org/presentationml/2006/main">
  <p:tag name="PA" val="v3.0.1"/>
</p:tagLst>
</file>

<file path=ppt/tags/tag54.xml><?xml version="1.0" encoding="utf-8"?>
<p:tagLst xmlns:p="http://schemas.openxmlformats.org/presentationml/2006/main">
  <p:tag name="PA" val="v3.0.1"/>
</p:tagLst>
</file>

<file path=ppt/tags/tag55.xml><?xml version="1.0" encoding="utf-8"?>
<p:tagLst xmlns:p="http://schemas.openxmlformats.org/presentationml/2006/main">
  <p:tag name="PA" val="v3.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PA" val="v3.0.1"/>
</p:tagLst>
</file>

<file path=ppt/tags/tag61.xml><?xml version="1.0" encoding="utf-8"?>
<p:tagLst xmlns:p="http://schemas.openxmlformats.org/presentationml/2006/main">
  <p:tag name="PA" val="v3.0.1"/>
</p:tagLst>
</file>

<file path=ppt/tags/tag62.xml><?xml version="1.0" encoding="utf-8"?>
<p:tagLst xmlns:p="http://schemas.openxmlformats.org/presentationml/2006/main">
  <p:tag name="PA" val="v3.0.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PA" val="v3.0.1"/>
</p:tagLst>
</file>

<file path=ppt/tags/tag65.xml><?xml version="1.0" encoding="utf-8"?>
<p:tagLst xmlns:p="http://schemas.openxmlformats.org/presentationml/2006/main">
  <p:tag name="PA" val="v3.0.1"/>
</p:tagLst>
</file>

<file path=ppt/tags/tag66.xml><?xml version="1.0" encoding="utf-8"?>
<p:tagLst xmlns:p="http://schemas.openxmlformats.org/presentationml/2006/main">
  <p:tag name="PA" val="v3.0.1"/>
</p:tagLst>
</file>

<file path=ppt/tags/tag67.xml><?xml version="1.0" encoding="utf-8"?>
<p:tagLst xmlns:p="http://schemas.openxmlformats.org/presentationml/2006/main">
  <p:tag name="PA" val="v3.0.1"/>
</p:tagLst>
</file>

<file path=ppt/tags/tag68.xml><?xml version="1.0" encoding="utf-8"?>
<p:tagLst xmlns:p="http://schemas.openxmlformats.org/presentationml/2006/main">
  <p:tag name="PA" val="v3.0.1"/>
</p:tagLst>
</file>

<file path=ppt/tags/tag69.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PA" val="v3.0.1"/>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PA" val="v3.0.1"/>
</p:tagLst>
</file>

<file path=ppt/tags/tag73.xml><?xml version="1.0" encoding="utf-8"?>
<p:tagLst xmlns:p="http://schemas.openxmlformats.org/presentationml/2006/main">
  <p:tag name="PA" val="v3.0.1"/>
</p:tagLst>
</file>

<file path=ppt/tags/tag74.xml><?xml version="1.0" encoding="utf-8"?>
<p:tagLst xmlns:p="http://schemas.openxmlformats.org/presentationml/2006/main">
  <p:tag name="PA" val="v3.0.1"/>
</p:tagLst>
</file>

<file path=ppt/tags/tag75.xml><?xml version="1.0" encoding="utf-8"?>
<p:tagLst xmlns:p="http://schemas.openxmlformats.org/presentationml/2006/main">
  <p:tag name="PA" val="v3.0.1"/>
</p:tagLst>
</file>

<file path=ppt/tags/tag76.xml><?xml version="1.0" encoding="utf-8"?>
<p:tagLst xmlns:p="http://schemas.openxmlformats.org/presentationml/2006/main">
  <p:tag name="PA" val="v3.0.1"/>
</p:tagLst>
</file>

<file path=ppt/tags/tag77.xml><?xml version="1.0" encoding="utf-8"?>
<p:tagLst xmlns:p="http://schemas.openxmlformats.org/presentationml/2006/main">
  <p:tag name="PA" val="v3.0.1"/>
</p:tagLst>
</file>

<file path=ppt/tags/tag78.xml><?xml version="1.0" encoding="utf-8"?>
<p:tagLst xmlns:p="http://schemas.openxmlformats.org/presentationml/2006/main">
  <p:tag name="PA" val="v3.0.1"/>
</p:tagLst>
</file>

<file path=ppt/tags/tag79.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PA" val="v3.0.1"/>
</p:tagLst>
</file>

<file path=ppt/tags/tag81.xml><?xml version="1.0" encoding="utf-8"?>
<p:tagLst xmlns:p="http://schemas.openxmlformats.org/presentationml/2006/main">
  <p:tag name="PA" val="v3.0.1"/>
</p:tagLst>
</file>

<file path=ppt/tags/tag82.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9.xml><?xml version="1.0" encoding="utf-8"?>
<p:tagLst xmlns:p="http://schemas.openxmlformats.org/presentationml/2006/main">
  <p:tag name="PA" val="v3.0.1"/>
</p:tagLst>
</file>

<file path=ppt/theme/theme1.xml><?xml version="1.0" encoding="utf-8"?>
<a:theme xmlns:r="http://schemas.openxmlformats.org/officeDocument/2006/relationships" xmlns:a="http://schemas.openxmlformats.org/drawingml/2006/main" name="自定义设计方案">
  <a:themeElements>
    <a:clrScheme name="MC-欧美风主题色">
      <a:dk1>
        <a:srgbClr val="000000"/>
      </a:dk1>
      <a:lt1>
        <a:srgbClr val="FFFFFF"/>
      </a:lt1>
      <a:dk2>
        <a:srgbClr val="44546A"/>
      </a:dk2>
      <a:lt2>
        <a:srgbClr val="E7E6E6"/>
      </a:lt2>
      <a:accent1>
        <a:srgbClr val="5E785E"/>
      </a:accent1>
      <a:accent2>
        <a:srgbClr val="96AF97"/>
      </a:accent2>
      <a:accent3>
        <a:srgbClr val="7F9772"/>
      </a:accent3>
      <a:accent4>
        <a:srgbClr val="5E785E"/>
      </a:accent4>
      <a:accent5>
        <a:srgbClr val="96AF97"/>
      </a:accent5>
      <a:accent6>
        <a:srgbClr val="7F9772"/>
      </a:accent6>
      <a:hlink>
        <a:srgbClr val="0563C1"/>
      </a:hlink>
      <a:folHlink>
        <a:srgbClr val="954F72"/>
      </a:folHlink>
    </a:clrScheme>
    <a:fontScheme name="IOS配置1">
      <a:majorFont>
        <a:latin typeface="Calibri"/>
        <a:ea typeface="方正铁筋隶书简体"/>
        <a:cs typeface="Arial"/>
      </a:majorFont>
      <a:minorFont>
        <a:latin typeface="Calibri Light"/>
        <a:ea typeface="方正铁筋隶书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SCSJ-.potx" id="{15FA9469-D19B-4E5A-BCA0-E6FA1E2AC0D5}" vid="{BBAA7206-F052-448B-8FCC-BE0062AD1EFA}"/>
    </a:ext>
  </a:extLst>
</a:theme>
</file>

<file path=ppt/theme/theme2.xml><?xml version="1.0" encoding="utf-8"?>
<a:theme xmlns:r="http://schemas.openxmlformats.org/officeDocument/2006/relationships" xmlns:a="http://schemas.openxmlformats.org/drawingml/2006/main" name="1_自定义设计方案">
  <a:themeElements>
    <a:clrScheme name="LvyhTools保存的主题色-20171013-120518">
      <a:dk1>
        <a:srgbClr val="000000"/>
      </a:dk1>
      <a:lt1>
        <a:srgbClr val="FFFFFF"/>
      </a:lt1>
      <a:dk2>
        <a:srgbClr val="44546A"/>
      </a:dk2>
      <a:lt2>
        <a:srgbClr val="E7E6E6"/>
      </a:lt2>
      <a:accent1>
        <a:srgbClr val="5E785E"/>
      </a:accent1>
      <a:accent2>
        <a:srgbClr val="96AF97"/>
      </a:accent2>
      <a:accent3>
        <a:srgbClr val="7F9772"/>
      </a:accent3>
      <a:accent4>
        <a:srgbClr val="5E785E"/>
      </a:accent4>
      <a:accent5>
        <a:srgbClr val="96AF97"/>
      </a:accent5>
      <a:accent6>
        <a:srgbClr val="7F9772"/>
      </a:accent6>
      <a:hlink>
        <a:srgbClr val="0563C1"/>
      </a:hlink>
      <a:folHlink>
        <a:srgbClr val="954F72"/>
      </a:folHlink>
    </a:clrScheme>
    <a:fontScheme name="IOS配置1">
      <a:majorFont>
        <a:latin typeface="Calibri"/>
        <a:ea typeface="方正铁筋隶书简体"/>
        <a:cs typeface="Arial"/>
      </a:majorFont>
      <a:minorFont>
        <a:latin typeface="Calibri Light"/>
        <a:ea typeface="方正铁筋隶书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MC - 副本.pptx" id="{DFFC6697-8C32-4A02-A531-D1D8A7EF0DFB}" vid="{F906C74F-F199-425F-81FB-843E308A45D6}"/>
    </a:ext>
  </a:extLst>
</a:theme>
</file>

<file path=ppt/theme/theme3.xml><?xml version="1.0" encoding="utf-8"?>
<a:theme xmlns:r="http://schemas.openxmlformats.org/officeDocument/2006/relationships" xmlns:a="http://schemas.openxmlformats.org/drawingml/2006/main" name="千图网海量PPT模板www.58pic.com">
  <a:themeElements>
    <a:clrScheme name="islide色">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dhjqfb15">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千图.potx" id="{4F5A3904-93F9-4175-AF37-6E7E5BBE5DC3}" vid="{025AD2F0-7C5C-4B77-B9BA-2A5F8E3429D3}"/>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211</Paragraphs>
  <Slides>24</Slides>
  <Notes>0</Notes>
  <TotalTime>2</TotalTime>
  <HiddenSlides>0</HiddenSlides>
  <MMClips>1</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24</vt:i4>
      </vt:variant>
    </vt:vector>
  </HeadingPairs>
  <TitlesOfParts>
    <vt:vector baseType="lpstr" size="41">
      <vt:lpstr>Arial</vt:lpstr>
      <vt:lpstr>Calibri</vt:lpstr>
      <vt:lpstr>方正铁筋隶书简体</vt:lpstr>
      <vt:lpstr>Calibri Light</vt:lpstr>
      <vt:lpstr>Microsoft YaHei</vt:lpstr>
      <vt:lpstr>宋体</vt:lpstr>
      <vt:lpstr>微软雅黑</vt:lpstr>
      <vt:lpstr>Lato Light</vt:lpstr>
      <vt:lpstr>Lato Regular</vt:lpstr>
      <vt:lpstr>FontAwesome</vt:lpstr>
      <vt:lpstr>Neris Thin</vt:lpstr>
      <vt:lpstr>Wingdings</vt:lpstr>
      <vt:lpstr>Helvetica-Roman-SemiB</vt:lpstr>
      <vt:lpstr>SimSun-ExtB</vt:lpstr>
      <vt:lpstr>League Gothic Regular</vt:lpstr>
      <vt:lpstr>Gill Sans</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3</cp:revision>
  <dcterms:created xsi:type="dcterms:W3CDTF">2018-04-03T12:33:14Z</dcterms:created>
  <dcterms:modified xsi:type="dcterms:W3CDTF">2023-10-16T16:20:13Z</dcterms:modified>
</cp:coreProperties>
</file>