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65" r:id="rId2"/>
    <p:sldId id="274" r:id="rId3"/>
    <p:sldId id="275" r:id="rId4"/>
    <p:sldId id="268" r:id="rId5"/>
    <p:sldId id="272" r:id="rId6"/>
    <p:sldId id="269" r:id="rId7"/>
    <p:sldId id="270" r:id="rId8"/>
    <p:sldId id="271" r:id="rId9"/>
    <p:sldId id="273" r:id="rId10"/>
    <p:sldId id="276" r:id="rId11"/>
    <p:sldId id="27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619F"/>
    <a:srgbClr val="A917E3"/>
    <a:srgbClr val="4397DD"/>
    <a:srgbClr val="8F36D2"/>
    <a:srgbClr val="CA32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07" autoAdjust="0"/>
    <p:restoredTop sz="92345" autoAdjust="0"/>
  </p:normalViewPr>
  <p:slideViewPr>
    <p:cSldViewPr snapToGrid="0">
      <p:cViewPr varScale="1">
        <p:scale>
          <a:sx n="82" d="100"/>
          <a:sy n="82" d="100"/>
        </p:scale>
        <p:origin x="55" y="13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9CBBD7-3871-4E92-BC65-4267FF6BCECB}" type="datetimeFigureOut">
              <a:rPr lang="en-US" smtClean="0"/>
              <a:t>4/28/2020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44AB09-7F8E-44FA-BDD3-F3427C2399B8}" type="slidenum">
              <a:rPr lang="en-US" smtClean="0"/>
              <a:t>‹#›</a:t>
            </a:fld>
            <a:endParaRPr lang="en-US"/>
          </a:p>
        </p:txBody>
      </p:sp>
    </p:spTree>
    <p:extLst>
      <p:ext uri="{BB962C8B-B14F-4D97-AF65-F5344CB8AC3E}">
        <p14:creationId xmlns:p14="http://schemas.microsoft.com/office/powerpoint/2010/main" val="22518797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44AB09-7F8E-44FA-BDD3-F3427C2399B8}" type="slidenum">
              <a:rPr lang="en-US" smtClean="0"/>
              <a:t>5</a:t>
            </a:fld>
            <a:endParaRPr lang="en-US"/>
          </a:p>
        </p:txBody>
      </p:sp>
    </p:spTree>
    <p:extLst>
      <p:ext uri="{BB962C8B-B14F-4D97-AF65-F5344CB8AC3E}">
        <p14:creationId xmlns:p14="http://schemas.microsoft.com/office/powerpoint/2010/main" val="2516783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8846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768079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4" name="Picture Placeholder 9"/>
          <p:cNvSpPr>
            <a:spLocks noGrp="1"/>
          </p:cNvSpPr>
          <p:nvPr>
            <p:ph type="pic" sz="quarter" idx="10"/>
          </p:nvPr>
        </p:nvSpPr>
        <p:spPr>
          <a:xfrm>
            <a:off x="0" y="1468596"/>
            <a:ext cx="5171607" cy="3537677"/>
          </a:xfrm>
          <a:prstGeom prst="rect">
            <a:avLst/>
          </a:prstGeom>
        </p:spPr>
        <p:txBody>
          <a:bodyPr/>
          <a:lstStyle>
            <a:lvl1pPr marL="0" indent="0">
              <a:buNone/>
              <a:defRPr sz="1400"/>
            </a:lvl1pPr>
          </a:lstStyle>
          <a:p>
            <a:endParaRPr lang="en-US" dirty="0"/>
          </a:p>
        </p:txBody>
      </p:sp>
    </p:spTree>
    <p:extLst>
      <p:ext uri="{BB962C8B-B14F-4D97-AF65-F5344CB8AC3E}">
        <p14:creationId xmlns:p14="http://schemas.microsoft.com/office/powerpoint/2010/main" val="1391633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4" name="Picture Placeholder 9"/>
          <p:cNvSpPr>
            <a:spLocks noGrp="1"/>
          </p:cNvSpPr>
          <p:nvPr>
            <p:ph type="pic" sz="quarter" idx="10"/>
          </p:nvPr>
        </p:nvSpPr>
        <p:spPr>
          <a:xfrm>
            <a:off x="0" y="2975428"/>
            <a:ext cx="12192000" cy="3882571"/>
          </a:xfrm>
          <a:prstGeom prst="rect">
            <a:avLst/>
          </a:prstGeom>
        </p:spPr>
        <p:txBody>
          <a:bodyPr/>
          <a:lstStyle>
            <a:lvl1pPr marL="0" indent="0">
              <a:buNone/>
              <a:defRPr sz="1400"/>
            </a:lvl1pPr>
          </a:lstStyle>
          <a:p>
            <a:endParaRPr lang="en-US" dirty="0"/>
          </a:p>
        </p:txBody>
      </p:sp>
    </p:spTree>
    <p:extLst>
      <p:ext uri="{BB962C8B-B14F-4D97-AF65-F5344CB8AC3E}">
        <p14:creationId xmlns:p14="http://schemas.microsoft.com/office/powerpoint/2010/main" val="3757442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4" name="Picture Placeholder 9"/>
          <p:cNvSpPr>
            <a:spLocks noGrp="1"/>
          </p:cNvSpPr>
          <p:nvPr>
            <p:ph type="pic" sz="quarter" idx="10"/>
          </p:nvPr>
        </p:nvSpPr>
        <p:spPr>
          <a:xfrm>
            <a:off x="0" y="0"/>
            <a:ext cx="12192000" cy="4324350"/>
          </a:xfrm>
          <a:prstGeom prst="rect">
            <a:avLst/>
          </a:prstGeom>
        </p:spPr>
        <p:txBody>
          <a:bodyPr/>
          <a:lstStyle>
            <a:lvl1pPr marL="0" indent="0">
              <a:buNone/>
              <a:defRPr sz="1400"/>
            </a:lvl1pPr>
          </a:lstStyle>
          <a:p>
            <a:endParaRPr lang="en-US" dirty="0"/>
          </a:p>
        </p:txBody>
      </p:sp>
    </p:spTree>
    <p:extLst>
      <p:ext uri="{BB962C8B-B14F-4D97-AF65-F5344CB8AC3E}">
        <p14:creationId xmlns:p14="http://schemas.microsoft.com/office/powerpoint/2010/main" val="31360105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9"/>
          <p:cNvSpPr>
            <a:spLocks noGrp="1"/>
          </p:cNvSpPr>
          <p:nvPr>
            <p:ph type="pic" sz="quarter" idx="10"/>
          </p:nvPr>
        </p:nvSpPr>
        <p:spPr>
          <a:xfrm>
            <a:off x="0" y="0"/>
            <a:ext cx="6096000" cy="3429000"/>
          </a:xfrm>
          <a:prstGeom prst="rect">
            <a:avLst/>
          </a:prstGeom>
        </p:spPr>
        <p:txBody>
          <a:bodyPr/>
          <a:lstStyle>
            <a:lvl1pPr marL="0" indent="0">
              <a:buNone/>
              <a:defRPr sz="1400"/>
            </a:lvl1pPr>
          </a:lstStyle>
          <a:p>
            <a:endParaRPr lang="en-US" dirty="0"/>
          </a:p>
        </p:txBody>
      </p:sp>
      <p:sp>
        <p:nvSpPr>
          <p:cNvPr id="8" name="Picture Placeholder 9"/>
          <p:cNvSpPr>
            <a:spLocks noGrp="1"/>
          </p:cNvSpPr>
          <p:nvPr>
            <p:ph type="pic" sz="quarter" idx="11"/>
          </p:nvPr>
        </p:nvSpPr>
        <p:spPr>
          <a:xfrm>
            <a:off x="6096000" y="0"/>
            <a:ext cx="6096000" cy="3429000"/>
          </a:xfrm>
          <a:prstGeom prst="rect">
            <a:avLst/>
          </a:prstGeom>
        </p:spPr>
        <p:txBody>
          <a:bodyPr/>
          <a:lstStyle>
            <a:lvl1pPr marL="0" indent="0">
              <a:buNone/>
              <a:defRPr sz="1400"/>
            </a:lvl1pPr>
          </a:lstStyle>
          <a:p>
            <a:endParaRPr lang="en-US" dirty="0"/>
          </a:p>
        </p:txBody>
      </p:sp>
      <p:sp>
        <p:nvSpPr>
          <p:cNvPr id="9" name="Picture Placeholder 9"/>
          <p:cNvSpPr>
            <a:spLocks noGrp="1"/>
          </p:cNvSpPr>
          <p:nvPr>
            <p:ph type="pic" sz="quarter" idx="12"/>
          </p:nvPr>
        </p:nvSpPr>
        <p:spPr>
          <a:xfrm>
            <a:off x="6096000" y="3429000"/>
            <a:ext cx="6096000" cy="3429000"/>
          </a:xfrm>
          <a:prstGeom prst="rect">
            <a:avLst/>
          </a:prstGeom>
        </p:spPr>
        <p:txBody>
          <a:bodyPr/>
          <a:lstStyle>
            <a:lvl1pPr marL="0" indent="0">
              <a:buNone/>
              <a:defRPr sz="1400"/>
            </a:lvl1pPr>
          </a:lstStyle>
          <a:p>
            <a:endParaRPr lang="en-US" dirty="0"/>
          </a:p>
        </p:txBody>
      </p:sp>
      <p:sp>
        <p:nvSpPr>
          <p:cNvPr id="10" name="Picture Placeholder 9"/>
          <p:cNvSpPr>
            <a:spLocks noGrp="1"/>
          </p:cNvSpPr>
          <p:nvPr>
            <p:ph type="pic" sz="quarter" idx="13"/>
          </p:nvPr>
        </p:nvSpPr>
        <p:spPr>
          <a:xfrm>
            <a:off x="0" y="3429000"/>
            <a:ext cx="6096000" cy="3429000"/>
          </a:xfrm>
          <a:prstGeom prst="rect">
            <a:avLst/>
          </a:prstGeom>
        </p:spPr>
        <p:txBody>
          <a:bodyPr/>
          <a:lstStyle>
            <a:lvl1pPr marL="0" indent="0">
              <a:buNone/>
              <a:defRPr sz="1400"/>
            </a:lvl1pPr>
          </a:lstStyle>
          <a:p>
            <a:endParaRPr lang="en-US" dirty="0"/>
          </a:p>
        </p:txBody>
      </p:sp>
    </p:spTree>
    <p:extLst>
      <p:ext uri="{BB962C8B-B14F-4D97-AF65-F5344CB8AC3E}">
        <p14:creationId xmlns:p14="http://schemas.microsoft.com/office/powerpoint/2010/main" val="1431243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Picture Placeholder 9"/>
          <p:cNvSpPr>
            <a:spLocks noGrp="1"/>
          </p:cNvSpPr>
          <p:nvPr>
            <p:ph type="pic" sz="quarter" idx="10"/>
          </p:nvPr>
        </p:nvSpPr>
        <p:spPr>
          <a:xfrm>
            <a:off x="0" y="0"/>
            <a:ext cx="12192000" cy="6858000"/>
          </a:xfrm>
          <a:prstGeom prst="rect">
            <a:avLst/>
          </a:prstGeom>
        </p:spPr>
        <p:txBody>
          <a:bodyPr/>
          <a:lstStyle>
            <a:lvl1pPr marL="0" indent="0">
              <a:buNone/>
              <a:defRPr sz="1400"/>
            </a:lvl1pPr>
          </a:lstStyle>
          <a:p>
            <a:endParaRPr lang="en-US"/>
          </a:p>
        </p:txBody>
      </p:sp>
    </p:spTree>
    <p:extLst>
      <p:ext uri="{BB962C8B-B14F-4D97-AF65-F5344CB8AC3E}">
        <p14:creationId xmlns:p14="http://schemas.microsoft.com/office/powerpoint/2010/main" val="2494826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p:cNvSpPr/>
          <p:nvPr userDrawn="1"/>
        </p:nvSpPr>
        <p:spPr>
          <a:xfrm rot="677839">
            <a:off x="2469195" y="2652454"/>
            <a:ext cx="1736611" cy="173661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userDrawn="1"/>
        </p:nvSpPr>
        <p:spPr>
          <a:xfrm rot="677839">
            <a:off x="5227695" y="2652454"/>
            <a:ext cx="1736611" cy="173661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rot="677839">
            <a:off x="7986195" y="2652454"/>
            <a:ext cx="1736611" cy="173661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9"/>
          <p:cNvSpPr>
            <a:spLocks noGrp="1"/>
          </p:cNvSpPr>
          <p:nvPr>
            <p:ph type="pic" sz="quarter" idx="10"/>
          </p:nvPr>
        </p:nvSpPr>
        <p:spPr>
          <a:xfrm>
            <a:off x="2457450" y="2652713"/>
            <a:ext cx="1752600" cy="1736725"/>
          </a:xfrm>
          <a:prstGeom prst="rect">
            <a:avLst/>
          </a:prstGeom>
        </p:spPr>
        <p:txBody>
          <a:bodyPr/>
          <a:lstStyle>
            <a:lvl1pPr marL="0" indent="0">
              <a:buNone/>
              <a:defRPr sz="1400"/>
            </a:lvl1pPr>
          </a:lstStyle>
          <a:p>
            <a:endParaRPr lang="en-US"/>
          </a:p>
        </p:txBody>
      </p:sp>
      <p:sp>
        <p:nvSpPr>
          <p:cNvPr id="11" name="Picture Placeholder 9"/>
          <p:cNvSpPr>
            <a:spLocks noGrp="1"/>
          </p:cNvSpPr>
          <p:nvPr>
            <p:ph type="pic" sz="quarter" idx="11"/>
          </p:nvPr>
        </p:nvSpPr>
        <p:spPr>
          <a:xfrm>
            <a:off x="5218056" y="2652339"/>
            <a:ext cx="1752600" cy="1736725"/>
          </a:xfrm>
          <a:prstGeom prst="rect">
            <a:avLst/>
          </a:prstGeom>
        </p:spPr>
        <p:txBody>
          <a:bodyPr/>
          <a:lstStyle>
            <a:lvl1pPr marL="0" indent="0">
              <a:buNone/>
              <a:defRPr sz="1400"/>
            </a:lvl1pPr>
          </a:lstStyle>
          <a:p>
            <a:endParaRPr lang="en-US"/>
          </a:p>
        </p:txBody>
      </p:sp>
      <p:sp>
        <p:nvSpPr>
          <p:cNvPr id="12" name="Picture Placeholder 9"/>
          <p:cNvSpPr>
            <a:spLocks noGrp="1"/>
          </p:cNvSpPr>
          <p:nvPr>
            <p:ph type="pic" sz="quarter" idx="12"/>
          </p:nvPr>
        </p:nvSpPr>
        <p:spPr>
          <a:xfrm>
            <a:off x="7979845" y="2652338"/>
            <a:ext cx="1752600" cy="1736725"/>
          </a:xfrm>
          <a:prstGeom prst="rect">
            <a:avLst/>
          </a:prstGeom>
        </p:spPr>
        <p:txBody>
          <a:bodyPr/>
          <a:lstStyle>
            <a:lvl1pPr marL="0" indent="0">
              <a:buNone/>
              <a:defRPr sz="1400"/>
            </a:lvl1pPr>
          </a:lstStyle>
          <a:p>
            <a:endParaRPr lang="en-US"/>
          </a:p>
        </p:txBody>
      </p:sp>
    </p:spTree>
    <p:extLst>
      <p:ext uri="{BB962C8B-B14F-4D97-AF65-F5344CB8AC3E}">
        <p14:creationId xmlns:p14="http://schemas.microsoft.com/office/powerpoint/2010/main" val="3682317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1937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6" r:id="rId3"/>
    <p:sldLayoutId id="2147483655" r:id="rId4"/>
    <p:sldLayoutId id="2147483654" r:id="rId5"/>
    <p:sldLayoutId id="2147483653" r:id="rId6"/>
    <p:sldLayoutId id="2147483652" r:id="rId7"/>
    <p:sldLayoutId id="2147483651"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8.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76"/>
            <a:ext cx="12192000" cy="6857247"/>
          </a:xfrm>
          <a:prstGeom prst="rect">
            <a:avLst/>
          </a:prstGeom>
        </p:spPr>
      </p:pic>
      <p:sp>
        <p:nvSpPr>
          <p:cNvPr id="5" name="Rectangle 4"/>
          <p:cNvSpPr/>
          <p:nvPr/>
        </p:nvSpPr>
        <p:spPr>
          <a:xfrm>
            <a:off x="0" y="-1"/>
            <a:ext cx="12192000" cy="6858001"/>
          </a:xfrm>
          <a:prstGeom prst="rect">
            <a:avLst/>
          </a:prstGeom>
          <a:gradFill>
            <a:gsLst>
              <a:gs pos="0">
                <a:schemeClr val="bg2">
                  <a:lumMod val="10000"/>
                  <a:alpha val="80000"/>
                </a:schemeClr>
              </a:gs>
              <a:gs pos="100000">
                <a:schemeClr val="bg2">
                  <a:lumMod val="10000"/>
                  <a:alpha val="9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Hexagon 7"/>
          <p:cNvSpPr/>
          <p:nvPr/>
        </p:nvSpPr>
        <p:spPr>
          <a:xfrm rot="16200000">
            <a:off x="4206167" y="1732556"/>
            <a:ext cx="3779668" cy="3392886"/>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537568" y="3200478"/>
            <a:ext cx="3116880" cy="523220"/>
          </a:xfrm>
          <a:prstGeom prst="rect">
            <a:avLst/>
          </a:prstGeom>
          <a:noFill/>
        </p:spPr>
        <p:txBody>
          <a:bodyPr wrap="none" rtlCol="0">
            <a:spAutoFit/>
          </a:bodyPr>
          <a:lstStyle/>
          <a:p>
            <a:pPr algn="ctr"/>
            <a:r>
              <a:rPr lang="en-US" sz="2800" b="1" dirty="0">
                <a:solidFill>
                  <a:schemeClr val="bg1">
                    <a:lumMod val="95000"/>
                  </a:schemeClr>
                </a:solidFill>
                <a:latin typeface="Futura Bk BT" panose="020B0502020204020303" pitchFamily="34" charset="0"/>
              </a:rPr>
              <a:t>BUSINESS REPORT</a:t>
            </a:r>
          </a:p>
        </p:txBody>
      </p:sp>
      <p:sp>
        <p:nvSpPr>
          <p:cNvPr id="13" name="TextBox 12"/>
          <p:cNvSpPr txBox="1"/>
          <p:nvPr/>
        </p:nvSpPr>
        <p:spPr>
          <a:xfrm>
            <a:off x="4610100" y="3929511"/>
            <a:ext cx="2971800" cy="669414"/>
          </a:xfrm>
          <a:prstGeom prst="rect">
            <a:avLst/>
          </a:prstGeom>
          <a:noFill/>
        </p:spPr>
        <p:txBody>
          <a:bodyPr wrap="square" rtlCol="0">
            <a:spAutoFit/>
          </a:bodyPr>
          <a:lstStyle/>
          <a:p>
            <a:pPr algn="ctr" fontAlgn="base">
              <a:lnSpc>
                <a:spcPct val="125000"/>
              </a:lnSpc>
              <a:spcBef>
                <a:spcPct val="0"/>
              </a:spcBef>
              <a:spcAft>
                <a:spcPct val="0"/>
              </a:spcAft>
            </a:pPr>
            <a:r>
              <a:rPr lang="zh-CN" altLang="en-US" sz="1000" dirty="0">
                <a:solidFill>
                  <a:schemeClr val="bg1"/>
                </a:solidFill>
                <a:latin typeface="微软雅黑"/>
                <a:ea typeface="微软雅黑"/>
                <a:cs typeface="Lato Light" charset="0"/>
                <a:sym typeface="Lato Light" charset="0"/>
              </a:rPr>
              <a:t>此处添加详细文本描述，建议与标题相关并符合整体语言风格，</a:t>
            </a:r>
            <a:endParaRPr lang="en-US" altLang="zh-CN" sz="1000" dirty="0">
              <a:solidFill>
                <a:schemeClr val="bg1"/>
              </a:solidFill>
              <a:latin typeface="微软雅黑"/>
              <a:ea typeface="微软雅黑"/>
              <a:cs typeface="Lato Light" charset="0"/>
              <a:sym typeface="Lato Light" charset="0"/>
            </a:endParaRPr>
          </a:p>
          <a:p>
            <a:pPr algn="ctr" fontAlgn="base">
              <a:lnSpc>
                <a:spcPct val="125000"/>
              </a:lnSpc>
              <a:spcBef>
                <a:spcPct val="0"/>
              </a:spcBef>
              <a:spcAft>
                <a:spcPct val="0"/>
              </a:spcAft>
            </a:pPr>
            <a:r>
              <a:rPr lang="zh-CN" altLang="en-US" sz="1000" dirty="0">
                <a:solidFill>
                  <a:schemeClr val="bg1"/>
                </a:solidFill>
                <a:latin typeface="微软雅黑"/>
                <a:ea typeface="微软雅黑"/>
                <a:cs typeface="Lato Light" charset="0"/>
                <a:sym typeface="Lato Light" charset="0"/>
              </a:rPr>
              <a:t>语言描述尽量简洁生动。</a:t>
            </a:r>
            <a:endParaRPr lang="en-US" altLang="zh-CN" sz="1000" dirty="0">
              <a:solidFill>
                <a:schemeClr val="bg1"/>
              </a:solidFill>
              <a:latin typeface="微软雅黑"/>
              <a:ea typeface="微软雅黑"/>
              <a:cs typeface="Lato Light" charset="0"/>
              <a:sym typeface="Lato Light" charset="0"/>
            </a:endParaRPr>
          </a:p>
        </p:txBody>
      </p:sp>
      <p:sp>
        <p:nvSpPr>
          <p:cNvPr id="2" name="Rectangle 1"/>
          <p:cNvSpPr/>
          <p:nvPr/>
        </p:nvSpPr>
        <p:spPr>
          <a:xfrm>
            <a:off x="5530495" y="2316570"/>
            <a:ext cx="1131012" cy="731430"/>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5530492" y="2420675"/>
            <a:ext cx="1131015" cy="523220"/>
          </a:xfrm>
          <a:prstGeom prst="rect">
            <a:avLst/>
          </a:prstGeom>
          <a:noFill/>
        </p:spPr>
        <p:txBody>
          <a:bodyPr wrap="none" rtlCol="0">
            <a:spAutoFit/>
          </a:bodyPr>
          <a:lstStyle/>
          <a:p>
            <a:pPr algn="ctr"/>
            <a:r>
              <a:rPr lang="en-US" sz="2800" b="1" dirty="0">
                <a:solidFill>
                  <a:schemeClr val="bg1">
                    <a:lumMod val="95000"/>
                  </a:schemeClr>
                </a:solidFill>
                <a:latin typeface="Futura Bk BT" panose="020B0502020204020303" pitchFamily="34" charset="0"/>
              </a:rPr>
              <a:t>LOGO</a:t>
            </a:r>
          </a:p>
        </p:txBody>
      </p:sp>
    </p:spTree>
    <p:extLst>
      <p:ext uri="{BB962C8B-B14F-4D97-AF65-F5344CB8AC3E}">
        <p14:creationId xmlns:p14="http://schemas.microsoft.com/office/powerpoint/2010/main" val="17840247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占位符 1"/>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5" name="TextBox 4"/>
          <p:cNvSpPr txBox="1"/>
          <p:nvPr/>
        </p:nvSpPr>
        <p:spPr>
          <a:xfrm>
            <a:off x="5506751" y="1703693"/>
            <a:ext cx="3326616" cy="707886"/>
          </a:xfrm>
          <a:prstGeom prst="rect">
            <a:avLst/>
          </a:prstGeom>
          <a:noFill/>
        </p:spPr>
        <p:txBody>
          <a:bodyPr wrap="none" rtlCol="0">
            <a:spAutoFit/>
          </a:bodyPr>
          <a:lstStyle/>
          <a:p>
            <a:r>
              <a:rPr lang="en-US" sz="4000" b="1" dirty="0">
                <a:solidFill>
                  <a:schemeClr val="tx1">
                    <a:lumMod val="65000"/>
                    <a:lumOff val="35000"/>
                  </a:schemeClr>
                </a:solidFill>
                <a:latin typeface="Futura Bk BT" panose="020B0502020204020303" pitchFamily="34" charset="0"/>
              </a:rPr>
              <a:t>Get In Touch !</a:t>
            </a:r>
          </a:p>
        </p:txBody>
      </p:sp>
      <p:sp>
        <p:nvSpPr>
          <p:cNvPr id="6" name="TextBox 5"/>
          <p:cNvSpPr txBox="1"/>
          <p:nvPr/>
        </p:nvSpPr>
        <p:spPr>
          <a:xfrm>
            <a:off x="5506751" y="2382551"/>
            <a:ext cx="2339102" cy="461665"/>
          </a:xfrm>
          <a:prstGeom prst="rect">
            <a:avLst/>
          </a:prstGeom>
          <a:noFill/>
        </p:spPr>
        <p:txBody>
          <a:bodyPr wrap="none" rtlCol="0">
            <a:spAutoFit/>
          </a:bodyPr>
          <a:lstStyle/>
          <a:p>
            <a:r>
              <a:rPr lang="en-US" sz="2400" dirty="0">
                <a:solidFill>
                  <a:schemeClr val="tx1">
                    <a:lumMod val="65000"/>
                    <a:lumOff val="35000"/>
                  </a:schemeClr>
                </a:solidFill>
                <a:latin typeface="Futura Bk BT" panose="020B0502020204020303" pitchFamily="34" charset="0"/>
              </a:rPr>
              <a:t>With Our Office</a:t>
            </a:r>
          </a:p>
        </p:txBody>
      </p:sp>
      <p:sp>
        <p:nvSpPr>
          <p:cNvPr id="7" name="TextBox 6"/>
          <p:cNvSpPr txBox="1"/>
          <p:nvPr/>
        </p:nvSpPr>
        <p:spPr>
          <a:xfrm>
            <a:off x="5506751" y="3387538"/>
            <a:ext cx="3637249" cy="1209562"/>
          </a:xfrm>
          <a:prstGeom prst="rect">
            <a:avLst/>
          </a:prstGeom>
          <a:noFill/>
        </p:spPr>
        <p:txBody>
          <a:bodyPr wrap="square" rtlCol="0">
            <a:spAutoFit/>
          </a:bodyPr>
          <a:lstStyle/>
          <a:p>
            <a:pPr>
              <a:lnSpc>
                <a:spcPct val="110000"/>
              </a:lnSpc>
            </a:pPr>
            <a:r>
              <a:rPr lang="id-ID" sz="1100" i="1"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quis</a:t>
            </a:r>
          </a:p>
        </p:txBody>
      </p:sp>
      <p:sp>
        <p:nvSpPr>
          <p:cNvPr id="9" name="TextBox 8"/>
          <p:cNvSpPr txBox="1"/>
          <p:nvPr/>
        </p:nvSpPr>
        <p:spPr>
          <a:xfrm>
            <a:off x="5506751" y="2836594"/>
            <a:ext cx="4327411" cy="4985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Sun Glass Street, </a:t>
            </a:r>
            <a:r>
              <a:rPr lang="en-US" sz="1200" b="1"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LA</a:t>
            </a:r>
          </a:p>
          <a:p>
            <a:pPr>
              <a:lnSpc>
                <a:spcPct val="110000"/>
              </a:lnSpc>
            </a:pPr>
            <a:r>
              <a:rPr lang="en-US" sz="12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152465 </a:t>
            </a:r>
            <a:r>
              <a:rPr lang="en-US" sz="12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Pos</a:t>
            </a:r>
            <a:r>
              <a:rPr lang="en-US" sz="12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Code</a:t>
            </a:r>
            <a:endParaRPr lang="id-ID" sz="12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008893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76"/>
            <a:ext cx="12192000" cy="6857247"/>
          </a:xfrm>
          <a:prstGeom prst="rect">
            <a:avLst/>
          </a:prstGeom>
        </p:spPr>
      </p:pic>
      <p:sp>
        <p:nvSpPr>
          <p:cNvPr id="5" name="Rectangle 4"/>
          <p:cNvSpPr/>
          <p:nvPr/>
        </p:nvSpPr>
        <p:spPr>
          <a:xfrm>
            <a:off x="0" y="-1"/>
            <a:ext cx="12192000" cy="6858001"/>
          </a:xfrm>
          <a:prstGeom prst="rect">
            <a:avLst/>
          </a:prstGeom>
          <a:gradFill>
            <a:gsLst>
              <a:gs pos="0">
                <a:schemeClr val="bg2">
                  <a:lumMod val="10000"/>
                  <a:alpha val="80000"/>
                </a:schemeClr>
              </a:gs>
              <a:gs pos="100000">
                <a:schemeClr val="bg2">
                  <a:lumMod val="10000"/>
                  <a:alpha val="9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Hexagon 7"/>
          <p:cNvSpPr/>
          <p:nvPr/>
        </p:nvSpPr>
        <p:spPr>
          <a:xfrm rot="16200000">
            <a:off x="4206167" y="1732556"/>
            <a:ext cx="3779668" cy="3392886"/>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5024177" y="3200478"/>
            <a:ext cx="2143664" cy="523220"/>
          </a:xfrm>
          <a:prstGeom prst="rect">
            <a:avLst/>
          </a:prstGeom>
          <a:noFill/>
        </p:spPr>
        <p:txBody>
          <a:bodyPr wrap="none" rtlCol="0">
            <a:spAutoFit/>
          </a:bodyPr>
          <a:lstStyle/>
          <a:p>
            <a:pPr algn="ctr"/>
            <a:r>
              <a:rPr lang="en-US" sz="2800" b="1" dirty="0">
                <a:solidFill>
                  <a:schemeClr val="bg1">
                    <a:lumMod val="95000"/>
                  </a:schemeClr>
                </a:solidFill>
                <a:latin typeface="Futura Bk BT" panose="020B0502020204020303" pitchFamily="34" charset="0"/>
              </a:rPr>
              <a:t>THANK YOU</a:t>
            </a:r>
          </a:p>
        </p:txBody>
      </p:sp>
      <p:sp>
        <p:nvSpPr>
          <p:cNvPr id="13" name="TextBox 12"/>
          <p:cNvSpPr txBox="1"/>
          <p:nvPr/>
        </p:nvSpPr>
        <p:spPr>
          <a:xfrm>
            <a:off x="4610100" y="3929511"/>
            <a:ext cx="2971800" cy="669414"/>
          </a:xfrm>
          <a:prstGeom prst="rect">
            <a:avLst/>
          </a:prstGeom>
          <a:noFill/>
        </p:spPr>
        <p:txBody>
          <a:bodyPr wrap="square" rtlCol="0">
            <a:spAutoFit/>
          </a:bodyPr>
          <a:lstStyle/>
          <a:p>
            <a:pPr algn="ctr" fontAlgn="base">
              <a:lnSpc>
                <a:spcPct val="125000"/>
              </a:lnSpc>
              <a:spcBef>
                <a:spcPct val="0"/>
              </a:spcBef>
              <a:spcAft>
                <a:spcPct val="0"/>
              </a:spcAft>
            </a:pPr>
            <a:r>
              <a:rPr lang="zh-CN" altLang="en-US" sz="1000" dirty="0">
                <a:solidFill>
                  <a:schemeClr val="bg1"/>
                </a:solidFill>
                <a:latin typeface="微软雅黑"/>
                <a:ea typeface="微软雅黑"/>
                <a:cs typeface="Lato Light" charset="0"/>
                <a:sym typeface="Lato Light" charset="0"/>
              </a:rPr>
              <a:t>此处添加详细文本描述，建议与标题相关并符合整体语言风格，</a:t>
            </a:r>
            <a:endParaRPr lang="en-US" altLang="zh-CN" sz="1000" dirty="0">
              <a:solidFill>
                <a:schemeClr val="bg1"/>
              </a:solidFill>
              <a:latin typeface="微软雅黑"/>
              <a:ea typeface="微软雅黑"/>
              <a:cs typeface="Lato Light" charset="0"/>
              <a:sym typeface="Lato Light" charset="0"/>
            </a:endParaRPr>
          </a:p>
          <a:p>
            <a:pPr algn="ctr" fontAlgn="base">
              <a:lnSpc>
                <a:spcPct val="125000"/>
              </a:lnSpc>
              <a:spcBef>
                <a:spcPct val="0"/>
              </a:spcBef>
              <a:spcAft>
                <a:spcPct val="0"/>
              </a:spcAft>
            </a:pPr>
            <a:r>
              <a:rPr lang="zh-CN" altLang="en-US" sz="1000" dirty="0">
                <a:solidFill>
                  <a:schemeClr val="bg1"/>
                </a:solidFill>
                <a:latin typeface="微软雅黑"/>
                <a:ea typeface="微软雅黑"/>
                <a:cs typeface="Lato Light" charset="0"/>
                <a:sym typeface="Lato Light" charset="0"/>
              </a:rPr>
              <a:t>语言描述尽量简洁生动。</a:t>
            </a:r>
            <a:endParaRPr lang="en-US" altLang="zh-CN" sz="1000" dirty="0">
              <a:solidFill>
                <a:schemeClr val="bg1"/>
              </a:solidFill>
              <a:latin typeface="微软雅黑"/>
              <a:ea typeface="微软雅黑"/>
              <a:cs typeface="Lato Light" charset="0"/>
              <a:sym typeface="Lato Light" charset="0"/>
            </a:endParaRPr>
          </a:p>
        </p:txBody>
      </p:sp>
      <p:sp>
        <p:nvSpPr>
          <p:cNvPr id="2" name="Rectangle 1"/>
          <p:cNvSpPr/>
          <p:nvPr/>
        </p:nvSpPr>
        <p:spPr>
          <a:xfrm>
            <a:off x="5530495" y="2316570"/>
            <a:ext cx="1131012" cy="731430"/>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5530492" y="2420675"/>
            <a:ext cx="1131015" cy="523220"/>
          </a:xfrm>
          <a:prstGeom prst="rect">
            <a:avLst/>
          </a:prstGeom>
          <a:noFill/>
        </p:spPr>
        <p:txBody>
          <a:bodyPr wrap="none" rtlCol="0">
            <a:spAutoFit/>
          </a:bodyPr>
          <a:lstStyle/>
          <a:p>
            <a:pPr algn="ctr"/>
            <a:r>
              <a:rPr lang="en-US" sz="2800" b="1" dirty="0">
                <a:solidFill>
                  <a:schemeClr val="bg1">
                    <a:lumMod val="95000"/>
                  </a:schemeClr>
                </a:solidFill>
                <a:latin typeface="Futura Bk BT" panose="020B0502020204020303" pitchFamily="34" charset="0"/>
              </a:rPr>
              <a:t>LOGO</a:t>
            </a:r>
          </a:p>
        </p:txBody>
      </p:sp>
    </p:spTree>
    <p:extLst>
      <p:ext uri="{BB962C8B-B14F-4D97-AF65-F5344CB8AC3E}">
        <p14:creationId xmlns:p14="http://schemas.microsoft.com/office/powerpoint/2010/main" val="953869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4537559" y="455464"/>
            <a:ext cx="3116879" cy="523220"/>
          </a:xfrm>
          <a:prstGeom prst="rect">
            <a:avLst/>
          </a:prstGeom>
          <a:noFill/>
        </p:spPr>
        <p:txBody>
          <a:bodyPr wrap="none" rtlCol="0">
            <a:spAutoFit/>
          </a:bodyPr>
          <a:lstStyle/>
          <a:p>
            <a:pPr algn="ctr"/>
            <a:r>
              <a:rPr lang="en-US" altLang="zh-CN" sz="2800" b="1" dirty="0">
                <a:latin typeface="Futura Bk BT" panose="020B0502020204020303" pitchFamily="34" charset="0"/>
              </a:rPr>
              <a:t>BUSINESS REPORT</a:t>
            </a:r>
          </a:p>
        </p:txBody>
      </p:sp>
      <p:cxnSp>
        <p:nvCxnSpPr>
          <p:cNvPr id="18" name="Straight Connector 17"/>
          <p:cNvCxnSpPr/>
          <p:nvPr/>
        </p:nvCxnSpPr>
        <p:spPr>
          <a:xfrm>
            <a:off x="5675710" y="1060903"/>
            <a:ext cx="840581" cy="0"/>
          </a:xfrm>
          <a:prstGeom prst="line">
            <a:avLst/>
          </a:prstGeom>
          <a:ln w="3175">
            <a:solidFill>
              <a:schemeClr val="bg1">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2352519" y="1275891"/>
            <a:ext cx="7486962" cy="769441"/>
            <a:chOff x="2114238" y="1275891"/>
            <a:chExt cx="7486962" cy="769441"/>
          </a:xfrm>
        </p:grpSpPr>
        <p:sp>
          <p:nvSpPr>
            <p:cNvPr id="20" name="TextBox 19"/>
            <p:cNvSpPr txBox="1"/>
            <p:nvPr/>
          </p:nvSpPr>
          <p:spPr>
            <a:xfrm>
              <a:off x="4253818" y="1275891"/>
              <a:ext cx="3207801" cy="338554"/>
            </a:xfrm>
            <a:prstGeom prst="rect">
              <a:avLst/>
            </a:prstGeom>
            <a:noFill/>
          </p:spPr>
          <p:txBody>
            <a:bodyPr wrap="none" rtlCol="0">
              <a:spAutoFit/>
            </a:bodyPr>
            <a:lstStyle/>
            <a:p>
              <a:pPr algn="ctr"/>
              <a:r>
                <a:rPr lang="en-US" sz="16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We Are Creative Production Team</a:t>
              </a:r>
            </a:p>
          </p:txBody>
        </p:sp>
        <p:sp>
          <p:nvSpPr>
            <p:cNvPr id="21" name="TextBox 20"/>
            <p:cNvSpPr txBox="1"/>
            <p:nvPr/>
          </p:nvSpPr>
          <p:spPr>
            <a:xfrm>
              <a:off x="2114238" y="1614445"/>
              <a:ext cx="7486962" cy="430887"/>
            </a:xfrm>
            <a:prstGeom prst="rect">
              <a:avLst/>
            </a:prstGeom>
            <a:noFill/>
          </p:spPr>
          <p:txBody>
            <a:bodyPr wrap="square" rtlCol="0">
              <a:spAutoFit/>
            </a:bodyPr>
            <a:lstStyle/>
            <a:p>
              <a:pPr algn="ct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Lorem ipsum dolor sit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amet</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consectetur</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adipiscing</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elit</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Sed</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ornare</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sapien</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posuere</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velit</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blandit</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tempor</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Duis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ut</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odio</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molestie</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blandit</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nibh</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ac,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suscipit</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massa</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Fusce</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iaculis</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cursus nulla</a:t>
              </a:r>
            </a:p>
          </p:txBody>
        </p:sp>
      </p:grpSp>
      <p:sp>
        <p:nvSpPr>
          <p:cNvPr id="23" name="TextBox 22"/>
          <p:cNvSpPr txBox="1"/>
          <p:nvPr/>
        </p:nvSpPr>
        <p:spPr>
          <a:xfrm>
            <a:off x="1999022" y="4695619"/>
            <a:ext cx="2273300" cy="369332"/>
          </a:xfrm>
          <a:prstGeom prst="rect">
            <a:avLst/>
          </a:prstGeom>
          <a:noFill/>
        </p:spPr>
        <p:txBody>
          <a:bodyPr wrap="square" rtlCol="0">
            <a:spAutoFit/>
          </a:bodyPr>
          <a:lstStyle/>
          <a:p>
            <a:pPr algn="ctr"/>
            <a:r>
              <a:rPr lang="id-ID" dirty="0">
                <a:solidFill>
                  <a:schemeClr val="tx1">
                    <a:lumMod val="50000"/>
                    <a:lumOff val="50000"/>
                  </a:schemeClr>
                </a:solidFill>
                <a:latin typeface="Futura Bk BT" panose="020B0502020204020303" pitchFamily="34" charset="0"/>
              </a:rPr>
              <a:t>Olivia Wagner</a:t>
            </a:r>
          </a:p>
        </p:txBody>
      </p:sp>
      <p:sp>
        <p:nvSpPr>
          <p:cNvPr id="24" name="TextBox 23"/>
          <p:cNvSpPr txBox="1"/>
          <p:nvPr/>
        </p:nvSpPr>
        <p:spPr>
          <a:xfrm>
            <a:off x="1912261" y="5300915"/>
            <a:ext cx="2446822" cy="400110"/>
          </a:xfrm>
          <a:prstGeom prst="rect">
            <a:avLst/>
          </a:prstGeom>
          <a:noFill/>
        </p:spPr>
        <p:txBody>
          <a:bodyPr wrap="square" rtlCol="0">
            <a:spAutoFit/>
          </a:bodyPr>
          <a:lstStyle/>
          <a:p>
            <a:pPr algn="ctr"/>
            <a:r>
              <a:rPr lang="id-ID" sz="1000" dirty="0">
                <a:solidFill>
                  <a:schemeClr val="bg1">
                    <a:lumMod val="65000"/>
                  </a:schemeClr>
                </a:solidFill>
              </a:rPr>
              <a:t>Lorem ipsum dolor sit amet, consectetuer adipiscing elit.</a:t>
            </a:r>
          </a:p>
        </p:txBody>
      </p:sp>
      <p:sp>
        <p:nvSpPr>
          <p:cNvPr id="25" name="TextBox 24"/>
          <p:cNvSpPr txBox="1"/>
          <p:nvPr/>
        </p:nvSpPr>
        <p:spPr>
          <a:xfrm>
            <a:off x="1999022" y="5038860"/>
            <a:ext cx="2273300" cy="276999"/>
          </a:xfrm>
          <a:prstGeom prst="rect">
            <a:avLst/>
          </a:prstGeom>
          <a:noFill/>
        </p:spPr>
        <p:txBody>
          <a:bodyPr wrap="square" rtlCol="0">
            <a:spAutoFit/>
          </a:bodyPr>
          <a:lstStyle/>
          <a:p>
            <a:pPr algn="ctr"/>
            <a:r>
              <a:rPr lang="id-ID" sz="1200" i="1" dirty="0">
                <a:solidFill>
                  <a:schemeClr val="accent2"/>
                </a:solidFill>
              </a:rPr>
              <a:t>Chief Marketing</a:t>
            </a:r>
          </a:p>
        </p:txBody>
      </p:sp>
      <p:sp>
        <p:nvSpPr>
          <p:cNvPr id="31" name="TextBox 30"/>
          <p:cNvSpPr txBox="1"/>
          <p:nvPr/>
        </p:nvSpPr>
        <p:spPr>
          <a:xfrm>
            <a:off x="4959348" y="4695619"/>
            <a:ext cx="2273300" cy="369332"/>
          </a:xfrm>
          <a:prstGeom prst="rect">
            <a:avLst/>
          </a:prstGeom>
          <a:noFill/>
        </p:spPr>
        <p:txBody>
          <a:bodyPr wrap="square" rtlCol="0">
            <a:spAutoFit/>
          </a:bodyPr>
          <a:lstStyle/>
          <a:p>
            <a:pPr algn="ctr"/>
            <a:r>
              <a:rPr lang="en-US" dirty="0">
                <a:solidFill>
                  <a:schemeClr val="tx1">
                    <a:lumMod val="50000"/>
                    <a:lumOff val="50000"/>
                  </a:schemeClr>
                </a:solidFill>
                <a:latin typeface="Futura Bk BT" panose="020B0502020204020303" pitchFamily="34" charset="0"/>
              </a:rPr>
              <a:t>Alina </a:t>
            </a:r>
            <a:r>
              <a:rPr lang="en-US" dirty="0" err="1">
                <a:solidFill>
                  <a:schemeClr val="tx1">
                    <a:lumMod val="50000"/>
                    <a:lumOff val="50000"/>
                  </a:schemeClr>
                </a:solidFill>
                <a:latin typeface="Futura Bk BT" panose="020B0502020204020303" pitchFamily="34" charset="0"/>
              </a:rPr>
              <a:t>Eliva</a:t>
            </a:r>
            <a:endParaRPr lang="id-ID" dirty="0">
              <a:solidFill>
                <a:schemeClr val="tx1">
                  <a:lumMod val="50000"/>
                  <a:lumOff val="50000"/>
                </a:schemeClr>
              </a:solidFill>
              <a:latin typeface="Futura Bk BT" panose="020B0502020204020303" pitchFamily="34" charset="0"/>
            </a:endParaRPr>
          </a:p>
        </p:txBody>
      </p:sp>
      <p:sp>
        <p:nvSpPr>
          <p:cNvPr id="32" name="TextBox 31"/>
          <p:cNvSpPr txBox="1"/>
          <p:nvPr/>
        </p:nvSpPr>
        <p:spPr>
          <a:xfrm>
            <a:off x="4872587" y="5300915"/>
            <a:ext cx="2446822" cy="400110"/>
          </a:xfrm>
          <a:prstGeom prst="rect">
            <a:avLst/>
          </a:prstGeom>
          <a:noFill/>
        </p:spPr>
        <p:txBody>
          <a:bodyPr wrap="square" rtlCol="0">
            <a:spAutoFit/>
          </a:bodyPr>
          <a:lstStyle/>
          <a:p>
            <a:pPr algn="ctr"/>
            <a:r>
              <a:rPr lang="id-ID" sz="1000" dirty="0">
                <a:solidFill>
                  <a:schemeClr val="bg1">
                    <a:lumMod val="65000"/>
                  </a:schemeClr>
                </a:solidFill>
              </a:rPr>
              <a:t>Lorem ipsum dolor sit amet, consectetuer adipiscing elit.</a:t>
            </a:r>
          </a:p>
        </p:txBody>
      </p:sp>
      <p:sp>
        <p:nvSpPr>
          <p:cNvPr id="33" name="TextBox 32"/>
          <p:cNvSpPr txBox="1"/>
          <p:nvPr/>
        </p:nvSpPr>
        <p:spPr>
          <a:xfrm>
            <a:off x="4959348" y="5038860"/>
            <a:ext cx="2273300" cy="276999"/>
          </a:xfrm>
          <a:prstGeom prst="rect">
            <a:avLst/>
          </a:prstGeom>
          <a:noFill/>
        </p:spPr>
        <p:txBody>
          <a:bodyPr wrap="square" rtlCol="0">
            <a:spAutoFit/>
          </a:bodyPr>
          <a:lstStyle/>
          <a:p>
            <a:pPr algn="ctr"/>
            <a:r>
              <a:rPr lang="id-ID" sz="1200" i="1" dirty="0">
                <a:solidFill>
                  <a:schemeClr val="accent1"/>
                </a:solidFill>
              </a:rPr>
              <a:t>Chief </a:t>
            </a:r>
            <a:r>
              <a:rPr lang="en-US" sz="1200" i="1" dirty="0">
                <a:solidFill>
                  <a:schemeClr val="accent1"/>
                </a:solidFill>
              </a:rPr>
              <a:t>Manager</a:t>
            </a:r>
            <a:endParaRPr lang="id-ID" sz="1200" i="1" dirty="0">
              <a:solidFill>
                <a:schemeClr val="accent1"/>
              </a:solidFill>
            </a:endParaRPr>
          </a:p>
        </p:txBody>
      </p:sp>
      <p:sp>
        <p:nvSpPr>
          <p:cNvPr id="39" name="TextBox 38"/>
          <p:cNvSpPr txBox="1"/>
          <p:nvPr/>
        </p:nvSpPr>
        <p:spPr>
          <a:xfrm>
            <a:off x="7717850" y="4695619"/>
            <a:ext cx="2273300" cy="369332"/>
          </a:xfrm>
          <a:prstGeom prst="rect">
            <a:avLst/>
          </a:prstGeom>
          <a:noFill/>
        </p:spPr>
        <p:txBody>
          <a:bodyPr wrap="square" rtlCol="0">
            <a:spAutoFit/>
          </a:bodyPr>
          <a:lstStyle/>
          <a:p>
            <a:pPr algn="ctr"/>
            <a:r>
              <a:rPr lang="en-US" dirty="0">
                <a:solidFill>
                  <a:schemeClr val="tx1">
                    <a:lumMod val="50000"/>
                    <a:lumOff val="50000"/>
                  </a:schemeClr>
                </a:solidFill>
                <a:latin typeface="Futura Bk BT" panose="020B0502020204020303" pitchFamily="34" charset="0"/>
              </a:rPr>
              <a:t>Mark </a:t>
            </a:r>
            <a:r>
              <a:rPr lang="en-US" dirty="0" err="1">
                <a:solidFill>
                  <a:schemeClr val="tx1">
                    <a:lumMod val="50000"/>
                    <a:lumOff val="50000"/>
                  </a:schemeClr>
                </a:solidFill>
                <a:latin typeface="Futura Bk BT" panose="020B0502020204020303" pitchFamily="34" charset="0"/>
              </a:rPr>
              <a:t>Zunkezun</a:t>
            </a:r>
            <a:endParaRPr lang="id-ID" dirty="0">
              <a:solidFill>
                <a:schemeClr val="tx1">
                  <a:lumMod val="50000"/>
                  <a:lumOff val="50000"/>
                </a:schemeClr>
              </a:solidFill>
              <a:latin typeface="Futura Bk BT" panose="020B0502020204020303" pitchFamily="34" charset="0"/>
            </a:endParaRPr>
          </a:p>
        </p:txBody>
      </p:sp>
      <p:sp>
        <p:nvSpPr>
          <p:cNvPr id="40" name="TextBox 39"/>
          <p:cNvSpPr txBox="1"/>
          <p:nvPr/>
        </p:nvSpPr>
        <p:spPr>
          <a:xfrm>
            <a:off x="7631089" y="5300915"/>
            <a:ext cx="2446822" cy="400110"/>
          </a:xfrm>
          <a:prstGeom prst="rect">
            <a:avLst/>
          </a:prstGeom>
          <a:noFill/>
        </p:spPr>
        <p:txBody>
          <a:bodyPr wrap="square" rtlCol="0">
            <a:spAutoFit/>
          </a:bodyPr>
          <a:lstStyle/>
          <a:p>
            <a:pPr algn="ctr"/>
            <a:r>
              <a:rPr lang="id-ID" sz="1000" dirty="0">
                <a:solidFill>
                  <a:schemeClr val="bg1">
                    <a:lumMod val="65000"/>
                  </a:schemeClr>
                </a:solidFill>
              </a:rPr>
              <a:t>Lorem ipsum dolor sit amet, consectetuer adipiscing elit.</a:t>
            </a:r>
          </a:p>
        </p:txBody>
      </p:sp>
      <p:sp>
        <p:nvSpPr>
          <p:cNvPr id="41" name="TextBox 40"/>
          <p:cNvSpPr txBox="1"/>
          <p:nvPr/>
        </p:nvSpPr>
        <p:spPr>
          <a:xfrm>
            <a:off x="7717850" y="5038860"/>
            <a:ext cx="2273300" cy="276999"/>
          </a:xfrm>
          <a:prstGeom prst="rect">
            <a:avLst/>
          </a:prstGeom>
          <a:noFill/>
        </p:spPr>
        <p:txBody>
          <a:bodyPr wrap="square" rtlCol="0">
            <a:spAutoFit/>
          </a:bodyPr>
          <a:lstStyle/>
          <a:p>
            <a:pPr algn="ctr"/>
            <a:r>
              <a:rPr lang="id-ID" sz="1200" i="1" dirty="0">
                <a:solidFill>
                  <a:schemeClr val="tx1">
                    <a:lumMod val="65000"/>
                    <a:lumOff val="35000"/>
                  </a:schemeClr>
                </a:solidFill>
              </a:rPr>
              <a:t>Chief </a:t>
            </a:r>
            <a:r>
              <a:rPr lang="en-US" sz="1200" i="1" dirty="0">
                <a:solidFill>
                  <a:schemeClr val="tx1">
                    <a:lumMod val="65000"/>
                    <a:lumOff val="35000"/>
                  </a:schemeClr>
                </a:solidFill>
              </a:rPr>
              <a:t>Officer</a:t>
            </a:r>
            <a:endParaRPr lang="id-ID" sz="1200" i="1" dirty="0">
              <a:solidFill>
                <a:schemeClr val="tx1">
                  <a:lumMod val="65000"/>
                  <a:lumOff val="35000"/>
                </a:schemeClr>
              </a:solidFill>
            </a:endParaRPr>
          </a:p>
        </p:txBody>
      </p:sp>
      <p:pic>
        <p:nvPicPr>
          <p:cNvPr id="2" name="图片占位符 1"/>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tretch>
            <a:fillRect/>
          </a:stretch>
        </p:blipFill>
        <p:spPr>
          <a:xfrm>
            <a:off x="2457450" y="2835809"/>
            <a:ext cx="1752600" cy="1370533"/>
          </a:xfrm>
        </p:spPr>
      </p:pic>
      <p:pic>
        <p:nvPicPr>
          <p:cNvPr id="4" name="图片占位符 3"/>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a:fillRect/>
          </a:stretch>
        </p:blipFill>
        <p:spPr/>
      </p:pic>
      <p:pic>
        <p:nvPicPr>
          <p:cNvPr id="6" name="图片占位符 5"/>
          <p:cNvPicPr>
            <a:picLocks noGrp="1" noChangeAspect="1"/>
          </p:cNvPicPr>
          <p:nvPr>
            <p:ph type="pic" sz="quarter" idx="12"/>
          </p:nvPr>
        </p:nvPicPr>
        <p:blipFill>
          <a:blip r:embed="rId4"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420683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占位符 1"/>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4" name="Rectangle 3"/>
          <p:cNvSpPr/>
          <p:nvPr/>
        </p:nvSpPr>
        <p:spPr>
          <a:xfrm>
            <a:off x="0" y="0"/>
            <a:ext cx="12192000" cy="6858000"/>
          </a:xfrm>
          <a:prstGeom prst="rect">
            <a:avLst/>
          </a:prstGeom>
          <a:solidFill>
            <a:schemeClr val="tx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103086" y="1110797"/>
            <a:ext cx="2888343" cy="463640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651829" y="1110797"/>
            <a:ext cx="2888343" cy="463640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8200572" y="1110797"/>
            <a:ext cx="2888343" cy="463640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1189990" y="1379763"/>
            <a:ext cx="2714534" cy="4156985"/>
            <a:chOff x="1189990" y="1379763"/>
            <a:chExt cx="2714534" cy="4156985"/>
          </a:xfrm>
        </p:grpSpPr>
        <p:sp>
          <p:nvSpPr>
            <p:cNvPr id="10" name="TextBox 9"/>
            <p:cNvSpPr txBox="1"/>
            <p:nvPr/>
          </p:nvSpPr>
          <p:spPr>
            <a:xfrm>
              <a:off x="1410607" y="1379763"/>
              <a:ext cx="2273300" cy="461665"/>
            </a:xfrm>
            <a:prstGeom prst="rect">
              <a:avLst/>
            </a:prstGeom>
            <a:noFill/>
          </p:spPr>
          <p:txBody>
            <a:bodyPr wrap="square" rtlCol="0">
              <a:spAutoFit/>
            </a:bodyPr>
            <a:lstStyle/>
            <a:p>
              <a:pPr algn="ctr"/>
              <a:r>
                <a:rPr lang="en-US" sz="2400" dirty="0">
                  <a:solidFill>
                    <a:schemeClr val="bg1">
                      <a:lumMod val="95000"/>
                    </a:schemeClr>
                  </a:solidFill>
                  <a:latin typeface="Futura Bk BT" panose="020B0502020204020303" pitchFamily="34" charset="0"/>
                </a:rPr>
                <a:t>Price Table</a:t>
              </a:r>
              <a:endParaRPr lang="id-ID" sz="2400" dirty="0">
                <a:solidFill>
                  <a:schemeClr val="bg1">
                    <a:lumMod val="95000"/>
                  </a:schemeClr>
                </a:solidFill>
                <a:latin typeface="Futura Bk BT" panose="020B0502020204020303" pitchFamily="34" charset="0"/>
              </a:endParaRPr>
            </a:p>
          </p:txBody>
        </p:sp>
        <p:sp>
          <p:nvSpPr>
            <p:cNvPr id="11" name="TextBox 10"/>
            <p:cNvSpPr txBox="1"/>
            <p:nvPr/>
          </p:nvSpPr>
          <p:spPr>
            <a:xfrm>
              <a:off x="1410607" y="1742630"/>
              <a:ext cx="2273300" cy="1107996"/>
            </a:xfrm>
            <a:prstGeom prst="rect">
              <a:avLst/>
            </a:prstGeom>
            <a:noFill/>
          </p:spPr>
          <p:txBody>
            <a:bodyPr wrap="square" rtlCol="0">
              <a:spAutoFit/>
            </a:bodyPr>
            <a:lstStyle/>
            <a:p>
              <a:pPr algn="ctr"/>
              <a:r>
                <a:rPr lang="en-US" sz="6600" dirty="0">
                  <a:solidFill>
                    <a:schemeClr val="bg1">
                      <a:lumMod val="95000"/>
                    </a:schemeClr>
                  </a:solidFill>
                  <a:latin typeface="Futura Bk BT" panose="020B0502020204020303" pitchFamily="34" charset="0"/>
                </a:rPr>
                <a:t>$150</a:t>
              </a:r>
              <a:endParaRPr lang="id-ID" sz="6600" dirty="0">
                <a:solidFill>
                  <a:schemeClr val="bg1">
                    <a:lumMod val="95000"/>
                  </a:schemeClr>
                </a:solidFill>
                <a:latin typeface="Futura Bk BT" panose="020B0502020204020303" pitchFamily="34" charset="0"/>
              </a:endParaRPr>
            </a:p>
          </p:txBody>
        </p:sp>
        <p:sp>
          <p:nvSpPr>
            <p:cNvPr id="12" name="TextBox 11"/>
            <p:cNvSpPr txBox="1"/>
            <p:nvPr/>
          </p:nvSpPr>
          <p:spPr>
            <a:xfrm>
              <a:off x="1410607" y="2770183"/>
              <a:ext cx="2273300" cy="276999"/>
            </a:xfrm>
            <a:prstGeom prst="rect">
              <a:avLst/>
            </a:prstGeom>
            <a:noFill/>
          </p:spPr>
          <p:txBody>
            <a:bodyPr wrap="square" rtlCol="0">
              <a:spAutoFit/>
            </a:bodyPr>
            <a:lstStyle/>
            <a:p>
              <a:pPr algn="ctr"/>
              <a:r>
                <a:rPr lang="en-US" sz="1200" i="1" spc="300" dirty="0">
                  <a:solidFill>
                    <a:schemeClr val="bg1">
                      <a:lumMod val="95000"/>
                    </a:schemeClr>
                  </a:solidFill>
                </a:rPr>
                <a:t>Basic User</a:t>
              </a:r>
              <a:endParaRPr lang="id-ID" sz="1200" i="1" spc="300" dirty="0">
                <a:solidFill>
                  <a:schemeClr val="bg1">
                    <a:lumMod val="95000"/>
                  </a:schemeClr>
                </a:solidFill>
              </a:endParaRPr>
            </a:p>
          </p:txBody>
        </p:sp>
        <p:sp>
          <p:nvSpPr>
            <p:cNvPr id="13" name="TextBox 12"/>
            <p:cNvSpPr txBox="1"/>
            <p:nvPr/>
          </p:nvSpPr>
          <p:spPr>
            <a:xfrm>
              <a:off x="1189990" y="3107500"/>
              <a:ext cx="2714534" cy="707886"/>
            </a:xfrm>
            <a:prstGeom prst="rect">
              <a:avLst/>
            </a:prstGeom>
            <a:noFill/>
          </p:spPr>
          <p:txBody>
            <a:bodyPr wrap="square" rtlCol="0">
              <a:spAutoFit/>
            </a:bodyPr>
            <a:lstStyle/>
            <a:p>
              <a:pPr algn="ctr"/>
              <a:r>
                <a:rPr lang="id-ID" sz="1000" dirty="0">
                  <a:solidFill>
                    <a:schemeClr val="bg1"/>
                  </a:solidFill>
                </a:rPr>
                <a:t>Lorem ipsum dolor sit amet, consectetuer elit.</a:t>
              </a:r>
              <a:r>
                <a:rPr lang="en-US" sz="1000" dirty="0">
                  <a:solidFill>
                    <a:schemeClr val="bg1"/>
                  </a:solidFill>
                </a:rPr>
                <a:t> </a:t>
              </a:r>
              <a:r>
                <a:rPr lang="en-US" sz="1000" dirty="0" err="1">
                  <a:solidFill>
                    <a:schemeClr val="bg1"/>
                  </a:solidFill>
                </a:rPr>
                <a:t>Completingly</a:t>
              </a:r>
              <a:r>
                <a:rPr lang="en-US" sz="1000" dirty="0">
                  <a:solidFill>
                    <a:schemeClr val="bg1"/>
                  </a:solidFill>
                </a:rPr>
                <a:t> synthesize virtual product through forced user</a:t>
              </a:r>
            </a:p>
            <a:p>
              <a:pPr algn="ctr"/>
              <a:endParaRPr lang="id-ID" sz="1000" dirty="0">
                <a:solidFill>
                  <a:schemeClr val="bg1"/>
                </a:solidFill>
              </a:endParaRPr>
            </a:p>
          </p:txBody>
        </p:sp>
        <p:sp>
          <p:nvSpPr>
            <p:cNvPr id="14" name="TextBox 13"/>
            <p:cNvSpPr txBox="1"/>
            <p:nvPr/>
          </p:nvSpPr>
          <p:spPr>
            <a:xfrm>
              <a:off x="1602414" y="3919521"/>
              <a:ext cx="1885684" cy="861774"/>
            </a:xfrm>
            <a:prstGeom prst="rect">
              <a:avLst/>
            </a:prstGeom>
            <a:noFill/>
          </p:spPr>
          <p:txBody>
            <a:bodyPr wrap="square" rtlCol="0">
              <a:spAutoFit/>
            </a:bodyPr>
            <a:lstStyle/>
            <a:p>
              <a:pPr marL="171450" indent="-171450">
                <a:buFont typeface="Wingdings" panose="05000000000000000000" pitchFamily="2" charset="2"/>
                <a:buChar char="ü"/>
              </a:pPr>
              <a:r>
                <a:rPr lang="id-ID" sz="1000" dirty="0">
                  <a:solidFill>
                    <a:schemeClr val="bg1"/>
                  </a:solidFill>
                </a:rPr>
                <a:t>Lorem ipsum dolor sit amet,</a:t>
              </a:r>
              <a:endParaRPr lang="en-US" sz="1000" dirty="0">
                <a:solidFill>
                  <a:schemeClr val="bg1"/>
                </a:solidFill>
              </a:endParaRPr>
            </a:p>
            <a:p>
              <a:pPr marL="171450" indent="-171450">
                <a:buFont typeface="Wingdings" panose="05000000000000000000" pitchFamily="2" charset="2"/>
                <a:buChar char="ü"/>
              </a:pPr>
              <a:r>
                <a:rPr lang="id-ID" sz="1000" dirty="0">
                  <a:solidFill>
                    <a:schemeClr val="bg1"/>
                  </a:solidFill>
                </a:rPr>
                <a:t>Lorem ipsum dolor sit amet, </a:t>
              </a:r>
              <a:endParaRPr lang="en-US" sz="1000" dirty="0">
                <a:solidFill>
                  <a:schemeClr val="bg1"/>
                </a:solidFill>
              </a:endParaRPr>
            </a:p>
            <a:p>
              <a:pPr marL="171450" indent="-171450">
                <a:buFont typeface="Wingdings" panose="05000000000000000000" pitchFamily="2" charset="2"/>
                <a:buChar char="ü"/>
              </a:pPr>
              <a:r>
                <a:rPr lang="id-ID" sz="1000" dirty="0">
                  <a:solidFill>
                    <a:schemeClr val="bg1"/>
                  </a:solidFill>
                </a:rPr>
                <a:t>Lorem ipsum dolor sit amet,</a:t>
              </a:r>
              <a:endParaRPr lang="en-US" sz="1000" dirty="0">
                <a:solidFill>
                  <a:schemeClr val="bg1"/>
                </a:solidFill>
              </a:endParaRPr>
            </a:p>
            <a:p>
              <a:pPr marL="171450" indent="-171450">
                <a:buFont typeface="Wingdings" panose="05000000000000000000" pitchFamily="2" charset="2"/>
                <a:buChar char="ü"/>
              </a:pPr>
              <a:r>
                <a:rPr lang="id-ID" sz="1000" dirty="0">
                  <a:solidFill>
                    <a:schemeClr val="bg1"/>
                  </a:solidFill>
                </a:rPr>
                <a:t>Lorem ipsum dolor sit amet,</a:t>
              </a:r>
              <a:endParaRPr lang="en-US" sz="1000" dirty="0">
                <a:solidFill>
                  <a:schemeClr val="bg1"/>
                </a:solidFill>
              </a:endParaRPr>
            </a:p>
            <a:p>
              <a:pPr marL="171450" indent="-171450">
                <a:buFont typeface="Wingdings" panose="05000000000000000000" pitchFamily="2" charset="2"/>
                <a:buChar char="ü"/>
              </a:pPr>
              <a:r>
                <a:rPr lang="id-ID" sz="1000" dirty="0">
                  <a:solidFill>
                    <a:schemeClr val="bg1"/>
                  </a:solidFill>
                </a:rPr>
                <a:t>Lorem ipsum dolor sit amet,</a:t>
              </a:r>
            </a:p>
          </p:txBody>
        </p:sp>
        <p:sp>
          <p:nvSpPr>
            <p:cNvPr id="15" name="TextBox 14"/>
            <p:cNvSpPr txBox="1"/>
            <p:nvPr/>
          </p:nvSpPr>
          <p:spPr>
            <a:xfrm>
              <a:off x="1408606" y="5167416"/>
              <a:ext cx="2273300" cy="369332"/>
            </a:xfrm>
            <a:prstGeom prst="rect">
              <a:avLst/>
            </a:prstGeom>
            <a:noFill/>
          </p:spPr>
          <p:txBody>
            <a:bodyPr wrap="square" rtlCol="0">
              <a:spAutoFit/>
            </a:bodyPr>
            <a:lstStyle/>
            <a:p>
              <a:pPr algn="ctr"/>
              <a:r>
                <a:rPr lang="en-US" b="1" i="1" dirty="0">
                  <a:solidFill>
                    <a:schemeClr val="bg1"/>
                  </a:solidFill>
                </a:rPr>
                <a:t>Basic Business</a:t>
              </a:r>
              <a:endParaRPr lang="id-ID" b="1" i="1" dirty="0">
                <a:solidFill>
                  <a:schemeClr val="bg1"/>
                </a:solidFill>
              </a:endParaRPr>
            </a:p>
          </p:txBody>
        </p:sp>
        <p:cxnSp>
          <p:nvCxnSpPr>
            <p:cNvPr id="17" name="Straight Connector 16"/>
            <p:cNvCxnSpPr/>
            <p:nvPr/>
          </p:nvCxnSpPr>
          <p:spPr>
            <a:xfrm>
              <a:off x="2455817" y="3066597"/>
              <a:ext cx="182880" cy="0"/>
            </a:xfrm>
            <a:prstGeom prst="line">
              <a:avLst/>
            </a:prstGeom>
            <a:ln w="57150"/>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4738733" y="1379763"/>
            <a:ext cx="2714534" cy="4156985"/>
            <a:chOff x="1189990" y="1379763"/>
            <a:chExt cx="2714534" cy="4156985"/>
          </a:xfrm>
        </p:grpSpPr>
        <p:sp>
          <p:nvSpPr>
            <p:cNvPr id="20" name="TextBox 19"/>
            <p:cNvSpPr txBox="1"/>
            <p:nvPr/>
          </p:nvSpPr>
          <p:spPr>
            <a:xfrm>
              <a:off x="1410607" y="1379763"/>
              <a:ext cx="2273300" cy="461665"/>
            </a:xfrm>
            <a:prstGeom prst="rect">
              <a:avLst/>
            </a:prstGeom>
            <a:noFill/>
          </p:spPr>
          <p:txBody>
            <a:bodyPr wrap="square" rtlCol="0">
              <a:spAutoFit/>
            </a:bodyPr>
            <a:lstStyle/>
            <a:p>
              <a:pPr algn="ctr"/>
              <a:r>
                <a:rPr lang="en-US" sz="2400" dirty="0">
                  <a:solidFill>
                    <a:schemeClr val="bg1">
                      <a:lumMod val="95000"/>
                    </a:schemeClr>
                  </a:solidFill>
                  <a:latin typeface="Futura Bk BT" panose="020B0502020204020303" pitchFamily="34" charset="0"/>
                </a:rPr>
                <a:t>Price Table</a:t>
              </a:r>
              <a:endParaRPr lang="id-ID" sz="2400" dirty="0">
                <a:solidFill>
                  <a:schemeClr val="bg1">
                    <a:lumMod val="95000"/>
                  </a:schemeClr>
                </a:solidFill>
                <a:latin typeface="Futura Bk BT" panose="020B0502020204020303" pitchFamily="34" charset="0"/>
              </a:endParaRPr>
            </a:p>
          </p:txBody>
        </p:sp>
        <p:sp>
          <p:nvSpPr>
            <p:cNvPr id="21" name="TextBox 20"/>
            <p:cNvSpPr txBox="1"/>
            <p:nvPr/>
          </p:nvSpPr>
          <p:spPr>
            <a:xfrm>
              <a:off x="1410607" y="1742630"/>
              <a:ext cx="2273300" cy="1107996"/>
            </a:xfrm>
            <a:prstGeom prst="rect">
              <a:avLst/>
            </a:prstGeom>
            <a:noFill/>
          </p:spPr>
          <p:txBody>
            <a:bodyPr wrap="square" rtlCol="0">
              <a:spAutoFit/>
            </a:bodyPr>
            <a:lstStyle/>
            <a:p>
              <a:pPr algn="ctr"/>
              <a:r>
                <a:rPr lang="en-US" sz="6600" dirty="0">
                  <a:solidFill>
                    <a:schemeClr val="bg1">
                      <a:lumMod val="95000"/>
                    </a:schemeClr>
                  </a:solidFill>
                  <a:latin typeface="Futura Bk BT" panose="020B0502020204020303" pitchFamily="34" charset="0"/>
                </a:rPr>
                <a:t>$250</a:t>
              </a:r>
              <a:endParaRPr lang="id-ID" sz="6600" dirty="0">
                <a:solidFill>
                  <a:schemeClr val="bg1">
                    <a:lumMod val="95000"/>
                  </a:schemeClr>
                </a:solidFill>
                <a:latin typeface="Futura Bk BT" panose="020B0502020204020303" pitchFamily="34" charset="0"/>
              </a:endParaRPr>
            </a:p>
          </p:txBody>
        </p:sp>
        <p:sp>
          <p:nvSpPr>
            <p:cNvPr id="22" name="TextBox 21"/>
            <p:cNvSpPr txBox="1"/>
            <p:nvPr/>
          </p:nvSpPr>
          <p:spPr>
            <a:xfrm>
              <a:off x="1410607" y="2770183"/>
              <a:ext cx="2273300" cy="276999"/>
            </a:xfrm>
            <a:prstGeom prst="rect">
              <a:avLst/>
            </a:prstGeom>
            <a:noFill/>
          </p:spPr>
          <p:txBody>
            <a:bodyPr wrap="square" rtlCol="0">
              <a:spAutoFit/>
            </a:bodyPr>
            <a:lstStyle/>
            <a:p>
              <a:pPr algn="ctr"/>
              <a:r>
                <a:rPr lang="en-US" sz="1200" i="1" spc="300" dirty="0">
                  <a:solidFill>
                    <a:schemeClr val="bg1">
                      <a:lumMod val="95000"/>
                    </a:schemeClr>
                  </a:solidFill>
                </a:rPr>
                <a:t>Premium User</a:t>
              </a:r>
              <a:endParaRPr lang="id-ID" sz="1200" i="1" spc="300" dirty="0">
                <a:solidFill>
                  <a:schemeClr val="bg1">
                    <a:lumMod val="95000"/>
                  </a:schemeClr>
                </a:solidFill>
              </a:endParaRPr>
            </a:p>
          </p:txBody>
        </p:sp>
        <p:sp>
          <p:nvSpPr>
            <p:cNvPr id="23" name="TextBox 22"/>
            <p:cNvSpPr txBox="1"/>
            <p:nvPr/>
          </p:nvSpPr>
          <p:spPr>
            <a:xfrm>
              <a:off x="1189990" y="3107500"/>
              <a:ext cx="2714534" cy="707886"/>
            </a:xfrm>
            <a:prstGeom prst="rect">
              <a:avLst/>
            </a:prstGeom>
            <a:noFill/>
          </p:spPr>
          <p:txBody>
            <a:bodyPr wrap="square" rtlCol="0">
              <a:spAutoFit/>
            </a:bodyPr>
            <a:lstStyle/>
            <a:p>
              <a:pPr algn="ctr"/>
              <a:r>
                <a:rPr lang="id-ID" sz="1000" dirty="0">
                  <a:solidFill>
                    <a:schemeClr val="bg1"/>
                  </a:solidFill>
                </a:rPr>
                <a:t>Lorem ipsum dolor sit amet, consectetuer elit.</a:t>
              </a:r>
              <a:r>
                <a:rPr lang="en-US" sz="1000" dirty="0">
                  <a:solidFill>
                    <a:schemeClr val="bg1"/>
                  </a:solidFill>
                </a:rPr>
                <a:t> </a:t>
              </a:r>
              <a:r>
                <a:rPr lang="en-US" sz="1000" dirty="0" err="1">
                  <a:solidFill>
                    <a:schemeClr val="bg1"/>
                  </a:solidFill>
                </a:rPr>
                <a:t>Completingly</a:t>
              </a:r>
              <a:r>
                <a:rPr lang="en-US" sz="1000" dirty="0">
                  <a:solidFill>
                    <a:schemeClr val="bg1"/>
                  </a:solidFill>
                </a:rPr>
                <a:t> synthesize virtual product through forced user</a:t>
              </a:r>
            </a:p>
            <a:p>
              <a:pPr algn="ctr"/>
              <a:endParaRPr lang="id-ID" sz="1000" dirty="0">
                <a:solidFill>
                  <a:schemeClr val="bg1"/>
                </a:solidFill>
              </a:endParaRPr>
            </a:p>
          </p:txBody>
        </p:sp>
        <p:sp>
          <p:nvSpPr>
            <p:cNvPr id="24" name="TextBox 23"/>
            <p:cNvSpPr txBox="1"/>
            <p:nvPr/>
          </p:nvSpPr>
          <p:spPr>
            <a:xfrm>
              <a:off x="1602414" y="3919521"/>
              <a:ext cx="1885684" cy="861774"/>
            </a:xfrm>
            <a:prstGeom prst="rect">
              <a:avLst/>
            </a:prstGeom>
            <a:noFill/>
          </p:spPr>
          <p:txBody>
            <a:bodyPr wrap="square" rtlCol="0">
              <a:spAutoFit/>
            </a:bodyPr>
            <a:lstStyle/>
            <a:p>
              <a:pPr marL="171450" indent="-171450">
                <a:buFont typeface="Wingdings" panose="05000000000000000000" pitchFamily="2" charset="2"/>
                <a:buChar char="ü"/>
              </a:pPr>
              <a:r>
                <a:rPr lang="id-ID" sz="1000" dirty="0">
                  <a:solidFill>
                    <a:schemeClr val="bg1"/>
                  </a:solidFill>
                </a:rPr>
                <a:t>Lorem ipsum dolor sit amet,</a:t>
              </a:r>
              <a:endParaRPr lang="en-US" sz="1000" dirty="0">
                <a:solidFill>
                  <a:schemeClr val="bg1"/>
                </a:solidFill>
              </a:endParaRPr>
            </a:p>
            <a:p>
              <a:pPr marL="171450" indent="-171450">
                <a:buFont typeface="Wingdings" panose="05000000000000000000" pitchFamily="2" charset="2"/>
                <a:buChar char="ü"/>
              </a:pPr>
              <a:r>
                <a:rPr lang="id-ID" sz="1000" dirty="0">
                  <a:solidFill>
                    <a:schemeClr val="bg1"/>
                  </a:solidFill>
                </a:rPr>
                <a:t>Lorem ipsum dolor sit amet, </a:t>
              </a:r>
              <a:endParaRPr lang="en-US" sz="1000" dirty="0">
                <a:solidFill>
                  <a:schemeClr val="bg1"/>
                </a:solidFill>
              </a:endParaRPr>
            </a:p>
            <a:p>
              <a:pPr marL="171450" indent="-171450">
                <a:buFont typeface="Wingdings" panose="05000000000000000000" pitchFamily="2" charset="2"/>
                <a:buChar char="ü"/>
              </a:pPr>
              <a:r>
                <a:rPr lang="id-ID" sz="1000" dirty="0">
                  <a:solidFill>
                    <a:schemeClr val="bg1"/>
                  </a:solidFill>
                </a:rPr>
                <a:t>Lorem ipsum dolor sit amet,</a:t>
              </a:r>
              <a:endParaRPr lang="en-US" sz="1000" dirty="0">
                <a:solidFill>
                  <a:schemeClr val="bg1"/>
                </a:solidFill>
              </a:endParaRPr>
            </a:p>
            <a:p>
              <a:pPr marL="171450" indent="-171450">
                <a:buFont typeface="Wingdings" panose="05000000000000000000" pitchFamily="2" charset="2"/>
                <a:buChar char="ü"/>
              </a:pPr>
              <a:r>
                <a:rPr lang="id-ID" sz="1000" dirty="0">
                  <a:solidFill>
                    <a:schemeClr val="bg1"/>
                  </a:solidFill>
                </a:rPr>
                <a:t>Lorem ipsum dolor sit amet,</a:t>
              </a:r>
              <a:endParaRPr lang="en-US" sz="1000" dirty="0">
                <a:solidFill>
                  <a:schemeClr val="bg1"/>
                </a:solidFill>
              </a:endParaRPr>
            </a:p>
            <a:p>
              <a:pPr marL="171450" indent="-171450">
                <a:buFont typeface="Wingdings" panose="05000000000000000000" pitchFamily="2" charset="2"/>
                <a:buChar char="ü"/>
              </a:pPr>
              <a:r>
                <a:rPr lang="id-ID" sz="1000" dirty="0">
                  <a:solidFill>
                    <a:schemeClr val="bg1"/>
                  </a:solidFill>
                </a:rPr>
                <a:t>Lorem ipsum dolor sit amet,</a:t>
              </a:r>
            </a:p>
          </p:txBody>
        </p:sp>
        <p:sp>
          <p:nvSpPr>
            <p:cNvPr id="25" name="TextBox 24"/>
            <p:cNvSpPr txBox="1"/>
            <p:nvPr/>
          </p:nvSpPr>
          <p:spPr>
            <a:xfrm>
              <a:off x="1408606" y="5167416"/>
              <a:ext cx="2273300" cy="369332"/>
            </a:xfrm>
            <a:prstGeom prst="rect">
              <a:avLst/>
            </a:prstGeom>
            <a:noFill/>
          </p:spPr>
          <p:txBody>
            <a:bodyPr wrap="square" rtlCol="0">
              <a:spAutoFit/>
            </a:bodyPr>
            <a:lstStyle/>
            <a:p>
              <a:pPr algn="ctr"/>
              <a:r>
                <a:rPr lang="en-US" b="1" i="1" dirty="0">
                  <a:solidFill>
                    <a:schemeClr val="bg1"/>
                  </a:solidFill>
                </a:rPr>
                <a:t>Premium Business</a:t>
              </a:r>
              <a:endParaRPr lang="id-ID" b="1" i="1" dirty="0">
                <a:solidFill>
                  <a:schemeClr val="bg1"/>
                </a:solidFill>
              </a:endParaRPr>
            </a:p>
          </p:txBody>
        </p:sp>
        <p:cxnSp>
          <p:nvCxnSpPr>
            <p:cNvPr id="26" name="Straight Connector 25"/>
            <p:cNvCxnSpPr/>
            <p:nvPr/>
          </p:nvCxnSpPr>
          <p:spPr>
            <a:xfrm>
              <a:off x="2455817" y="3066597"/>
              <a:ext cx="18288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p:nvGrpSpPr>
        <p:grpSpPr>
          <a:xfrm>
            <a:off x="8287701" y="1379469"/>
            <a:ext cx="2714534" cy="4156985"/>
            <a:chOff x="1189990" y="1379763"/>
            <a:chExt cx="2714534" cy="4156985"/>
          </a:xfrm>
        </p:grpSpPr>
        <p:sp>
          <p:nvSpPr>
            <p:cNvPr id="28" name="TextBox 27"/>
            <p:cNvSpPr txBox="1"/>
            <p:nvPr/>
          </p:nvSpPr>
          <p:spPr>
            <a:xfrm>
              <a:off x="1410607" y="1379763"/>
              <a:ext cx="2273300" cy="461665"/>
            </a:xfrm>
            <a:prstGeom prst="rect">
              <a:avLst/>
            </a:prstGeom>
            <a:noFill/>
          </p:spPr>
          <p:txBody>
            <a:bodyPr wrap="square" rtlCol="0">
              <a:spAutoFit/>
            </a:bodyPr>
            <a:lstStyle/>
            <a:p>
              <a:pPr algn="ctr"/>
              <a:r>
                <a:rPr lang="en-US" sz="2400" dirty="0">
                  <a:solidFill>
                    <a:schemeClr val="bg1">
                      <a:lumMod val="95000"/>
                    </a:schemeClr>
                  </a:solidFill>
                  <a:latin typeface="Futura Bk BT" panose="020B0502020204020303" pitchFamily="34" charset="0"/>
                </a:rPr>
                <a:t>Price Table</a:t>
              </a:r>
              <a:endParaRPr lang="id-ID" sz="2400" dirty="0">
                <a:solidFill>
                  <a:schemeClr val="bg1">
                    <a:lumMod val="95000"/>
                  </a:schemeClr>
                </a:solidFill>
                <a:latin typeface="Futura Bk BT" panose="020B0502020204020303" pitchFamily="34" charset="0"/>
              </a:endParaRPr>
            </a:p>
          </p:txBody>
        </p:sp>
        <p:sp>
          <p:nvSpPr>
            <p:cNvPr id="29" name="TextBox 28"/>
            <p:cNvSpPr txBox="1"/>
            <p:nvPr/>
          </p:nvSpPr>
          <p:spPr>
            <a:xfrm>
              <a:off x="1410607" y="1742630"/>
              <a:ext cx="2273300" cy="1107996"/>
            </a:xfrm>
            <a:prstGeom prst="rect">
              <a:avLst/>
            </a:prstGeom>
            <a:noFill/>
          </p:spPr>
          <p:txBody>
            <a:bodyPr wrap="square" rtlCol="0">
              <a:spAutoFit/>
            </a:bodyPr>
            <a:lstStyle/>
            <a:p>
              <a:pPr algn="ctr"/>
              <a:r>
                <a:rPr lang="en-US" sz="6600" dirty="0">
                  <a:solidFill>
                    <a:schemeClr val="bg1">
                      <a:lumMod val="95000"/>
                    </a:schemeClr>
                  </a:solidFill>
                  <a:latin typeface="Futura Bk BT" panose="020B0502020204020303" pitchFamily="34" charset="0"/>
                </a:rPr>
                <a:t>$350</a:t>
              </a:r>
              <a:endParaRPr lang="id-ID" sz="6600" dirty="0">
                <a:solidFill>
                  <a:schemeClr val="bg1">
                    <a:lumMod val="95000"/>
                  </a:schemeClr>
                </a:solidFill>
                <a:latin typeface="Futura Bk BT" panose="020B0502020204020303" pitchFamily="34" charset="0"/>
              </a:endParaRPr>
            </a:p>
          </p:txBody>
        </p:sp>
        <p:sp>
          <p:nvSpPr>
            <p:cNvPr id="30" name="TextBox 29"/>
            <p:cNvSpPr txBox="1"/>
            <p:nvPr/>
          </p:nvSpPr>
          <p:spPr>
            <a:xfrm>
              <a:off x="1410607" y="2770183"/>
              <a:ext cx="2273300" cy="276999"/>
            </a:xfrm>
            <a:prstGeom prst="rect">
              <a:avLst/>
            </a:prstGeom>
            <a:noFill/>
          </p:spPr>
          <p:txBody>
            <a:bodyPr wrap="square" rtlCol="0">
              <a:spAutoFit/>
            </a:bodyPr>
            <a:lstStyle/>
            <a:p>
              <a:pPr algn="ctr"/>
              <a:r>
                <a:rPr lang="en-US" sz="1200" i="1" spc="300" dirty="0">
                  <a:solidFill>
                    <a:schemeClr val="bg1">
                      <a:lumMod val="95000"/>
                    </a:schemeClr>
                  </a:solidFill>
                </a:rPr>
                <a:t>Pro User</a:t>
              </a:r>
              <a:endParaRPr lang="id-ID" sz="1200" i="1" spc="300" dirty="0">
                <a:solidFill>
                  <a:schemeClr val="bg1">
                    <a:lumMod val="95000"/>
                  </a:schemeClr>
                </a:solidFill>
              </a:endParaRPr>
            </a:p>
          </p:txBody>
        </p:sp>
        <p:sp>
          <p:nvSpPr>
            <p:cNvPr id="31" name="TextBox 30"/>
            <p:cNvSpPr txBox="1"/>
            <p:nvPr/>
          </p:nvSpPr>
          <p:spPr>
            <a:xfrm>
              <a:off x="1189990" y="3107500"/>
              <a:ext cx="2714534" cy="707886"/>
            </a:xfrm>
            <a:prstGeom prst="rect">
              <a:avLst/>
            </a:prstGeom>
            <a:noFill/>
          </p:spPr>
          <p:txBody>
            <a:bodyPr wrap="square" rtlCol="0">
              <a:spAutoFit/>
            </a:bodyPr>
            <a:lstStyle/>
            <a:p>
              <a:pPr algn="ctr"/>
              <a:r>
                <a:rPr lang="id-ID" sz="1000" dirty="0">
                  <a:solidFill>
                    <a:schemeClr val="bg1"/>
                  </a:solidFill>
                </a:rPr>
                <a:t>Lorem ipsum dolor sit amet, consectetuer elit.</a:t>
              </a:r>
              <a:r>
                <a:rPr lang="en-US" sz="1000" dirty="0">
                  <a:solidFill>
                    <a:schemeClr val="bg1"/>
                  </a:solidFill>
                </a:rPr>
                <a:t> </a:t>
              </a:r>
              <a:r>
                <a:rPr lang="en-US" sz="1000" dirty="0" err="1">
                  <a:solidFill>
                    <a:schemeClr val="bg1"/>
                  </a:solidFill>
                </a:rPr>
                <a:t>Completingly</a:t>
              </a:r>
              <a:r>
                <a:rPr lang="en-US" sz="1000" dirty="0">
                  <a:solidFill>
                    <a:schemeClr val="bg1"/>
                  </a:solidFill>
                </a:rPr>
                <a:t> synthesize virtual product through forced user</a:t>
              </a:r>
            </a:p>
            <a:p>
              <a:pPr algn="ctr"/>
              <a:endParaRPr lang="id-ID" sz="1000" dirty="0">
                <a:solidFill>
                  <a:schemeClr val="bg1"/>
                </a:solidFill>
              </a:endParaRPr>
            </a:p>
          </p:txBody>
        </p:sp>
        <p:sp>
          <p:nvSpPr>
            <p:cNvPr id="32" name="TextBox 31"/>
            <p:cNvSpPr txBox="1"/>
            <p:nvPr/>
          </p:nvSpPr>
          <p:spPr>
            <a:xfrm>
              <a:off x="1602414" y="3919521"/>
              <a:ext cx="1885684" cy="861774"/>
            </a:xfrm>
            <a:prstGeom prst="rect">
              <a:avLst/>
            </a:prstGeom>
            <a:noFill/>
          </p:spPr>
          <p:txBody>
            <a:bodyPr wrap="square" rtlCol="0">
              <a:spAutoFit/>
            </a:bodyPr>
            <a:lstStyle/>
            <a:p>
              <a:pPr marL="171450" indent="-171450">
                <a:buFont typeface="Wingdings" panose="05000000000000000000" pitchFamily="2" charset="2"/>
                <a:buChar char="ü"/>
              </a:pPr>
              <a:r>
                <a:rPr lang="id-ID" sz="1000" dirty="0">
                  <a:solidFill>
                    <a:schemeClr val="bg1"/>
                  </a:solidFill>
                </a:rPr>
                <a:t>Lorem ipsum dolor sit amet,</a:t>
              </a:r>
              <a:endParaRPr lang="en-US" sz="1000" dirty="0">
                <a:solidFill>
                  <a:schemeClr val="bg1"/>
                </a:solidFill>
              </a:endParaRPr>
            </a:p>
            <a:p>
              <a:pPr marL="171450" indent="-171450">
                <a:buFont typeface="Wingdings" panose="05000000000000000000" pitchFamily="2" charset="2"/>
                <a:buChar char="ü"/>
              </a:pPr>
              <a:r>
                <a:rPr lang="id-ID" sz="1000" dirty="0">
                  <a:solidFill>
                    <a:schemeClr val="bg1"/>
                  </a:solidFill>
                </a:rPr>
                <a:t>Lorem ipsum dolor sit amet, </a:t>
              </a:r>
              <a:endParaRPr lang="en-US" sz="1000" dirty="0">
                <a:solidFill>
                  <a:schemeClr val="bg1"/>
                </a:solidFill>
              </a:endParaRPr>
            </a:p>
            <a:p>
              <a:pPr marL="171450" indent="-171450">
                <a:buFont typeface="Wingdings" panose="05000000000000000000" pitchFamily="2" charset="2"/>
                <a:buChar char="ü"/>
              </a:pPr>
              <a:r>
                <a:rPr lang="id-ID" sz="1000" dirty="0">
                  <a:solidFill>
                    <a:schemeClr val="bg1"/>
                  </a:solidFill>
                </a:rPr>
                <a:t>Lorem ipsum dolor sit amet,</a:t>
              </a:r>
              <a:endParaRPr lang="en-US" sz="1000" dirty="0">
                <a:solidFill>
                  <a:schemeClr val="bg1"/>
                </a:solidFill>
              </a:endParaRPr>
            </a:p>
            <a:p>
              <a:pPr marL="171450" indent="-171450">
                <a:buFont typeface="Wingdings" panose="05000000000000000000" pitchFamily="2" charset="2"/>
                <a:buChar char="ü"/>
              </a:pPr>
              <a:r>
                <a:rPr lang="id-ID" sz="1000" dirty="0">
                  <a:solidFill>
                    <a:schemeClr val="bg1"/>
                  </a:solidFill>
                </a:rPr>
                <a:t>Lorem ipsum dolor sit amet,</a:t>
              </a:r>
              <a:endParaRPr lang="en-US" sz="1000" dirty="0">
                <a:solidFill>
                  <a:schemeClr val="bg1"/>
                </a:solidFill>
              </a:endParaRPr>
            </a:p>
            <a:p>
              <a:pPr marL="171450" indent="-171450">
                <a:buFont typeface="Wingdings" panose="05000000000000000000" pitchFamily="2" charset="2"/>
                <a:buChar char="ü"/>
              </a:pPr>
              <a:r>
                <a:rPr lang="id-ID" sz="1000" dirty="0">
                  <a:solidFill>
                    <a:schemeClr val="bg1"/>
                  </a:solidFill>
                </a:rPr>
                <a:t>Lorem ipsum dolor sit amet,</a:t>
              </a:r>
            </a:p>
          </p:txBody>
        </p:sp>
        <p:sp>
          <p:nvSpPr>
            <p:cNvPr id="33" name="TextBox 32"/>
            <p:cNvSpPr txBox="1"/>
            <p:nvPr/>
          </p:nvSpPr>
          <p:spPr>
            <a:xfrm>
              <a:off x="1408606" y="5167416"/>
              <a:ext cx="2273300" cy="369332"/>
            </a:xfrm>
            <a:prstGeom prst="rect">
              <a:avLst/>
            </a:prstGeom>
            <a:noFill/>
          </p:spPr>
          <p:txBody>
            <a:bodyPr wrap="square" rtlCol="0">
              <a:spAutoFit/>
            </a:bodyPr>
            <a:lstStyle/>
            <a:p>
              <a:pPr algn="ctr"/>
              <a:r>
                <a:rPr lang="en-US" b="1" i="1" dirty="0">
                  <a:solidFill>
                    <a:schemeClr val="bg1"/>
                  </a:solidFill>
                </a:rPr>
                <a:t>Pro Business</a:t>
              </a:r>
              <a:endParaRPr lang="id-ID" b="1" i="1" dirty="0">
                <a:solidFill>
                  <a:schemeClr val="bg1"/>
                </a:solidFill>
              </a:endParaRPr>
            </a:p>
          </p:txBody>
        </p:sp>
        <p:cxnSp>
          <p:nvCxnSpPr>
            <p:cNvPr id="34" name="Straight Connector 33"/>
            <p:cNvCxnSpPr/>
            <p:nvPr/>
          </p:nvCxnSpPr>
          <p:spPr>
            <a:xfrm>
              <a:off x="2455817" y="3066597"/>
              <a:ext cx="182880" cy="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467105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占位符 1"/>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15" name="Rectangle 14"/>
          <p:cNvSpPr/>
          <p:nvPr/>
        </p:nvSpPr>
        <p:spPr>
          <a:xfrm>
            <a:off x="0" y="0"/>
            <a:ext cx="12192000" cy="6858000"/>
          </a:xfrm>
          <a:prstGeom prst="rect">
            <a:avLst/>
          </a:prstGeom>
          <a:gradFill flip="none" rotWithShape="1">
            <a:gsLst>
              <a:gs pos="78000">
                <a:schemeClr val="tx1">
                  <a:alpha val="47000"/>
                </a:schemeClr>
              </a:gs>
              <a:gs pos="0">
                <a:schemeClr val="tx1">
                  <a:alpha val="7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p:cNvGrpSpPr/>
          <p:nvPr/>
        </p:nvGrpSpPr>
        <p:grpSpPr>
          <a:xfrm>
            <a:off x="732617" y="2374794"/>
            <a:ext cx="4384280" cy="3431507"/>
            <a:chOff x="283877" y="2374794"/>
            <a:chExt cx="4384280" cy="3431507"/>
          </a:xfrm>
        </p:grpSpPr>
        <p:grpSp>
          <p:nvGrpSpPr>
            <p:cNvPr id="24" name="Group 23"/>
            <p:cNvGrpSpPr/>
            <p:nvPr/>
          </p:nvGrpSpPr>
          <p:grpSpPr>
            <a:xfrm>
              <a:off x="283877" y="2397082"/>
              <a:ext cx="2273300" cy="1500415"/>
              <a:chOff x="283877" y="2329309"/>
              <a:chExt cx="2273300" cy="1500415"/>
            </a:xfrm>
          </p:grpSpPr>
          <p:grpSp>
            <p:nvGrpSpPr>
              <p:cNvPr id="3" name="Group 2"/>
              <p:cNvGrpSpPr/>
              <p:nvPr/>
            </p:nvGrpSpPr>
            <p:grpSpPr>
              <a:xfrm>
                <a:off x="1064927" y="2329309"/>
                <a:ext cx="711200" cy="711200"/>
                <a:chOff x="8292357" y="1853059"/>
                <a:chExt cx="711200" cy="711200"/>
              </a:xfrm>
            </p:grpSpPr>
            <p:sp>
              <p:nvSpPr>
                <p:cNvPr id="4" name="Oval 3"/>
                <p:cNvSpPr/>
                <p:nvPr userDrawn="1"/>
              </p:nvSpPr>
              <p:spPr>
                <a:xfrm>
                  <a:off x="8292357" y="1853059"/>
                  <a:ext cx="711200" cy="711200"/>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Freeform 425"/>
                <p:cNvSpPr>
                  <a:spLocks noEditPoints="1"/>
                </p:cNvSpPr>
                <p:nvPr/>
              </p:nvSpPr>
              <p:spPr bwMode="auto">
                <a:xfrm>
                  <a:off x="8473396" y="1983171"/>
                  <a:ext cx="349251" cy="406400"/>
                </a:xfrm>
                <a:custGeom>
                  <a:avLst/>
                  <a:gdLst>
                    <a:gd name="T0" fmla="*/ 2317 w 13859"/>
                    <a:gd name="T1" fmla="*/ 8004 h 16128"/>
                    <a:gd name="T2" fmla="*/ 1967 w 13859"/>
                    <a:gd name="T3" fmla="*/ 8285 h 16128"/>
                    <a:gd name="T4" fmla="*/ 1694 w 13859"/>
                    <a:gd name="T5" fmla="*/ 8189 h 16128"/>
                    <a:gd name="T6" fmla="*/ 1481 w 13859"/>
                    <a:gd name="T7" fmla="*/ 8207 h 16128"/>
                    <a:gd name="T8" fmla="*/ 1015 w 13859"/>
                    <a:gd name="T9" fmla="*/ 8838 h 16128"/>
                    <a:gd name="T10" fmla="*/ 404 w 13859"/>
                    <a:gd name="T11" fmla="*/ 10161 h 16128"/>
                    <a:gd name="T12" fmla="*/ 18 w 13859"/>
                    <a:gd name="T13" fmla="*/ 11295 h 16128"/>
                    <a:gd name="T14" fmla="*/ 40 w 13859"/>
                    <a:gd name="T15" fmla="*/ 11571 h 16128"/>
                    <a:gd name="T16" fmla="*/ 184 w 13859"/>
                    <a:gd name="T17" fmla="*/ 11696 h 16128"/>
                    <a:gd name="T18" fmla="*/ 504 w 13859"/>
                    <a:gd name="T19" fmla="*/ 11935 h 16128"/>
                    <a:gd name="T20" fmla="*/ 429 w 13859"/>
                    <a:gd name="T21" fmla="*/ 12718 h 16128"/>
                    <a:gd name="T22" fmla="*/ 538 w 13859"/>
                    <a:gd name="T23" fmla="*/ 13327 h 16128"/>
                    <a:gd name="T24" fmla="*/ 1117 w 13859"/>
                    <a:gd name="T25" fmla="*/ 14247 h 16128"/>
                    <a:gd name="T26" fmla="*/ 2368 w 13859"/>
                    <a:gd name="T27" fmla="*/ 14903 h 16128"/>
                    <a:gd name="T28" fmla="*/ 4069 w 13859"/>
                    <a:gd name="T29" fmla="*/ 14654 h 16128"/>
                    <a:gd name="T30" fmla="*/ 4877 w 13859"/>
                    <a:gd name="T31" fmla="*/ 12294 h 16128"/>
                    <a:gd name="T32" fmla="*/ 5243 w 13859"/>
                    <a:gd name="T33" fmla="*/ 9182 h 16128"/>
                    <a:gd name="T34" fmla="*/ 5131 w 13859"/>
                    <a:gd name="T35" fmla="*/ 7572 h 16128"/>
                    <a:gd name="T36" fmla="*/ 4463 w 13859"/>
                    <a:gd name="T37" fmla="*/ 7305 h 16128"/>
                    <a:gd name="T38" fmla="*/ 3526 w 13859"/>
                    <a:gd name="T39" fmla="*/ 7315 h 16128"/>
                    <a:gd name="T40" fmla="*/ 2765 w 13859"/>
                    <a:gd name="T41" fmla="*/ 7576 h 16128"/>
                    <a:gd name="T42" fmla="*/ 12945 w 13859"/>
                    <a:gd name="T43" fmla="*/ 8879 h 16128"/>
                    <a:gd name="T44" fmla="*/ 13234 w 13859"/>
                    <a:gd name="T45" fmla="*/ 8953 h 16128"/>
                    <a:gd name="T46" fmla="*/ 13512 w 13859"/>
                    <a:gd name="T47" fmla="*/ 8943 h 16128"/>
                    <a:gd name="T48" fmla="*/ 13774 w 13859"/>
                    <a:gd name="T49" fmla="*/ 8047 h 16128"/>
                    <a:gd name="T50" fmla="*/ 13576 w 13859"/>
                    <a:gd name="T51" fmla="*/ 4414 h 16128"/>
                    <a:gd name="T52" fmla="*/ 10849 w 13859"/>
                    <a:gd name="T53" fmla="*/ 812 h 16128"/>
                    <a:gd name="T54" fmla="*/ 4579 w 13859"/>
                    <a:gd name="T55" fmla="*/ 323 h 16128"/>
                    <a:gd name="T56" fmla="*/ 1107 w 13859"/>
                    <a:gd name="T57" fmla="*/ 3063 h 16128"/>
                    <a:gd name="T58" fmla="*/ 298 w 13859"/>
                    <a:gd name="T59" fmla="*/ 6381 h 16128"/>
                    <a:gd name="T60" fmla="*/ 468 w 13859"/>
                    <a:gd name="T61" fmla="*/ 7635 h 16128"/>
                    <a:gd name="T62" fmla="*/ 669 w 13859"/>
                    <a:gd name="T63" fmla="*/ 7694 h 16128"/>
                    <a:gd name="T64" fmla="*/ 867 w 13859"/>
                    <a:gd name="T65" fmla="*/ 7689 h 16128"/>
                    <a:gd name="T66" fmla="*/ 1040 w 13859"/>
                    <a:gd name="T67" fmla="*/ 7615 h 16128"/>
                    <a:gd name="T68" fmla="*/ 1153 w 13859"/>
                    <a:gd name="T69" fmla="*/ 6002 h 16128"/>
                    <a:gd name="T70" fmla="*/ 2207 w 13859"/>
                    <a:gd name="T71" fmla="*/ 2984 h 16128"/>
                    <a:gd name="T72" fmla="*/ 5730 w 13859"/>
                    <a:gd name="T73" fmla="*/ 968 h 16128"/>
                    <a:gd name="T74" fmla="*/ 11096 w 13859"/>
                    <a:gd name="T75" fmla="*/ 2116 h 16128"/>
                    <a:gd name="T76" fmla="*/ 12882 w 13859"/>
                    <a:gd name="T77" fmla="*/ 5512 h 16128"/>
                    <a:gd name="T78" fmla="*/ 12837 w 13859"/>
                    <a:gd name="T79" fmla="*/ 8391 h 16128"/>
                    <a:gd name="T80" fmla="*/ 12363 w 13859"/>
                    <a:gd name="T81" fmla="*/ 9207 h 16128"/>
                    <a:gd name="T82" fmla="*/ 12196 w 13859"/>
                    <a:gd name="T83" fmla="*/ 9200 h 16128"/>
                    <a:gd name="T84" fmla="*/ 11803 w 13859"/>
                    <a:gd name="T85" fmla="*/ 8483 h 16128"/>
                    <a:gd name="T86" fmla="*/ 11506 w 13859"/>
                    <a:gd name="T87" fmla="*/ 8049 h 16128"/>
                    <a:gd name="T88" fmla="*/ 11126 w 13859"/>
                    <a:gd name="T89" fmla="*/ 7668 h 16128"/>
                    <a:gd name="T90" fmla="*/ 10363 w 13859"/>
                    <a:gd name="T91" fmla="*/ 7693 h 16128"/>
                    <a:gd name="T92" fmla="*/ 9499 w 13859"/>
                    <a:gd name="T93" fmla="*/ 8070 h 16128"/>
                    <a:gd name="T94" fmla="*/ 8926 w 13859"/>
                    <a:gd name="T95" fmla="*/ 8534 h 16128"/>
                    <a:gd name="T96" fmla="*/ 8632 w 13859"/>
                    <a:gd name="T97" fmla="*/ 10488 h 16128"/>
                    <a:gd name="T98" fmla="*/ 8646 w 13859"/>
                    <a:gd name="T99" fmla="*/ 13526 h 16128"/>
                    <a:gd name="T100" fmla="*/ 9240 w 13859"/>
                    <a:gd name="T101" fmla="*/ 15599 h 16128"/>
                    <a:gd name="T102" fmla="*/ 11060 w 13859"/>
                    <a:gd name="T103" fmla="*/ 16119 h 16128"/>
                    <a:gd name="T104" fmla="*/ 12333 w 13859"/>
                    <a:gd name="T105" fmla="*/ 15535 h 16128"/>
                    <a:gd name="T106" fmla="*/ 12971 w 13859"/>
                    <a:gd name="T107" fmla="*/ 14631 h 16128"/>
                    <a:gd name="T108" fmla="*/ 13083 w 13859"/>
                    <a:gd name="T109" fmla="*/ 14119 h 16128"/>
                    <a:gd name="T110" fmla="*/ 13150 w 13859"/>
                    <a:gd name="T111" fmla="*/ 13442 h 16128"/>
                    <a:gd name="T112" fmla="*/ 13522 w 13859"/>
                    <a:gd name="T113" fmla="*/ 13307 h 16128"/>
                    <a:gd name="T114" fmla="*/ 13720 w 13859"/>
                    <a:gd name="T115" fmla="*/ 13151 h 16128"/>
                    <a:gd name="T116" fmla="*/ 13766 w 13859"/>
                    <a:gd name="T117" fmla="*/ 12817 h 16128"/>
                    <a:gd name="T118" fmla="*/ 13425 w 13859"/>
                    <a:gd name="T119" fmla="*/ 11505 h 16128"/>
                    <a:gd name="T120" fmla="*/ 12866 w 13859"/>
                    <a:gd name="T121" fmla="*/ 9968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859" h="16128">
                      <a:moveTo>
                        <a:pt x="2717" y="7615"/>
                      </a:moveTo>
                      <a:lnTo>
                        <a:pt x="2670" y="7657"/>
                      </a:lnTo>
                      <a:lnTo>
                        <a:pt x="2624" y="7699"/>
                      </a:lnTo>
                      <a:lnTo>
                        <a:pt x="2578" y="7741"/>
                      </a:lnTo>
                      <a:lnTo>
                        <a:pt x="2533" y="7785"/>
                      </a:lnTo>
                      <a:lnTo>
                        <a:pt x="2489" y="7827"/>
                      </a:lnTo>
                      <a:lnTo>
                        <a:pt x="2445" y="7871"/>
                      </a:lnTo>
                      <a:lnTo>
                        <a:pt x="2402" y="7915"/>
                      </a:lnTo>
                      <a:lnTo>
                        <a:pt x="2359" y="7959"/>
                      </a:lnTo>
                      <a:lnTo>
                        <a:pt x="2317" y="8004"/>
                      </a:lnTo>
                      <a:lnTo>
                        <a:pt x="2276" y="8049"/>
                      </a:lnTo>
                      <a:lnTo>
                        <a:pt x="2235" y="8094"/>
                      </a:lnTo>
                      <a:lnTo>
                        <a:pt x="2195" y="8140"/>
                      </a:lnTo>
                      <a:lnTo>
                        <a:pt x="2154" y="8186"/>
                      </a:lnTo>
                      <a:lnTo>
                        <a:pt x="2115" y="8232"/>
                      </a:lnTo>
                      <a:lnTo>
                        <a:pt x="2077" y="8279"/>
                      </a:lnTo>
                      <a:lnTo>
                        <a:pt x="2038" y="8326"/>
                      </a:lnTo>
                      <a:lnTo>
                        <a:pt x="2018" y="8314"/>
                      </a:lnTo>
                      <a:lnTo>
                        <a:pt x="1994" y="8300"/>
                      </a:lnTo>
                      <a:lnTo>
                        <a:pt x="1967" y="8285"/>
                      </a:lnTo>
                      <a:lnTo>
                        <a:pt x="1937" y="8270"/>
                      </a:lnTo>
                      <a:lnTo>
                        <a:pt x="1905" y="8255"/>
                      </a:lnTo>
                      <a:lnTo>
                        <a:pt x="1870" y="8239"/>
                      </a:lnTo>
                      <a:lnTo>
                        <a:pt x="1834" y="8224"/>
                      </a:lnTo>
                      <a:lnTo>
                        <a:pt x="1795" y="8212"/>
                      </a:lnTo>
                      <a:lnTo>
                        <a:pt x="1776" y="8206"/>
                      </a:lnTo>
                      <a:lnTo>
                        <a:pt x="1755" y="8201"/>
                      </a:lnTo>
                      <a:lnTo>
                        <a:pt x="1735" y="8196"/>
                      </a:lnTo>
                      <a:lnTo>
                        <a:pt x="1714" y="8192"/>
                      </a:lnTo>
                      <a:lnTo>
                        <a:pt x="1694" y="8189"/>
                      </a:lnTo>
                      <a:lnTo>
                        <a:pt x="1673" y="8186"/>
                      </a:lnTo>
                      <a:lnTo>
                        <a:pt x="1651" y="8184"/>
                      </a:lnTo>
                      <a:lnTo>
                        <a:pt x="1630" y="8183"/>
                      </a:lnTo>
                      <a:lnTo>
                        <a:pt x="1608" y="8183"/>
                      </a:lnTo>
                      <a:lnTo>
                        <a:pt x="1587" y="8184"/>
                      </a:lnTo>
                      <a:lnTo>
                        <a:pt x="1565" y="8187"/>
                      </a:lnTo>
                      <a:lnTo>
                        <a:pt x="1544" y="8190"/>
                      </a:lnTo>
                      <a:lnTo>
                        <a:pt x="1523" y="8194"/>
                      </a:lnTo>
                      <a:lnTo>
                        <a:pt x="1502" y="8200"/>
                      </a:lnTo>
                      <a:lnTo>
                        <a:pt x="1481" y="8207"/>
                      </a:lnTo>
                      <a:lnTo>
                        <a:pt x="1459" y="8215"/>
                      </a:lnTo>
                      <a:lnTo>
                        <a:pt x="1424" y="8236"/>
                      </a:lnTo>
                      <a:lnTo>
                        <a:pt x="1384" y="8272"/>
                      </a:lnTo>
                      <a:lnTo>
                        <a:pt x="1339" y="8320"/>
                      </a:lnTo>
                      <a:lnTo>
                        <a:pt x="1292" y="8382"/>
                      </a:lnTo>
                      <a:lnTo>
                        <a:pt x="1241" y="8453"/>
                      </a:lnTo>
                      <a:lnTo>
                        <a:pt x="1188" y="8536"/>
                      </a:lnTo>
                      <a:lnTo>
                        <a:pt x="1132" y="8628"/>
                      </a:lnTo>
                      <a:lnTo>
                        <a:pt x="1075" y="8729"/>
                      </a:lnTo>
                      <a:lnTo>
                        <a:pt x="1015" y="8838"/>
                      </a:lnTo>
                      <a:lnTo>
                        <a:pt x="953" y="8954"/>
                      </a:lnTo>
                      <a:lnTo>
                        <a:pt x="892" y="9075"/>
                      </a:lnTo>
                      <a:lnTo>
                        <a:pt x="829" y="9202"/>
                      </a:lnTo>
                      <a:lnTo>
                        <a:pt x="767" y="9333"/>
                      </a:lnTo>
                      <a:lnTo>
                        <a:pt x="704" y="9468"/>
                      </a:lnTo>
                      <a:lnTo>
                        <a:pt x="641" y="9605"/>
                      </a:lnTo>
                      <a:lnTo>
                        <a:pt x="580" y="9744"/>
                      </a:lnTo>
                      <a:lnTo>
                        <a:pt x="520" y="9883"/>
                      </a:lnTo>
                      <a:lnTo>
                        <a:pt x="462" y="10023"/>
                      </a:lnTo>
                      <a:lnTo>
                        <a:pt x="404" y="10161"/>
                      </a:lnTo>
                      <a:lnTo>
                        <a:pt x="349" y="10298"/>
                      </a:lnTo>
                      <a:lnTo>
                        <a:pt x="298" y="10431"/>
                      </a:lnTo>
                      <a:lnTo>
                        <a:pt x="248" y="10561"/>
                      </a:lnTo>
                      <a:lnTo>
                        <a:pt x="203" y="10687"/>
                      </a:lnTo>
                      <a:lnTo>
                        <a:pt x="161" y="10807"/>
                      </a:lnTo>
                      <a:lnTo>
                        <a:pt x="123" y="10921"/>
                      </a:lnTo>
                      <a:lnTo>
                        <a:pt x="89" y="11027"/>
                      </a:lnTo>
                      <a:lnTo>
                        <a:pt x="61" y="11125"/>
                      </a:lnTo>
                      <a:lnTo>
                        <a:pt x="36" y="11215"/>
                      </a:lnTo>
                      <a:lnTo>
                        <a:pt x="18" y="11295"/>
                      </a:lnTo>
                      <a:lnTo>
                        <a:pt x="6" y="11363"/>
                      </a:lnTo>
                      <a:lnTo>
                        <a:pt x="0" y="11421"/>
                      </a:lnTo>
                      <a:lnTo>
                        <a:pt x="0" y="11466"/>
                      </a:lnTo>
                      <a:lnTo>
                        <a:pt x="2" y="11481"/>
                      </a:lnTo>
                      <a:lnTo>
                        <a:pt x="6" y="11497"/>
                      </a:lnTo>
                      <a:lnTo>
                        <a:pt x="10" y="11512"/>
                      </a:lnTo>
                      <a:lnTo>
                        <a:pt x="16" y="11527"/>
                      </a:lnTo>
                      <a:lnTo>
                        <a:pt x="23" y="11542"/>
                      </a:lnTo>
                      <a:lnTo>
                        <a:pt x="31" y="11557"/>
                      </a:lnTo>
                      <a:lnTo>
                        <a:pt x="40" y="11571"/>
                      </a:lnTo>
                      <a:lnTo>
                        <a:pt x="51" y="11584"/>
                      </a:lnTo>
                      <a:lnTo>
                        <a:pt x="62" y="11598"/>
                      </a:lnTo>
                      <a:lnTo>
                        <a:pt x="74" y="11611"/>
                      </a:lnTo>
                      <a:lnTo>
                        <a:pt x="87" y="11623"/>
                      </a:lnTo>
                      <a:lnTo>
                        <a:pt x="101" y="11636"/>
                      </a:lnTo>
                      <a:lnTo>
                        <a:pt x="116" y="11648"/>
                      </a:lnTo>
                      <a:lnTo>
                        <a:pt x="132" y="11661"/>
                      </a:lnTo>
                      <a:lnTo>
                        <a:pt x="148" y="11673"/>
                      </a:lnTo>
                      <a:lnTo>
                        <a:pt x="166" y="11685"/>
                      </a:lnTo>
                      <a:lnTo>
                        <a:pt x="184" y="11696"/>
                      </a:lnTo>
                      <a:lnTo>
                        <a:pt x="203" y="11707"/>
                      </a:lnTo>
                      <a:lnTo>
                        <a:pt x="222" y="11718"/>
                      </a:lnTo>
                      <a:lnTo>
                        <a:pt x="242" y="11728"/>
                      </a:lnTo>
                      <a:lnTo>
                        <a:pt x="284" y="11748"/>
                      </a:lnTo>
                      <a:lnTo>
                        <a:pt x="328" y="11768"/>
                      </a:lnTo>
                      <a:lnTo>
                        <a:pt x="374" y="11787"/>
                      </a:lnTo>
                      <a:lnTo>
                        <a:pt x="421" y="11805"/>
                      </a:lnTo>
                      <a:lnTo>
                        <a:pt x="470" y="11822"/>
                      </a:lnTo>
                      <a:lnTo>
                        <a:pt x="519" y="11839"/>
                      </a:lnTo>
                      <a:lnTo>
                        <a:pt x="504" y="11935"/>
                      </a:lnTo>
                      <a:lnTo>
                        <a:pt x="489" y="12027"/>
                      </a:lnTo>
                      <a:lnTo>
                        <a:pt x="477" y="12118"/>
                      </a:lnTo>
                      <a:lnTo>
                        <a:pt x="466" y="12206"/>
                      </a:lnTo>
                      <a:lnTo>
                        <a:pt x="457" y="12290"/>
                      </a:lnTo>
                      <a:lnTo>
                        <a:pt x="448" y="12370"/>
                      </a:lnTo>
                      <a:lnTo>
                        <a:pt x="441" y="12448"/>
                      </a:lnTo>
                      <a:lnTo>
                        <a:pt x="436" y="12521"/>
                      </a:lnTo>
                      <a:lnTo>
                        <a:pt x="433" y="12591"/>
                      </a:lnTo>
                      <a:lnTo>
                        <a:pt x="430" y="12656"/>
                      </a:lnTo>
                      <a:lnTo>
                        <a:pt x="429" y="12718"/>
                      </a:lnTo>
                      <a:lnTo>
                        <a:pt x="429" y="12774"/>
                      </a:lnTo>
                      <a:lnTo>
                        <a:pt x="431" y="12828"/>
                      </a:lnTo>
                      <a:lnTo>
                        <a:pt x="433" y="12875"/>
                      </a:lnTo>
                      <a:lnTo>
                        <a:pt x="437" y="12920"/>
                      </a:lnTo>
                      <a:lnTo>
                        <a:pt x="442" y="12958"/>
                      </a:lnTo>
                      <a:lnTo>
                        <a:pt x="452" y="13020"/>
                      </a:lnTo>
                      <a:lnTo>
                        <a:pt x="468" y="13090"/>
                      </a:lnTo>
                      <a:lnTo>
                        <a:pt x="486" y="13164"/>
                      </a:lnTo>
                      <a:lnTo>
                        <a:pt x="510" y="13243"/>
                      </a:lnTo>
                      <a:lnTo>
                        <a:pt x="538" y="13327"/>
                      </a:lnTo>
                      <a:lnTo>
                        <a:pt x="571" y="13412"/>
                      </a:lnTo>
                      <a:lnTo>
                        <a:pt x="609" y="13502"/>
                      </a:lnTo>
                      <a:lnTo>
                        <a:pt x="652" y="13594"/>
                      </a:lnTo>
                      <a:lnTo>
                        <a:pt x="701" y="13688"/>
                      </a:lnTo>
                      <a:lnTo>
                        <a:pt x="755" y="13781"/>
                      </a:lnTo>
                      <a:lnTo>
                        <a:pt x="815" y="13876"/>
                      </a:lnTo>
                      <a:lnTo>
                        <a:pt x="881" y="13971"/>
                      </a:lnTo>
                      <a:lnTo>
                        <a:pt x="953" y="14065"/>
                      </a:lnTo>
                      <a:lnTo>
                        <a:pt x="1032" y="14157"/>
                      </a:lnTo>
                      <a:lnTo>
                        <a:pt x="1117" y="14247"/>
                      </a:lnTo>
                      <a:lnTo>
                        <a:pt x="1209" y="14335"/>
                      </a:lnTo>
                      <a:lnTo>
                        <a:pt x="1307" y="14419"/>
                      </a:lnTo>
                      <a:lnTo>
                        <a:pt x="1413" y="14500"/>
                      </a:lnTo>
                      <a:lnTo>
                        <a:pt x="1526" y="14576"/>
                      </a:lnTo>
                      <a:lnTo>
                        <a:pt x="1647" y="14647"/>
                      </a:lnTo>
                      <a:lnTo>
                        <a:pt x="1776" y="14712"/>
                      </a:lnTo>
                      <a:lnTo>
                        <a:pt x="1911" y="14771"/>
                      </a:lnTo>
                      <a:lnTo>
                        <a:pt x="2055" y="14823"/>
                      </a:lnTo>
                      <a:lnTo>
                        <a:pt x="2208" y="14868"/>
                      </a:lnTo>
                      <a:lnTo>
                        <a:pt x="2368" y="14903"/>
                      </a:lnTo>
                      <a:lnTo>
                        <a:pt x="2538" y="14932"/>
                      </a:lnTo>
                      <a:lnTo>
                        <a:pt x="2717" y="14950"/>
                      </a:lnTo>
                      <a:lnTo>
                        <a:pt x="2904" y="14958"/>
                      </a:lnTo>
                      <a:lnTo>
                        <a:pt x="3100" y="14955"/>
                      </a:lnTo>
                      <a:lnTo>
                        <a:pt x="3306" y="14942"/>
                      </a:lnTo>
                      <a:lnTo>
                        <a:pt x="3522" y="14915"/>
                      </a:lnTo>
                      <a:lnTo>
                        <a:pt x="3746" y="14878"/>
                      </a:lnTo>
                      <a:lnTo>
                        <a:pt x="3858" y="14838"/>
                      </a:lnTo>
                      <a:lnTo>
                        <a:pt x="3966" y="14762"/>
                      </a:lnTo>
                      <a:lnTo>
                        <a:pt x="4069" y="14654"/>
                      </a:lnTo>
                      <a:lnTo>
                        <a:pt x="4169" y="14517"/>
                      </a:lnTo>
                      <a:lnTo>
                        <a:pt x="4265" y="14351"/>
                      </a:lnTo>
                      <a:lnTo>
                        <a:pt x="4356" y="14160"/>
                      </a:lnTo>
                      <a:lnTo>
                        <a:pt x="4444" y="13946"/>
                      </a:lnTo>
                      <a:lnTo>
                        <a:pt x="4527" y="13710"/>
                      </a:lnTo>
                      <a:lnTo>
                        <a:pt x="4606" y="13455"/>
                      </a:lnTo>
                      <a:lnTo>
                        <a:pt x="4679" y="13184"/>
                      </a:lnTo>
                      <a:lnTo>
                        <a:pt x="4750" y="12898"/>
                      </a:lnTo>
                      <a:lnTo>
                        <a:pt x="4816" y="12600"/>
                      </a:lnTo>
                      <a:lnTo>
                        <a:pt x="4877" y="12294"/>
                      </a:lnTo>
                      <a:lnTo>
                        <a:pt x="4934" y="11978"/>
                      </a:lnTo>
                      <a:lnTo>
                        <a:pt x="4986" y="11659"/>
                      </a:lnTo>
                      <a:lnTo>
                        <a:pt x="5035" y="11335"/>
                      </a:lnTo>
                      <a:lnTo>
                        <a:pt x="5078" y="11011"/>
                      </a:lnTo>
                      <a:lnTo>
                        <a:pt x="5118" y="10689"/>
                      </a:lnTo>
                      <a:lnTo>
                        <a:pt x="5152" y="10371"/>
                      </a:lnTo>
                      <a:lnTo>
                        <a:pt x="5181" y="10059"/>
                      </a:lnTo>
                      <a:lnTo>
                        <a:pt x="5206" y="9755"/>
                      </a:lnTo>
                      <a:lnTo>
                        <a:pt x="5227" y="9462"/>
                      </a:lnTo>
                      <a:lnTo>
                        <a:pt x="5243" y="9182"/>
                      </a:lnTo>
                      <a:lnTo>
                        <a:pt x="5253" y="8917"/>
                      </a:lnTo>
                      <a:lnTo>
                        <a:pt x="5260" y="8669"/>
                      </a:lnTo>
                      <a:lnTo>
                        <a:pt x="5261" y="8441"/>
                      </a:lnTo>
                      <a:lnTo>
                        <a:pt x="5257" y="8235"/>
                      </a:lnTo>
                      <a:lnTo>
                        <a:pt x="5249" y="8054"/>
                      </a:lnTo>
                      <a:lnTo>
                        <a:pt x="5236" y="7899"/>
                      </a:lnTo>
                      <a:lnTo>
                        <a:pt x="5218" y="7773"/>
                      </a:lnTo>
                      <a:lnTo>
                        <a:pt x="5193" y="7677"/>
                      </a:lnTo>
                      <a:lnTo>
                        <a:pt x="5165" y="7615"/>
                      </a:lnTo>
                      <a:lnTo>
                        <a:pt x="5131" y="7572"/>
                      </a:lnTo>
                      <a:lnTo>
                        <a:pt x="5089" y="7533"/>
                      </a:lnTo>
                      <a:lnTo>
                        <a:pt x="5041" y="7495"/>
                      </a:lnTo>
                      <a:lnTo>
                        <a:pt x="4985" y="7461"/>
                      </a:lnTo>
                      <a:lnTo>
                        <a:pt x="4925" y="7431"/>
                      </a:lnTo>
                      <a:lnTo>
                        <a:pt x="4859" y="7403"/>
                      </a:lnTo>
                      <a:lnTo>
                        <a:pt x="4787" y="7378"/>
                      </a:lnTo>
                      <a:lnTo>
                        <a:pt x="4713" y="7355"/>
                      </a:lnTo>
                      <a:lnTo>
                        <a:pt x="4633" y="7335"/>
                      </a:lnTo>
                      <a:lnTo>
                        <a:pt x="4550" y="7319"/>
                      </a:lnTo>
                      <a:lnTo>
                        <a:pt x="4463" y="7305"/>
                      </a:lnTo>
                      <a:lnTo>
                        <a:pt x="4374" y="7294"/>
                      </a:lnTo>
                      <a:lnTo>
                        <a:pt x="4283" y="7286"/>
                      </a:lnTo>
                      <a:lnTo>
                        <a:pt x="4190" y="7280"/>
                      </a:lnTo>
                      <a:lnTo>
                        <a:pt x="4095" y="7277"/>
                      </a:lnTo>
                      <a:lnTo>
                        <a:pt x="4001" y="7277"/>
                      </a:lnTo>
                      <a:lnTo>
                        <a:pt x="3905" y="7280"/>
                      </a:lnTo>
                      <a:lnTo>
                        <a:pt x="3809" y="7285"/>
                      </a:lnTo>
                      <a:lnTo>
                        <a:pt x="3714" y="7292"/>
                      </a:lnTo>
                      <a:lnTo>
                        <a:pt x="3619" y="7302"/>
                      </a:lnTo>
                      <a:lnTo>
                        <a:pt x="3526" y="7315"/>
                      </a:lnTo>
                      <a:lnTo>
                        <a:pt x="3435" y="7330"/>
                      </a:lnTo>
                      <a:lnTo>
                        <a:pt x="3345" y="7347"/>
                      </a:lnTo>
                      <a:lnTo>
                        <a:pt x="3259" y="7367"/>
                      </a:lnTo>
                      <a:lnTo>
                        <a:pt x="3175" y="7391"/>
                      </a:lnTo>
                      <a:lnTo>
                        <a:pt x="3096" y="7416"/>
                      </a:lnTo>
                      <a:lnTo>
                        <a:pt x="3020" y="7443"/>
                      </a:lnTo>
                      <a:lnTo>
                        <a:pt x="2948" y="7472"/>
                      </a:lnTo>
                      <a:lnTo>
                        <a:pt x="2883" y="7505"/>
                      </a:lnTo>
                      <a:lnTo>
                        <a:pt x="2821" y="7540"/>
                      </a:lnTo>
                      <a:lnTo>
                        <a:pt x="2765" y="7576"/>
                      </a:lnTo>
                      <a:lnTo>
                        <a:pt x="2717" y="7615"/>
                      </a:lnTo>
                      <a:close/>
                      <a:moveTo>
                        <a:pt x="12800" y="8775"/>
                      </a:moveTo>
                      <a:lnTo>
                        <a:pt x="12812" y="8789"/>
                      </a:lnTo>
                      <a:lnTo>
                        <a:pt x="12825" y="8804"/>
                      </a:lnTo>
                      <a:lnTo>
                        <a:pt x="12840" y="8818"/>
                      </a:lnTo>
                      <a:lnTo>
                        <a:pt x="12858" y="8831"/>
                      </a:lnTo>
                      <a:lnTo>
                        <a:pt x="12877" y="8844"/>
                      </a:lnTo>
                      <a:lnTo>
                        <a:pt x="12899" y="8856"/>
                      </a:lnTo>
                      <a:lnTo>
                        <a:pt x="12922" y="8868"/>
                      </a:lnTo>
                      <a:lnTo>
                        <a:pt x="12945" y="8879"/>
                      </a:lnTo>
                      <a:lnTo>
                        <a:pt x="12971" y="8890"/>
                      </a:lnTo>
                      <a:lnTo>
                        <a:pt x="12997" y="8900"/>
                      </a:lnTo>
                      <a:lnTo>
                        <a:pt x="13025" y="8909"/>
                      </a:lnTo>
                      <a:lnTo>
                        <a:pt x="13053" y="8918"/>
                      </a:lnTo>
                      <a:lnTo>
                        <a:pt x="13082" y="8926"/>
                      </a:lnTo>
                      <a:lnTo>
                        <a:pt x="13113" y="8933"/>
                      </a:lnTo>
                      <a:lnTo>
                        <a:pt x="13142" y="8939"/>
                      </a:lnTo>
                      <a:lnTo>
                        <a:pt x="13173" y="8945"/>
                      </a:lnTo>
                      <a:lnTo>
                        <a:pt x="13204" y="8949"/>
                      </a:lnTo>
                      <a:lnTo>
                        <a:pt x="13234" y="8953"/>
                      </a:lnTo>
                      <a:lnTo>
                        <a:pt x="13265" y="8956"/>
                      </a:lnTo>
                      <a:lnTo>
                        <a:pt x="13295" y="8959"/>
                      </a:lnTo>
                      <a:lnTo>
                        <a:pt x="13325" y="8960"/>
                      </a:lnTo>
                      <a:lnTo>
                        <a:pt x="13354" y="8960"/>
                      </a:lnTo>
                      <a:lnTo>
                        <a:pt x="13383" y="8960"/>
                      </a:lnTo>
                      <a:lnTo>
                        <a:pt x="13411" y="8959"/>
                      </a:lnTo>
                      <a:lnTo>
                        <a:pt x="13438" y="8956"/>
                      </a:lnTo>
                      <a:lnTo>
                        <a:pt x="13464" y="8953"/>
                      </a:lnTo>
                      <a:lnTo>
                        <a:pt x="13488" y="8949"/>
                      </a:lnTo>
                      <a:lnTo>
                        <a:pt x="13512" y="8943"/>
                      </a:lnTo>
                      <a:lnTo>
                        <a:pt x="13534" y="8937"/>
                      </a:lnTo>
                      <a:lnTo>
                        <a:pt x="13553" y="8929"/>
                      </a:lnTo>
                      <a:lnTo>
                        <a:pt x="13572" y="8921"/>
                      </a:lnTo>
                      <a:lnTo>
                        <a:pt x="13588" y="8911"/>
                      </a:lnTo>
                      <a:lnTo>
                        <a:pt x="13608" y="8875"/>
                      </a:lnTo>
                      <a:lnTo>
                        <a:pt x="13635" y="8792"/>
                      </a:lnTo>
                      <a:lnTo>
                        <a:pt x="13667" y="8665"/>
                      </a:lnTo>
                      <a:lnTo>
                        <a:pt x="13703" y="8495"/>
                      </a:lnTo>
                      <a:lnTo>
                        <a:pt x="13740" y="8289"/>
                      </a:lnTo>
                      <a:lnTo>
                        <a:pt x="13774" y="8047"/>
                      </a:lnTo>
                      <a:lnTo>
                        <a:pt x="13806" y="7774"/>
                      </a:lnTo>
                      <a:lnTo>
                        <a:pt x="13832" y="7471"/>
                      </a:lnTo>
                      <a:lnTo>
                        <a:pt x="13851" y="7144"/>
                      </a:lnTo>
                      <a:lnTo>
                        <a:pt x="13859" y="6795"/>
                      </a:lnTo>
                      <a:lnTo>
                        <a:pt x="13855" y="6426"/>
                      </a:lnTo>
                      <a:lnTo>
                        <a:pt x="13837" y="6042"/>
                      </a:lnTo>
                      <a:lnTo>
                        <a:pt x="13801" y="5646"/>
                      </a:lnTo>
                      <a:lnTo>
                        <a:pt x="13748" y="5241"/>
                      </a:lnTo>
                      <a:lnTo>
                        <a:pt x="13673" y="4828"/>
                      </a:lnTo>
                      <a:lnTo>
                        <a:pt x="13576" y="4414"/>
                      </a:lnTo>
                      <a:lnTo>
                        <a:pt x="13453" y="4000"/>
                      </a:lnTo>
                      <a:lnTo>
                        <a:pt x="13302" y="3588"/>
                      </a:lnTo>
                      <a:lnTo>
                        <a:pt x="13123" y="3184"/>
                      </a:lnTo>
                      <a:lnTo>
                        <a:pt x="12911" y="2790"/>
                      </a:lnTo>
                      <a:lnTo>
                        <a:pt x="12665" y="2409"/>
                      </a:lnTo>
                      <a:lnTo>
                        <a:pt x="12382" y="2044"/>
                      </a:lnTo>
                      <a:lnTo>
                        <a:pt x="12062" y="1699"/>
                      </a:lnTo>
                      <a:lnTo>
                        <a:pt x="11702" y="1377"/>
                      </a:lnTo>
                      <a:lnTo>
                        <a:pt x="11298" y="1081"/>
                      </a:lnTo>
                      <a:lnTo>
                        <a:pt x="10849" y="812"/>
                      </a:lnTo>
                      <a:lnTo>
                        <a:pt x="10353" y="578"/>
                      </a:lnTo>
                      <a:lnTo>
                        <a:pt x="9809" y="378"/>
                      </a:lnTo>
                      <a:lnTo>
                        <a:pt x="9212" y="218"/>
                      </a:lnTo>
                      <a:lnTo>
                        <a:pt x="8563" y="99"/>
                      </a:lnTo>
                      <a:lnTo>
                        <a:pt x="7857" y="25"/>
                      </a:lnTo>
                      <a:lnTo>
                        <a:pt x="7093" y="0"/>
                      </a:lnTo>
                      <a:lnTo>
                        <a:pt x="6393" y="22"/>
                      </a:lnTo>
                      <a:lnTo>
                        <a:pt x="5742" y="85"/>
                      </a:lnTo>
                      <a:lnTo>
                        <a:pt x="5138" y="185"/>
                      </a:lnTo>
                      <a:lnTo>
                        <a:pt x="4579" y="323"/>
                      </a:lnTo>
                      <a:lnTo>
                        <a:pt x="4063" y="493"/>
                      </a:lnTo>
                      <a:lnTo>
                        <a:pt x="3591" y="694"/>
                      </a:lnTo>
                      <a:lnTo>
                        <a:pt x="3157" y="922"/>
                      </a:lnTo>
                      <a:lnTo>
                        <a:pt x="2762" y="1175"/>
                      </a:lnTo>
                      <a:lnTo>
                        <a:pt x="2404" y="1451"/>
                      </a:lnTo>
                      <a:lnTo>
                        <a:pt x="2082" y="1745"/>
                      </a:lnTo>
                      <a:lnTo>
                        <a:pt x="1792" y="2056"/>
                      </a:lnTo>
                      <a:lnTo>
                        <a:pt x="1534" y="2382"/>
                      </a:lnTo>
                      <a:lnTo>
                        <a:pt x="1306" y="2719"/>
                      </a:lnTo>
                      <a:lnTo>
                        <a:pt x="1107" y="3063"/>
                      </a:lnTo>
                      <a:lnTo>
                        <a:pt x="934" y="3414"/>
                      </a:lnTo>
                      <a:lnTo>
                        <a:pt x="786" y="3768"/>
                      </a:lnTo>
                      <a:lnTo>
                        <a:pt x="662" y="4122"/>
                      </a:lnTo>
                      <a:lnTo>
                        <a:pt x="559" y="4474"/>
                      </a:lnTo>
                      <a:lnTo>
                        <a:pt x="476" y="4820"/>
                      </a:lnTo>
                      <a:lnTo>
                        <a:pt x="410" y="5159"/>
                      </a:lnTo>
                      <a:lnTo>
                        <a:pt x="362" y="5488"/>
                      </a:lnTo>
                      <a:lnTo>
                        <a:pt x="328" y="5802"/>
                      </a:lnTo>
                      <a:lnTo>
                        <a:pt x="307" y="6100"/>
                      </a:lnTo>
                      <a:lnTo>
                        <a:pt x="298" y="6381"/>
                      </a:lnTo>
                      <a:lnTo>
                        <a:pt x="298" y="6639"/>
                      </a:lnTo>
                      <a:lnTo>
                        <a:pt x="306" y="6874"/>
                      </a:lnTo>
                      <a:lnTo>
                        <a:pt x="321" y="7080"/>
                      </a:lnTo>
                      <a:lnTo>
                        <a:pt x="340" y="7258"/>
                      </a:lnTo>
                      <a:lnTo>
                        <a:pt x="363" y="7403"/>
                      </a:lnTo>
                      <a:lnTo>
                        <a:pt x="386" y="7513"/>
                      </a:lnTo>
                      <a:lnTo>
                        <a:pt x="408" y="7584"/>
                      </a:lnTo>
                      <a:lnTo>
                        <a:pt x="429" y="7615"/>
                      </a:lnTo>
                      <a:lnTo>
                        <a:pt x="448" y="7626"/>
                      </a:lnTo>
                      <a:lnTo>
                        <a:pt x="468" y="7635"/>
                      </a:lnTo>
                      <a:lnTo>
                        <a:pt x="488" y="7644"/>
                      </a:lnTo>
                      <a:lnTo>
                        <a:pt x="507" y="7652"/>
                      </a:lnTo>
                      <a:lnTo>
                        <a:pt x="527" y="7660"/>
                      </a:lnTo>
                      <a:lnTo>
                        <a:pt x="547" y="7666"/>
                      </a:lnTo>
                      <a:lnTo>
                        <a:pt x="568" y="7673"/>
                      </a:lnTo>
                      <a:lnTo>
                        <a:pt x="588" y="7678"/>
                      </a:lnTo>
                      <a:lnTo>
                        <a:pt x="608" y="7683"/>
                      </a:lnTo>
                      <a:lnTo>
                        <a:pt x="628" y="7688"/>
                      </a:lnTo>
                      <a:lnTo>
                        <a:pt x="648" y="7691"/>
                      </a:lnTo>
                      <a:lnTo>
                        <a:pt x="669" y="7694"/>
                      </a:lnTo>
                      <a:lnTo>
                        <a:pt x="689" y="7697"/>
                      </a:lnTo>
                      <a:lnTo>
                        <a:pt x="709" y="7699"/>
                      </a:lnTo>
                      <a:lnTo>
                        <a:pt x="729" y="7700"/>
                      </a:lnTo>
                      <a:lnTo>
                        <a:pt x="749" y="7700"/>
                      </a:lnTo>
                      <a:lnTo>
                        <a:pt x="770" y="7700"/>
                      </a:lnTo>
                      <a:lnTo>
                        <a:pt x="789" y="7699"/>
                      </a:lnTo>
                      <a:lnTo>
                        <a:pt x="809" y="7698"/>
                      </a:lnTo>
                      <a:lnTo>
                        <a:pt x="828" y="7695"/>
                      </a:lnTo>
                      <a:lnTo>
                        <a:pt x="847" y="7692"/>
                      </a:lnTo>
                      <a:lnTo>
                        <a:pt x="867" y="7689"/>
                      </a:lnTo>
                      <a:lnTo>
                        <a:pt x="886" y="7685"/>
                      </a:lnTo>
                      <a:lnTo>
                        <a:pt x="904" y="7680"/>
                      </a:lnTo>
                      <a:lnTo>
                        <a:pt x="922" y="7674"/>
                      </a:lnTo>
                      <a:lnTo>
                        <a:pt x="940" y="7668"/>
                      </a:lnTo>
                      <a:lnTo>
                        <a:pt x="957" y="7661"/>
                      </a:lnTo>
                      <a:lnTo>
                        <a:pt x="976" y="7653"/>
                      </a:lnTo>
                      <a:lnTo>
                        <a:pt x="992" y="7645"/>
                      </a:lnTo>
                      <a:lnTo>
                        <a:pt x="1009" y="7636"/>
                      </a:lnTo>
                      <a:lnTo>
                        <a:pt x="1024" y="7626"/>
                      </a:lnTo>
                      <a:lnTo>
                        <a:pt x="1040" y="7615"/>
                      </a:lnTo>
                      <a:lnTo>
                        <a:pt x="1052" y="7585"/>
                      </a:lnTo>
                      <a:lnTo>
                        <a:pt x="1062" y="7521"/>
                      </a:lnTo>
                      <a:lnTo>
                        <a:pt x="1067" y="7422"/>
                      </a:lnTo>
                      <a:lnTo>
                        <a:pt x="1071" y="7292"/>
                      </a:lnTo>
                      <a:lnTo>
                        <a:pt x="1075" y="7135"/>
                      </a:lnTo>
                      <a:lnTo>
                        <a:pt x="1081" y="6950"/>
                      </a:lnTo>
                      <a:lnTo>
                        <a:pt x="1091" y="6743"/>
                      </a:lnTo>
                      <a:lnTo>
                        <a:pt x="1105" y="6514"/>
                      </a:lnTo>
                      <a:lnTo>
                        <a:pt x="1125" y="6266"/>
                      </a:lnTo>
                      <a:lnTo>
                        <a:pt x="1153" y="6002"/>
                      </a:lnTo>
                      <a:lnTo>
                        <a:pt x="1191" y="5723"/>
                      </a:lnTo>
                      <a:lnTo>
                        <a:pt x="1240" y="5433"/>
                      </a:lnTo>
                      <a:lnTo>
                        <a:pt x="1301" y="5134"/>
                      </a:lnTo>
                      <a:lnTo>
                        <a:pt x="1377" y="4828"/>
                      </a:lnTo>
                      <a:lnTo>
                        <a:pt x="1467" y="4518"/>
                      </a:lnTo>
                      <a:lnTo>
                        <a:pt x="1575" y="4205"/>
                      </a:lnTo>
                      <a:lnTo>
                        <a:pt x="1701" y="3893"/>
                      </a:lnTo>
                      <a:lnTo>
                        <a:pt x="1847" y="3583"/>
                      </a:lnTo>
                      <a:lnTo>
                        <a:pt x="2015" y="3280"/>
                      </a:lnTo>
                      <a:lnTo>
                        <a:pt x="2207" y="2984"/>
                      </a:lnTo>
                      <a:lnTo>
                        <a:pt x="2422" y="2697"/>
                      </a:lnTo>
                      <a:lnTo>
                        <a:pt x="2664" y="2423"/>
                      </a:lnTo>
                      <a:lnTo>
                        <a:pt x="2934" y="2164"/>
                      </a:lnTo>
                      <a:lnTo>
                        <a:pt x="3234" y="1922"/>
                      </a:lnTo>
                      <a:lnTo>
                        <a:pt x="3563" y="1699"/>
                      </a:lnTo>
                      <a:lnTo>
                        <a:pt x="3926" y="1500"/>
                      </a:lnTo>
                      <a:lnTo>
                        <a:pt x="4322" y="1325"/>
                      </a:lnTo>
                      <a:lnTo>
                        <a:pt x="4754" y="1175"/>
                      </a:lnTo>
                      <a:lnTo>
                        <a:pt x="5223" y="1055"/>
                      </a:lnTo>
                      <a:lnTo>
                        <a:pt x="5730" y="968"/>
                      </a:lnTo>
                      <a:lnTo>
                        <a:pt x="6276" y="914"/>
                      </a:lnTo>
                      <a:lnTo>
                        <a:pt x="6865" y="897"/>
                      </a:lnTo>
                      <a:lnTo>
                        <a:pt x="7574" y="921"/>
                      </a:lnTo>
                      <a:lnTo>
                        <a:pt x="8226" y="988"/>
                      </a:lnTo>
                      <a:lnTo>
                        <a:pt x="8826" y="1094"/>
                      </a:lnTo>
                      <a:lnTo>
                        <a:pt x="9374" y="1236"/>
                      </a:lnTo>
                      <a:lnTo>
                        <a:pt x="9873" y="1412"/>
                      </a:lnTo>
                      <a:lnTo>
                        <a:pt x="10324" y="1620"/>
                      </a:lnTo>
                      <a:lnTo>
                        <a:pt x="10731" y="1855"/>
                      </a:lnTo>
                      <a:lnTo>
                        <a:pt x="11096" y="2116"/>
                      </a:lnTo>
                      <a:lnTo>
                        <a:pt x="11420" y="2399"/>
                      </a:lnTo>
                      <a:lnTo>
                        <a:pt x="11706" y="2702"/>
                      </a:lnTo>
                      <a:lnTo>
                        <a:pt x="11955" y="3023"/>
                      </a:lnTo>
                      <a:lnTo>
                        <a:pt x="12171" y="3358"/>
                      </a:lnTo>
                      <a:lnTo>
                        <a:pt x="12356" y="3704"/>
                      </a:lnTo>
                      <a:lnTo>
                        <a:pt x="12511" y="4059"/>
                      </a:lnTo>
                      <a:lnTo>
                        <a:pt x="12639" y="4420"/>
                      </a:lnTo>
                      <a:lnTo>
                        <a:pt x="12742" y="4785"/>
                      </a:lnTo>
                      <a:lnTo>
                        <a:pt x="12822" y="5149"/>
                      </a:lnTo>
                      <a:lnTo>
                        <a:pt x="12882" y="5512"/>
                      </a:lnTo>
                      <a:lnTo>
                        <a:pt x="12924" y="5869"/>
                      </a:lnTo>
                      <a:lnTo>
                        <a:pt x="12949" y="6217"/>
                      </a:lnTo>
                      <a:lnTo>
                        <a:pt x="12960" y="6556"/>
                      </a:lnTo>
                      <a:lnTo>
                        <a:pt x="12960" y="6881"/>
                      </a:lnTo>
                      <a:lnTo>
                        <a:pt x="12950" y="7190"/>
                      </a:lnTo>
                      <a:lnTo>
                        <a:pt x="12933" y="7479"/>
                      </a:lnTo>
                      <a:lnTo>
                        <a:pt x="12912" y="7746"/>
                      </a:lnTo>
                      <a:lnTo>
                        <a:pt x="12886" y="7989"/>
                      </a:lnTo>
                      <a:lnTo>
                        <a:pt x="12861" y="8205"/>
                      </a:lnTo>
                      <a:lnTo>
                        <a:pt x="12837" y="8391"/>
                      </a:lnTo>
                      <a:lnTo>
                        <a:pt x="12817" y="8543"/>
                      </a:lnTo>
                      <a:lnTo>
                        <a:pt x="12802" y="8660"/>
                      </a:lnTo>
                      <a:lnTo>
                        <a:pt x="12795" y="8737"/>
                      </a:lnTo>
                      <a:lnTo>
                        <a:pt x="12800" y="8775"/>
                      </a:lnTo>
                      <a:close/>
                      <a:moveTo>
                        <a:pt x="12445" y="9238"/>
                      </a:moveTo>
                      <a:lnTo>
                        <a:pt x="12429" y="9230"/>
                      </a:lnTo>
                      <a:lnTo>
                        <a:pt x="12413" y="9223"/>
                      </a:lnTo>
                      <a:lnTo>
                        <a:pt x="12397" y="9217"/>
                      </a:lnTo>
                      <a:lnTo>
                        <a:pt x="12379" y="9211"/>
                      </a:lnTo>
                      <a:lnTo>
                        <a:pt x="12363" y="9207"/>
                      </a:lnTo>
                      <a:lnTo>
                        <a:pt x="12346" y="9203"/>
                      </a:lnTo>
                      <a:lnTo>
                        <a:pt x="12330" y="9200"/>
                      </a:lnTo>
                      <a:lnTo>
                        <a:pt x="12313" y="9198"/>
                      </a:lnTo>
                      <a:lnTo>
                        <a:pt x="12297" y="9196"/>
                      </a:lnTo>
                      <a:lnTo>
                        <a:pt x="12279" y="9195"/>
                      </a:lnTo>
                      <a:lnTo>
                        <a:pt x="12262" y="9195"/>
                      </a:lnTo>
                      <a:lnTo>
                        <a:pt x="12246" y="9196"/>
                      </a:lnTo>
                      <a:lnTo>
                        <a:pt x="12229" y="9197"/>
                      </a:lnTo>
                      <a:lnTo>
                        <a:pt x="12213" y="9198"/>
                      </a:lnTo>
                      <a:lnTo>
                        <a:pt x="12196" y="9200"/>
                      </a:lnTo>
                      <a:lnTo>
                        <a:pt x="12179" y="9203"/>
                      </a:lnTo>
                      <a:lnTo>
                        <a:pt x="12134" y="9103"/>
                      </a:lnTo>
                      <a:lnTo>
                        <a:pt x="12086" y="9004"/>
                      </a:lnTo>
                      <a:lnTo>
                        <a:pt x="12038" y="8907"/>
                      </a:lnTo>
                      <a:lnTo>
                        <a:pt x="11989" y="8811"/>
                      </a:lnTo>
                      <a:lnTo>
                        <a:pt x="11937" y="8715"/>
                      </a:lnTo>
                      <a:lnTo>
                        <a:pt x="11884" y="8621"/>
                      </a:lnTo>
                      <a:lnTo>
                        <a:pt x="11857" y="8575"/>
                      </a:lnTo>
                      <a:lnTo>
                        <a:pt x="11830" y="8529"/>
                      </a:lnTo>
                      <a:lnTo>
                        <a:pt x="11803" y="8483"/>
                      </a:lnTo>
                      <a:lnTo>
                        <a:pt x="11774" y="8438"/>
                      </a:lnTo>
                      <a:lnTo>
                        <a:pt x="11746" y="8393"/>
                      </a:lnTo>
                      <a:lnTo>
                        <a:pt x="11718" y="8348"/>
                      </a:lnTo>
                      <a:lnTo>
                        <a:pt x="11689" y="8304"/>
                      </a:lnTo>
                      <a:lnTo>
                        <a:pt x="11659" y="8261"/>
                      </a:lnTo>
                      <a:lnTo>
                        <a:pt x="11629" y="8217"/>
                      </a:lnTo>
                      <a:lnTo>
                        <a:pt x="11599" y="8175"/>
                      </a:lnTo>
                      <a:lnTo>
                        <a:pt x="11568" y="8133"/>
                      </a:lnTo>
                      <a:lnTo>
                        <a:pt x="11537" y="8090"/>
                      </a:lnTo>
                      <a:lnTo>
                        <a:pt x="11506" y="8049"/>
                      </a:lnTo>
                      <a:lnTo>
                        <a:pt x="11474" y="8008"/>
                      </a:lnTo>
                      <a:lnTo>
                        <a:pt x="11442" y="7967"/>
                      </a:lnTo>
                      <a:lnTo>
                        <a:pt x="11409" y="7927"/>
                      </a:lnTo>
                      <a:lnTo>
                        <a:pt x="11376" y="7888"/>
                      </a:lnTo>
                      <a:lnTo>
                        <a:pt x="11343" y="7848"/>
                      </a:lnTo>
                      <a:lnTo>
                        <a:pt x="11309" y="7810"/>
                      </a:lnTo>
                      <a:lnTo>
                        <a:pt x="11274" y="7772"/>
                      </a:lnTo>
                      <a:lnTo>
                        <a:pt x="11231" y="7730"/>
                      </a:lnTo>
                      <a:lnTo>
                        <a:pt x="11182" y="7696"/>
                      </a:lnTo>
                      <a:lnTo>
                        <a:pt x="11126" y="7668"/>
                      </a:lnTo>
                      <a:lnTo>
                        <a:pt x="11065" y="7647"/>
                      </a:lnTo>
                      <a:lnTo>
                        <a:pt x="11001" y="7632"/>
                      </a:lnTo>
                      <a:lnTo>
                        <a:pt x="10932" y="7621"/>
                      </a:lnTo>
                      <a:lnTo>
                        <a:pt x="10858" y="7617"/>
                      </a:lnTo>
                      <a:lnTo>
                        <a:pt x="10783" y="7618"/>
                      </a:lnTo>
                      <a:lnTo>
                        <a:pt x="10703" y="7625"/>
                      </a:lnTo>
                      <a:lnTo>
                        <a:pt x="10621" y="7636"/>
                      </a:lnTo>
                      <a:lnTo>
                        <a:pt x="10537" y="7651"/>
                      </a:lnTo>
                      <a:lnTo>
                        <a:pt x="10451" y="7670"/>
                      </a:lnTo>
                      <a:lnTo>
                        <a:pt x="10363" y="7693"/>
                      </a:lnTo>
                      <a:lnTo>
                        <a:pt x="10276" y="7719"/>
                      </a:lnTo>
                      <a:lnTo>
                        <a:pt x="10187" y="7750"/>
                      </a:lnTo>
                      <a:lnTo>
                        <a:pt x="10097" y="7782"/>
                      </a:lnTo>
                      <a:lnTo>
                        <a:pt x="10008" y="7817"/>
                      </a:lnTo>
                      <a:lnTo>
                        <a:pt x="9919" y="7855"/>
                      </a:lnTo>
                      <a:lnTo>
                        <a:pt x="9832" y="7896"/>
                      </a:lnTo>
                      <a:lnTo>
                        <a:pt x="9745" y="7937"/>
                      </a:lnTo>
                      <a:lnTo>
                        <a:pt x="9660" y="7980"/>
                      </a:lnTo>
                      <a:lnTo>
                        <a:pt x="9579" y="8025"/>
                      </a:lnTo>
                      <a:lnTo>
                        <a:pt x="9499" y="8070"/>
                      </a:lnTo>
                      <a:lnTo>
                        <a:pt x="9422" y="8116"/>
                      </a:lnTo>
                      <a:lnTo>
                        <a:pt x="9348" y="8163"/>
                      </a:lnTo>
                      <a:lnTo>
                        <a:pt x="9279" y="8210"/>
                      </a:lnTo>
                      <a:lnTo>
                        <a:pt x="9213" y="8257"/>
                      </a:lnTo>
                      <a:lnTo>
                        <a:pt x="9152" y="8303"/>
                      </a:lnTo>
                      <a:lnTo>
                        <a:pt x="9096" y="8348"/>
                      </a:lnTo>
                      <a:lnTo>
                        <a:pt x="9045" y="8393"/>
                      </a:lnTo>
                      <a:lnTo>
                        <a:pt x="9000" y="8436"/>
                      </a:lnTo>
                      <a:lnTo>
                        <a:pt x="8962" y="8477"/>
                      </a:lnTo>
                      <a:lnTo>
                        <a:pt x="8926" y="8534"/>
                      </a:lnTo>
                      <a:lnTo>
                        <a:pt x="8891" y="8622"/>
                      </a:lnTo>
                      <a:lnTo>
                        <a:pt x="8856" y="8740"/>
                      </a:lnTo>
                      <a:lnTo>
                        <a:pt x="8822" y="8885"/>
                      </a:lnTo>
                      <a:lnTo>
                        <a:pt x="8789" y="9055"/>
                      </a:lnTo>
                      <a:lnTo>
                        <a:pt x="8758" y="9247"/>
                      </a:lnTo>
                      <a:lnTo>
                        <a:pt x="8728" y="9462"/>
                      </a:lnTo>
                      <a:lnTo>
                        <a:pt x="8701" y="9695"/>
                      </a:lnTo>
                      <a:lnTo>
                        <a:pt x="8676" y="9945"/>
                      </a:lnTo>
                      <a:lnTo>
                        <a:pt x="8653" y="10210"/>
                      </a:lnTo>
                      <a:lnTo>
                        <a:pt x="8632" y="10488"/>
                      </a:lnTo>
                      <a:lnTo>
                        <a:pt x="8616" y="10778"/>
                      </a:lnTo>
                      <a:lnTo>
                        <a:pt x="8602" y="11075"/>
                      </a:lnTo>
                      <a:lnTo>
                        <a:pt x="8592" y="11379"/>
                      </a:lnTo>
                      <a:lnTo>
                        <a:pt x="8586" y="11688"/>
                      </a:lnTo>
                      <a:lnTo>
                        <a:pt x="8584" y="12000"/>
                      </a:lnTo>
                      <a:lnTo>
                        <a:pt x="8587" y="12312"/>
                      </a:lnTo>
                      <a:lnTo>
                        <a:pt x="8594" y="12623"/>
                      </a:lnTo>
                      <a:lnTo>
                        <a:pt x="8606" y="12931"/>
                      </a:lnTo>
                      <a:lnTo>
                        <a:pt x="8624" y="13232"/>
                      </a:lnTo>
                      <a:lnTo>
                        <a:pt x="8646" y="13526"/>
                      </a:lnTo>
                      <a:lnTo>
                        <a:pt x="8676" y="13811"/>
                      </a:lnTo>
                      <a:lnTo>
                        <a:pt x="8710" y="14084"/>
                      </a:lnTo>
                      <a:lnTo>
                        <a:pt x="8752" y="14343"/>
                      </a:lnTo>
                      <a:lnTo>
                        <a:pt x="8799" y="14586"/>
                      </a:lnTo>
                      <a:lnTo>
                        <a:pt x="8854" y="14812"/>
                      </a:lnTo>
                      <a:lnTo>
                        <a:pt x="8916" y="15017"/>
                      </a:lnTo>
                      <a:lnTo>
                        <a:pt x="8985" y="15201"/>
                      </a:lnTo>
                      <a:lnTo>
                        <a:pt x="9063" y="15360"/>
                      </a:lnTo>
                      <a:lnTo>
                        <a:pt x="9147" y="15493"/>
                      </a:lnTo>
                      <a:lnTo>
                        <a:pt x="9240" y="15599"/>
                      </a:lnTo>
                      <a:lnTo>
                        <a:pt x="9342" y="15674"/>
                      </a:lnTo>
                      <a:lnTo>
                        <a:pt x="9561" y="15789"/>
                      </a:lnTo>
                      <a:lnTo>
                        <a:pt x="9773" y="15886"/>
                      </a:lnTo>
                      <a:lnTo>
                        <a:pt x="9977" y="15966"/>
                      </a:lnTo>
                      <a:lnTo>
                        <a:pt x="10175" y="16028"/>
                      </a:lnTo>
                      <a:lnTo>
                        <a:pt x="10365" y="16075"/>
                      </a:lnTo>
                      <a:lnTo>
                        <a:pt x="10549" y="16106"/>
                      </a:lnTo>
                      <a:lnTo>
                        <a:pt x="10726" y="16124"/>
                      </a:lnTo>
                      <a:lnTo>
                        <a:pt x="10897" y="16128"/>
                      </a:lnTo>
                      <a:lnTo>
                        <a:pt x="11060" y="16119"/>
                      </a:lnTo>
                      <a:lnTo>
                        <a:pt x="11217" y="16100"/>
                      </a:lnTo>
                      <a:lnTo>
                        <a:pt x="11367" y="16069"/>
                      </a:lnTo>
                      <a:lnTo>
                        <a:pt x="11511" y="16028"/>
                      </a:lnTo>
                      <a:lnTo>
                        <a:pt x="11648" y="15978"/>
                      </a:lnTo>
                      <a:lnTo>
                        <a:pt x="11778" y="15920"/>
                      </a:lnTo>
                      <a:lnTo>
                        <a:pt x="11903" y="15855"/>
                      </a:lnTo>
                      <a:lnTo>
                        <a:pt x="12020" y="15782"/>
                      </a:lnTo>
                      <a:lnTo>
                        <a:pt x="12131" y="15705"/>
                      </a:lnTo>
                      <a:lnTo>
                        <a:pt x="12235" y="15622"/>
                      </a:lnTo>
                      <a:lnTo>
                        <a:pt x="12333" y="15535"/>
                      </a:lnTo>
                      <a:lnTo>
                        <a:pt x="12425" y="15445"/>
                      </a:lnTo>
                      <a:lnTo>
                        <a:pt x="12511" y="15353"/>
                      </a:lnTo>
                      <a:lnTo>
                        <a:pt x="12589" y="15259"/>
                      </a:lnTo>
                      <a:lnTo>
                        <a:pt x="12663" y="15164"/>
                      </a:lnTo>
                      <a:lnTo>
                        <a:pt x="12730" y="15071"/>
                      </a:lnTo>
                      <a:lnTo>
                        <a:pt x="12790" y="14977"/>
                      </a:lnTo>
                      <a:lnTo>
                        <a:pt x="12844" y="14885"/>
                      </a:lnTo>
                      <a:lnTo>
                        <a:pt x="12892" y="14796"/>
                      </a:lnTo>
                      <a:lnTo>
                        <a:pt x="12935" y="14712"/>
                      </a:lnTo>
                      <a:lnTo>
                        <a:pt x="12971" y="14631"/>
                      </a:lnTo>
                      <a:lnTo>
                        <a:pt x="13002" y="14556"/>
                      </a:lnTo>
                      <a:lnTo>
                        <a:pt x="13026" y="14486"/>
                      </a:lnTo>
                      <a:lnTo>
                        <a:pt x="13044" y="14424"/>
                      </a:lnTo>
                      <a:lnTo>
                        <a:pt x="13051" y="14393"/>
                      </a:lnTo>
                      <a:lnTo>
                        <a:pt x="13057" y="14358"/>
                      </a:lnTo>
                      <a:lnTo>
                        <a:pt x="13063" y="14319"/>
                      </a:lnTo>
                      <a:lnTo>
                        <a:pt x="13069" y="14275"/>
                      </a:lnTo>
                      <a:lnTo>
                        <a:pt x="13074" y="14227"/>
                      </a:lnTo>
                      <a:lnTo>
                        <a:pt x="13079" y="14176"/>
                      </a:lnTo>
                      <a:lnTo>
                        <a:pt x="13083" y="14119"/>
                      </a:lnTo>
                      <a:lnTo>
                        <a:pt x="13086" y="14060"/>
                      </a:lnTo>
                      <a:lnTo>
                        <a:pt x="13089" y="13996"/>
                      </a:lnTo>
                      <a:lnTo>
                        <a:pt x="13091" y="13929"/>
                      </a:lnTo>
                      <a:lnTo>
                        <a:pt x="13092" y="13858"/>
                      </a:lnTo>
                      <a:lnTo>
                        <a:pt x="13093" y="13784"/>
                      </a:lnTo>
                      <a:lnTo>
                        <a:pt x="13093" y="13707"/>
                      </a:lnTo>
                      <a:lnTo>
                        <a:pt x="13092" y="13626"/>
                      </a:lnTo>
                      <a:lnTo>
                        <a:pt x="13090" y="13542"/>
                      </a:lnTo>
                      <a:lnTo>
                        <a:pt x="13088" y="13457"/>
                      </a:lnTo>
                      <a:lnTo>
                        <a:pt x="13150" y="13442"/>
                      </a:lnTo>
                      <a:lnTo>
                        <a:pt x="13212" y="13426"/>
                      </a:lnTo>
                      <a:lnTo>
                        <a:pt x="13271" y="13407"/>
                      </a:lnTo>
                      <a:lnTo>
                        <a:pt x="13331" y="13388"/>
                      </a:lnTo>
                      <a:lnTo>
                        <a:pt x="13360" y="13377"/>
                      </a:lnTo>
                      <a:lnTo>
                        <a:pt x="13388" y="13367"/>
                      </a:lnTo>
                      <a:lnTo>
                        <a:pt x="13416" y="13356"/>
                      </a:lnTo>
                      <a:lnTo>
                        <a:pt x="13444" y="13344"/>
                      </a:lnTo>
                      <a:lnTo>
                        <a:pt x="13470" y="13332"/>
                      </a:lnTo>
                      <a:lnTo>
                        <a:pt x="13496" y="13320"/>
                      </a:lnTo>
                      <a:lnTo>
                        <a:pt x="13522" y="13307"/>
                      </a:lnTo>
                      <a:lnTo>
                        <a:pt x="13546" y="13294"/>
                      </a:lnTo>
                      <a:lnTo>
                        <a:pt x="13570" y="13279"/>
                      </a:lnTo>
                      <a:lnTo>
                        <a:pt x="13592" y="13265"/>
                      </a:lnTo>
                      <a:lnTo>
                        <a:pt x="13614" y="13250"/>
                      </a:lnTo>
                      <a:lnTo>
                        <a:pt x="13635" y="13235"/>
                      </a:lnTo>
                      <a:lnTo>
                        <a:pt x="13654" y="13220"/>
                      </a:lnTo>
                      <a:lnTo>
                        <a:pt x="13672" y="13204"/>
                      </a:lnTo>
                      <a:lnTo>
                        <a:pt x="13689" y="13187"/>
                      </a:lnTo>
                      <a:lnTo>
                        <a:pt x="13705" y="13170"/>
                      </a:lnTo>
                      <a:lnTo>
                        <a:pt x="13720" y="13151"/>
                      </a:lnTo>
                      <a:lnTo>
                        <a:pt x="13733" y="13133"/>
                      </a:lnTo>
                      <a:lnTo>
                        <a:pt x="13744" y="13115"/>
                      </a:lnTo>
                      <a:lnTo>
                        <a:pt x="13754" y="13096"/>
                      </a:lnTo>
                      <a:lnTo>
                        <a:pt x="13763" y="13076"/>
                      </a:lnTo>
                      <a:lnTo>
                        <a:pt x="13770" y="13056"/>
                      </a:lnTo>
                      <a:lnTo>
                        <a:pt x="13775" y="13034"/>
                      </a:lnTo>
                      <a:lnTo>
                        <a:pt x="13778" y="13013"/>
                      </a:lnTo>
                      <a:lnTo>
                        <a:pt x="13780" y="12962"/>
                      </a:lnTo>
                      <a:lnTo>
                        <a:pt x="13776" y="12896"/>
                      </a:lnTo>
                      <a:lnTo>
                        <a:pt x="13766" y="12817"/>
                      </a:lnTo>
                      <a:lnTo>
                        <a:pt x="13751" y="12725"/>
                      </a:lnTo>
                      <a:lnTo>
                        <a:pt x="13731" y="12622"/>
                      </a:lnTo>
                      <a:lnTo>
                        <a:pt x="13706" y="12508"/>
                      </a:lnTo>
                      <a:lnTo>
                        <a:pt x="13676" y="12385"/>
                      </a:lnTo>
                      <a:lnTo>
                        <a:pt x="13643" y="12253"/>
                      </a:lnTo>
                      <a:lnTo>
                        <a:pt x="13605" y="12115"/>
                      </a:lnTo>
                      <a:lnTo>
                        <a:pt x="13565" y="11969"/>
                      </a:lnTo>
                      <a:lnTo>
                        <a:pt x="13521" y="11819"/>
                      </a:lnTo>
                      <a:lnTo>
                        <a:pt x="13474" y="11664"/>
                      </a:lnTo>
                      <a:lnTo>
                        <a:pt x="13425" y="11505"/>
                      </a:lnTo>
                      <a:lnTo>
                        <a:pt x="13373" y="11345"/>
                      </a:lnTo>
                      <a:lnTo>
                        <a:pt x="13320" y="11184"/>
                      </a:lnTo>
                      <a:lnTo>
                        <a:pt x="13265" y="11021"/>
                      </a:lnTo>
                      <a:lnTo>
                        <a:pt x="13210" y="10860"/>
                      </a:lnTo>
                      <a:lnTo>
                        <a:pt x="13152" y="10701"/>
                      </a:lnTo>
                      <a:lnTo>
                        <a:pt x="13094" y="10545"/>
                      </a:lnTo>
                      <a:lnTo>
                        <a:pt x="13037" y="10392"/>
                      </a:lnTo>
                      <a:lnTo>
                        <a:pt x="12979" y="10244"/>
                      </a:lnTo>
                      <a:lnTo>
                        <a:pt x="12923" y="10103"/>
                      </a:lnTo>
                      <a:lnTo>
                        <a:pt x="12866" y="9968"/>
                      </a:lnTo>
                      <a:lnTo>
                        <a:pt x="12811" y="9841"/>
                      </a:lnTo>
                      <a:lnTo>
                        <a:pt x="12757" y="9724"/>
                      </a:lnTo>
                      <a:lnTo>
                        <a:pt x="12705" y="9616"/>
                      </a:lnTo>
                      <a:lnTo>
                        <a:pt x="12654" y="9520"/>
                      </a:lnTo>
                      <a:lnTo>
                        <a:pt x="12607" y="9435"/>
                      </a:lnTo>
                      <a:lnTo>
                        <a:pt x="12561" y="9363"/>
                      </a:lnTo>
                      <a:lnTo>
                        <a:pt x="12519" y="9306"/>
                      </a:lnTo>
                      <a:lnTo>
                        <a:pt x="12480" y="9264"/>
                      </a:lnTo>
                      <a:lnTo>
                        <a:pt x="12445" y="9238"/>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16" name="TextBox 15"/>
              <p:cNvSpPr txBox="1"/>
              <p:nvPr/>
            </p:nvSpPr>
            <p:spPr>
              <a:xfrm>
                <a:off x="283877" y="3148333"/>
                <a:ext cx="2273300" cy="338554"/>
              </a:xfrm>
              <a:prstGeom prst="rect">
                <a:avLst/>
              </a:prstGeom>
              <a:noFill/>
            </p:spPr>
            <p:txBody>
              <a:bodyPr wrap="square" rtlCol="0">
                <a:spAutoFit/>
              </a:bodyPr>
              <a:lstStyle/>
              <a:p>
                <a:pPr algn="ctr"/>
                <a:r>
                  <a:rPr lang="en-US" sz="1600" dirty="0">
                    <a:solidFill>
                      <a:schemeClr val="bg1">
                        <a:lumMod val="95000"/>
                      </a:schemeClr>
                    </a:solidFill>
                    <a:latin typeface="Futura Bk BT" panose="020B0502020204020303" pitchFamily="34" charset="0"/>
                  </a:rPr>
                  <a:t>Best Sales</a:t>
                </a:r>
              </a:p>
            </p:txBody>
          </p:sp>
          <p:sp>
            <p:nvSpPr>
              <p:cNvPr id="20" name="TextBox 19"/>
              <p:cNvSpPr txBox="1"/>
              <p:nvPr/>
            </p:nvSpPr>
            <p:spPr>
              <a:xfrm>
                <a:off x="443159" y="3429614"/>
                <a:ext cx="1951698" cy="400110"/>
              </a:xfrm>
              <a:prstGeom prst="rect">
                <a:avLst/>
              </a:prstGeom>
              <a:noFill/>
            </p:spPr>
            <p:txBody>
              <a:bodyPr wrap="square" rtlCol="0">
                <a:spAutoFit/>
              </a:bodyPr>
              <a:lstStyle/>
              <a:p>
                <a:pPr algn="ctr"/>
                <a:r>
                  <a:rPr lang="id-ID" sz="1000" dirty="0">
                    <a:solidFill>
                      <a:schemeClr val="bg1">
                        <a:lumMod val="85000"/>
                      </a:schemeClr>
                    </a:solidFill>
                  </a:rPr>
                  <a:t>Lorem ipsum dolor sit amet, consectetuer</a:t>
                </a:r>
                <a:r>
                  <a:rPr lang="en-US" sz="1000" dirty="0">
                    <a:solidFill>
                      <a:schemeClr val="bg1">
                        <a:lumMod val="85000"/>
                      </a:schemeClr>
                    </a:solidFill>
                  </a:rPr>
                  <a:t> </a:t>
                </a:r>
                <a:r>
                  <a:rPr lang="id-ID" sz="1000" dirty="0">
                    <a:solidFill>
                      <a:schemeClr val="bg1">
                        <a:lumMod val="85000"/>
                      </a:schemeClr>
                    </a:solidFill>
                  </a:rPr>
                  <a:t>elit.</a:t>
                </a:r>
              </a:p>
            </p:txBody>
          </p:sp>
        </p:grpSp>
        <p:grpSp>
          <p:nvGrpSpPr>
            <p:cNvPr id="25" name="Group 24"/>
            <p:cNvGrpSpPr/>
            <p:nvPr/>
          </p:nvGrpSpPr>
          <p:grpSpPr>
            <a:xfrm>
              <a:off x="2394857" y="2374794"/>
              <a:ext cx="2273300" cy="1522703"/>
              <a:chOff x="2727660" y="2307021"/>
              <a:chExt cx="2273300" cy="1522703"/>
            </a:xfrm>
          </p:grpSpPr>
          <p:grpSp>
            <p:nvGrpSpPr>
              <p:cNvPr id="12" name="Group 11"/>
              <p:cNvGrpSpPr/>
              <p:nvPr/>
            </p:nvGrpSpPr>
            <p:grpSpPr>
              <a:xfrm>
                <a:off x="3508710" y="2307021"/>
                <a:ext cx="711200" cy="711200"/>
                <a:chOff x="8292357" y="3904023"/>
                <a:chExt cx="711200" cy="711200"/>
              </a:xfrm>
            </p:grpSpPr>
            <p:sp>
              <p:nvSpPr>
                <p:cNvPr id="13" name="Oval 12"/>
                <p:cNvSpPr/>
                <p:nvPr userDrawn="1"/>
              </p:nvSpPr>
              <p:spPr>
                <a:xfrm>
                  <a:off x="8292357" y="3904023"/>
                  <a:ext cx="711200" cy="711200"/>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latin typeface="+mn-lt"/>
                  </a:endParaRPr>
                </a:p>
              </p:txBody>
            </p:sp>
            <p:sp>
              <p:nvSpPr>
                <p:cNvPr id="14" name="Freeform 581"/>
                <p:cNvSpPr>
                  <a:spLocks/>
                </p:cNvSpPr>
                <p:nvPr/>
              </p:nvSpPr>
              <p:spPr bwMode="auto">
                <a:xfrm>
                  <a:off x="8443963" y="4128019"/>
                  <a:ext cx="407988" cy="255588"/>
                </a:xfrm>
                <a:custGeom>
                  <a:avLst/>
                  <a:gdLst>
                    <a:gd name="T0" fmla="*/ 4009 w 16189"/>
                    <a:gd name="T1" fmla="*/ 6758 h 10140"/>
                    <a:gd name="T2" fmla="*/ 4161 w 16189"/>
                    <a:gd name="T3" fmla="*/ 6050 h 10140"/>
                    <a:gd name="T4" fmla="*/ 4470 w 16189"/>
                    <a:gd name="T5" fmla="*/ 4965 h 10140"/>
                    <a:gd name="T6" fmla="*/ 4968 w 16189"/>
                    <a:gd name="T7" fmla="*/ 3679 h 10140"/>
                    <a:gd name="T8" fmla="*/ 5687 w 16189"/>
                    <a:gd name="T9" fmla="*/ 2365 h 10140"/>
                    <a:gd name="T10" fmla="*/ 6663 w 16189"/>
                    <a:gd name="T11" fmla="*/ 1198 h 10140"/>
                    <a:gd name="T12" fmla="*/ 7924 w 16189"/>
                    <a:gd name="T13" fmla="*/ 350 h 10140"/>
                    <a:gd name="T14" fmla="*/ 9506 w 16189"/>
                    <a:gd name="T15" fmla="*/ 0 h 10140"/>
                    <a:gd name="T16" fmla="*/ 11178 w 16189"/>
                    <a:gd name="T17" fmla="*/ 237 h 10140"/>
                    <a:gd name="T18" fmla="*/ 12254 w 16189"/>
                    <a:gd name="T19" fmla="*/ 873 h 10140"/>
                    <a:gd name="T20" fmla="*/ 12810 w 16189"/>
                    <a:gd name="T21" fmla="*/ 1776 h 10140"/>
                    <a:gd name="T22" fmla="*/ 12973 w 16189"/>
                    <a:gd name="T23" fmla="*/ 2819 h 10140"/>
                    <a:gd name="T24" fmla="*/ 12868 w 16189"/>
                    <a:gd name="T25" fmla="*/ 3877 h 10140"/>
                    <a:gd name="T26" fmla="*/ 12619 w 16189"/>
                    <a:gd name="T27" fmla="*/ 4825 h 10140"/>
                    <a:gd name="T28" fmla="*/ 12354 w 16189"/>
                    <a:gd name="T29" fmla="*/ 5536 h 10140"/>
                    <a:gd name="T30" fmla="*/ 12196 w 16189"/>
                    <a:gd name="T31" fmla="*/ 5886 h 10140"/>
                    <a:gd name="T32" fmla="*/ 12237 w 16189"/>
                    <a:gd name="T33" fmla="*/ 5809 h 10140"/>
                    <a:gd name="T34" fmla="*/ 12360 w 16189"/>
                    <a:gd name="T35" fmla="*/ 5634 h 10140"/>
                    <a:gd name="T36" fmla="*/ 12568 w 16189"/>
                    <a:gd name="T37" fmla="*/ 5418 h 10140"/>
                    <a:gd name="T38" fmla="*/ 12874 w 16189"/>
                    <a:gd name="T39" fmla="*/ 5203 h 10140"/>
                    <a:gd name="T40" fmla="*/ 13290 w 16189"/>
                    <a:gd name="T41" fmla="*/ 5031 h 10140"/>
                    <a:gd name="T42" fmla="*/ 13827 w 16189"/>
                    <a:gd name="T43" fmla="*/ 4945 h 10140"/>
                    <a:gd name="T44" fmla="*/ 14499 w 16189"/>
                    <a:gd name="T45" fmla="*/ 4988 h 10140"/>
                    <a:gd name="T46" fmla="*/ 15208 w 16189"/>
                    <a:gd name="T47" fmla="*/ 5170 h 10140"/>
                    <a:gd name="T48" fmla="*/ 15611 w 16189"/>
                    <a:gd name="T49" fmla="*/ 5442 h 10140"/>
                    <a:gd name="T50" fmla="*/ 15930 w 16189"/>
                    <a:gd name="T51" fmla="*/ 5865 h 10140"/>
                    <a:gd name="T52" fmla="*/ 16132 w 16189"/>
                    <a:gd name="T53" fmla="*/ 6400 h 10140"/>
                    <a:gd name="T54" fmla="*/ 16188 w 16189"/>
                    <a:gd name="T55" fmla="*/ 7006 h 10140"/>
                    <a:gd name="T56" fmla="*/ 16067 w 16189"/>
                    <a:gd name="T57" fmla="*/ 7645 h 10140"/>
                    <a:gd name="T58" fmla="*/ 15738 w 16189"/>
                    <a:gd name="T59" fmla="*/ 8278 h 10140"/>
                    <a:gd name="T60" fmla="*/ 15170 w 16189"/>
                    <a:gd name="T61" fmla="*/ 8863 h 10140"/>
                    <a:gd name="T62" fmla="*/ 14325 w 16189"/>
                    <a:gd name="T63" fmla="*/ 9363 h 10140"/>
                    <a:gd name="T64" fmla="*/ 13031 w 16189"/>
                    <a:gd name="T65" fmla="*/ 9738 h 10140"/>
                    <a:gd name="T66" fmla="*/ 11342 w 16189"/>
                    <a:gd name="T67" fmla="*/ 9989 h 10140"/>
                    <a:gd name="T68" fmla="*/ 9410 w 16189"/>
                    <a:gd name="T69" fmla="*/ 10119 h 10140"/>
                    <a:gd name="T70" fmla="*/ 7387 w 16189"/>
                    <a:gd name="T71" fmla="*/ 10133 h 10140"/>
                    <a:gd name="T72" fmla="*/ 5426 w 16189"/>
                    <a:gd name="T73" fmla="*/ 10038 h 10140"/>
                    <a:gd name="T74" fmla="*/ 3676 w 16189"/>
                    <a:gd name="T75" fmla="*/ 9837 h 10140"/>
                    <a:gd name="T76" fmla="*/ 2291 w 16189"/>
                    <a:gd name="T77" fmla="*/ 9537 h 10140"/>
                    <a:gd name="T78" fmla="*/ 1443 w 16189"/>
                    <a:gd name="T79" fmla="*/ 9164 h 10140"/>
                    <a:gd name="T80" fmla="*/ 952 w 16189"/>
                    <a:gd name="T81" fmla="*/ 8782 h 10140"/>
                    <a:gd name="T82" fmla="*/ 564 w 16189"/>
                    <a:gd name="T83" fmla="*/ 8344 h 10140"/>
                    <a:gd name="T84" fmla="*/ 276 w 16189"/>
                    <a:gd name="T85" fmla="*/ 7871 h 10140"/>
                    <a:gd name="T86" fmla="*/ 90 w 16189"/>
                    <a:gd name="T87" fmla="*/ 7380 h 10140"/>
                    <a:gd name="T88" fmla="*/ 5 w 16189"/>
                    <a:gd name="T89" fmla="*/ 6893 h 10140"/>
                    <a:gd name="T90" fmla="*/ 20 w 16189"/>
                    <a:gd name="T91" fmla="*/ 6428 h 10140"/>
                    <a:gd name="T92" fmla="*/ 135 w 16189"/>
                    <a:gd name="T93" fmla="*/ 6004 h 10140"/>
                    <a:gd name="T94" fmla="*/ 347 w 16189"/>
                    <a:gd name="T95" fmla="*/ 5638 h 10140"/>
                    <a:gd name="T96" fmla="*/ 615 w 16189"/>
                    <a:gd name="T97" fmla="*/ 5314 h 10140"/>
                    <a:gd name="T98" fmla="*/ 923 w 16189"/>
                    <a:gd name="T99" fmla="*/ 5029 h 10140"/>
                    <a:gd name="T100" fmla="*/ 1270 w 16189"/>
                    <a:gd name="T101" fmla="*/ 4795 h 10140"/>
                    <a:gd name="T102" fmla="*/ 1657 w 16189"/>
                    <a:gd name="T103" fmla="*/ 4619 h 10140"/>
                    <a:gd name="T104" fmla="*/ 2083 w 16189"/>
                    <a:gd name="T105" fmla="*/ 4511 h 10140"/>
                    <a:gd name="T106" fmla="*/ 2546 w 16189"/>
                    <a:gd name="T107" fmla="*/ 4481 h 10140"/>
                    <a:gd name="T108" fmla="*/ 3049 w 16189"/>
                    <a:gd name="T109" fmla="*/ 4538 h 10140"/>
                    <a:gd name="T110" fmla="*/ 3506 w 16189"/>
                    <a:gd name="T111" fmla="*/ 4666 h 10140"/>
                    <a:gd name="T112" fmla="*/ 3691 w 16189"/>
                    <a:gd name="T113" fmla="*/ 4859 h 10140"/>
                    <a:gd name="T114" fmla="*/ 3821 w 16189"/>
                    <a:gd name="T115" fmla="*/ 5171 h 10140"/>
                    <a:gd name="T116" fmla="*/ 3906 w 16189"/>
                    <a:gd name="T117" fmla="*/ 5556 h 10140"/>
                    <a:gd name="T118" fmla="*/ 3955 w 16189"/>
                    <a:gd name="T119" fmla="*/ 5967 h 10140"/>
                    <a:gd name="T120" fmla="*/ 3978 w 16189"/>
                    <a:gd name="T121" fmla="*/ 6356 h 10140"/>
                    <a:gd name="T122" fmla="*/ 3983 w 16189"/>
                    <a:gd name="T123" fmla="*/ 6743 h 10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189" h="10140">
                      <a:moveTo>
                        <a:pt x="3979" y="6938"/>
                      </a:moveTo>
                      <a:lnTo>
                        <a:pt x="3982" y="6917"/>
                      </a:lnTo>
                      <a:lnTo>
                        <a:pt x="3992" y="6856"/>
                      </a:lnTo>
                      <a:lnTo>
                        <a:pt x="4009" y="6758"/>
                      </a:lnTo>
                      <a:lnTo>
                        <a:pt x="4035" y="6626"/>
                      </a:lnTo>
                      <a:lnTo>
                        <a:pt x="4068" y="6462"/>
                      </a:lnTo>
                      <a:lnTo>
                        <a:pt x="4109" y="6269"/>
                      </a:lnTo>
                      <a:lnTo>
                        <a:pt x="4161" y="6050"/>
                      </a:lnTo>
                      <a:lnTo>
                        <a:pt x="4222" y="5807"/>
                      </a:lnTo>
                      <a:lnTo>
                        <a:pt x="4294" y="5543"/>
                      </a:lnTo>
                      <a:lnTo>
                        <a:pt x="4376" y="5262"/>
                      </a:lnTo>
                      <a:lnTo>
                        <a:pt x="4470" y="4965"/>
                      </a:lnTo>
                      <a:lnTo>
                        <a:pt x="4575" y="4656"/>
                      </a:lnTo>
                      <a:lnTo>
                        <a:pt x="4692" y="4337"/>
                      </a:lnTo>
                      <a:lnTo>
                        <a:pt x="4824" y="4009"/>
                      </a:lnTo>
                      <a:lnTo>
                        <a:pt x="4968" y="3679"/>
                      </a:lnTo>
                      <a:lnTo>
                        <a:pt x="5125" y="3346"/>
                      </a:lnTo>
                      <a:lnTo>
                        <a:pt x="5298" y="3014"/>
                      </a:lnTo>
                      <a:lnTo>
                        <a:pt x="5485" y="2686"/>
                      </a:lnTo>
                      <a:lnTo>
                        <a:pt x="5687" y="2365"/>
                      </a:lnTo>
                      <a:lnTo>
                        <a:pt x="5906" y="2052"/>
                      </a:lnTo>
                      <a:lnTo>
                        <a:pt x="6141" y="1751"/>
                      </a:lnTo>
                      <a:lnTo>
                        <a:pt x="6393" y="1466"/>
                      </a:lnTo>
                      <a:lnTo>
                        <a:pt x="6663" y="1198"/>
                      </a:lnTo>
                      <a:lnTo>
                        <a:pt x="6950" y="949"/>
                      </a:lnTo>
                      <a:lnTo>
                        <a:pt x="7256" y="723"/>
                      </a:lnTo>
                      <a:lnTo>
                        <a:pt x="7580" y="522"/>
                      </a:lnTo>
                      <a:lnTo>
                        <a:pt x="7924" y="350"/>
                      </a:lnTo>
                      <a:lnTo>
                        <a:pt x="8289" y="209"/>
                      </a:lnTo>
                      <a:lnTo>
                        <a:pt x="8673" y="103"/>
                      </a:lnTo>
                      <a:lnTo>
                        <a:pt x="9079" y="32"/>
                      </a:lnTo>
                      <a:lnTo>
                        <a:pt x="9506" y="0"/>
                      </a:lnTo>
                      <a:lnTo>
                        <a:pt x="9955" y="9"/>
                      </a:lnTo>
                      <a:lnTo>
                        <a:pt x="10407" y="58"/>
                      </a:lnTo>
                      <a:lnTo>
                        <a:pt x="10814" y="134"/>
                      </a:lnTo>
                      <a:lnTo>
                        <a:pt x="11178" y="237"/>
                      </a:lnTo>
                      <a:lnTo>
                        <a:pt x="11503" y="364"/>
                      </a:lnTo>
                      <a:lnTo>
                        <a:pt x="11788" y="513"/>
                      </a:lnTo>
                      <a:lnTo>
                        <a:pt x="12038" y="684"/>
                      </a:lnTo>
                      <a:lnTo>
                        <a:pt x="12254" y="873"/>
                      </a:lnTo>
                      <a:lnTo>
                        <a:pt x="12437" y="1078"/>
                      </a:lnTo>
                      <a:lnTo>
                        <a:pt x="12589" y="1298"/>
                      </a:lnTo>
                      <a:lnTo>
                        <a:pt x="12713" y="1532"/>
                      </a:lnTo>
                      <a:lnTo>
                        <a:pt x="12810" y="1776"/>
                      </a:lnTo>
                      <a:lnTo>
                        <a:pt x="12883" y="2028"/>
                      </a:lnTo>
                      <a:lnTo>
                        <a:pt x="12933" y="2288"/>
                      </a:lnTo>
                      <a:lnTo>
                        <a:pt x="12962" y="2552"/>
                      </a:lnTo>
                      <a:lnTo>
                        <a:pt x="12973" y="2819"/>
                      </a:lnTo>
                      <a:lnTo>
                        <a:pt x="12967" y="3087"/>
                      </a:lnTo>
                      <a:lnTo>
                        <a:pt x="12946" y="3354"/>
                      </a:lnTo>
                      <a:lnTo>
                        <a:pt x="12912" y="3618"/>
                      </a:lnTo>
                      <a:lnTo>
                        <a:pt x="12868" y="3877"/>
                      </a:lnTo>
                      <a:lnTo>
                        <a:pt x="12814" y="4129"/>
                      </a:lnTo>
                      <a:lnTo>
                        <a:pt x="12753" y="4373"/>
                      </a:lnTo>
                      <a:lnTo>
                        <a:pt x="12688" y="4606"/>
                      </a:lnTo>
                      <a:lnTo>
                        <a:pt x="12619" y="4825"/>
                      </a:lnTo>
                      <a:lnTo>
                        <a:pt x="12550" y="5030"/>
                      </a:lnTo>
                      <a:lnTo>
                        <a:pt x="12481" y="5218"/>
                      </a:lnTo>
                      <a:lnTo>
                        <a:pt x="12414" y="5388"/>
                      </a:lnTo>
                      <a:lnTo>
                        <a:pt x="12354" y="5536"/>
                      </a:lnTo>
                      <a:lnTo>
                        <a:pt x="12299" y="5663"/>
                      </a:lnTo>
                      <a:lnTo>
                        <a:pt x="12254" y="5765"/>
                      </a:lnTo>
                      <a:lnTo>
                        <a:pt x="12218" y="5839"/>
                      </a:lnTo>
                      <a:lnTo>
                        <a:pt x="12196" y="5886"/>
                      </a:lnTo>
                      <a:lnTo>
                        <a:pt x="12188" y="5902"/>
                      </a:lnTo>
                      <a:lnTo>
                        <a:pt x="12195" y="5886"/>
                      </a:lnTo>
                      <a:lnTo>
                        <a:pt x="12219" y="5840"/>
                      </a:lnTo>
                      <a:lnTo>
                        <a:pt x="12237" y="5809"/>
                      </a:lnTo>
                      <a:lnTo>
                        <a:pt x="12261" y="5771"/>
                      </a:lnTo>
                      <a:lnTo>
                        <a:pt x="12289" y="5729"/>
                      </a:lnTo>
                      <a:lnTo>
                        <a:pt x="12321" y="5684"/>
                      </a:lnTo>
                      <a:lnTo>
                        <a:pt x="12360" y="5634"/>
                      </a:lnTo>
                      <a:lnTo>
                        <a:pt x="12403" y="5582"/>
                      </a:lnTo>
                      <a:lnTo>
                        <a:pt x="12452" y="5529"/>
                      </a:lnTo>
                      <a:lnTo>
                        <a:pt x="12508" y="5474"/>
                      </a:lnTo>
                      <a:lnTo>
                        <a:pt x="12568" y="5418"/>
                      </a:lnTo>
                      <a:lnTo>
                        <a:pt x="12635" y="5363"/>
                      </a:lnTo>
                      <a:lnTo>
                        <a:pt x="12708" y="5308"/>
                      </a:lnTo>
                      <a:lnTo>
                        <a:pt x="12788" y="5255"/>
                      </a:lnTo>
                      <a:lnTo>
                        <a:pt x="12874" y="5203"/>
                      </a:lnTo>
                      <a:lnTo>
                        <a:pt x="12967" y="5154"/>
                      </a:lnTo>
                      <a:lnTo>
                        <a:pt x="13067" y="5110"/>
                      </a:lnTo>
                      <a:lnTo>
                        <a:pt x="13174" y="5068"/>
                      </a:lnTo>
                      <a:lnTo>
                        <a:pt x="13290" y="5031"/>
                      </a:lnTo>
                      <a:lnTo>
                        <a:pt x="13412" y="5000"/>
                      </a:lnTo>
                      <a:lnTo>
                        <a:pt x="13543" y="4976"/>
                      </a:lnTo>
                      <a:lnTo>
                        <a:pt x="13680" y="4956"/>
                      </a:lnTo>
                      <a:lnTo>
                        <a:pt x="13827" y="4945"/>
                      </a:lnTo>
                      <a:lnTo>
                        <a:pt x="13982" y="4942"/>
                      </a:lnTo>
                      <a:lnTo>
                        <a:pt x="14146" y="4948"/>
                      </a:lnTo>
                      <a:lnTo>
                        <a:pt x="14318" y="4963"/>
                      </a:lnTo>
                      <a:lnTo>
                        <a:pt x="14499" y="4988"/>
                      </a:lnTo>
                      <a:lnTo>
                        <a:pt x="14689" y="5023"/>
                      </a:lnTo>
                      <a:lnTo>
                        <a:pt x="14889" y="5070"/>
                      </a:lnTo>
                      <a:lnTo>
                        <a:pt x="15097" y="5130"/>
                      </a:lnTo>
                      <a:lnTo>
                        <a:pt x="15208" y="5170"/>
                      </a:lnTo>
                      <a:lnTo>
                        <a:pt x="15316" y="5221"/>
                      </a:lnTo>
                      <a:lnTo>
                        <a:pt x="15419" y="5284"/>
                      </a:lnTo>
                      <a:lnTo>
                        <a:pt x="15517" y="5359"/>
                      </a:lnTo>
                      <a:lnTo>
                        <a:pt x="15611" y="5442"/>
                      </a:lnTo>
                      <a:lnTo>
                        <a:pt x="15700" y="5535"/>
                      </a:lnTo>
                      <a:lnTo>
                        <a:pt x="15783" y="5637"/>
                      </a:lnTo>
                      <a:lnTo>
                        <a:pt x="15860" y="5748"/>
                      </a:lnTo>
                      <a:lnTo>
                        <a:pt x="15930" y="5865"/>
                      </a:lnTo>
                      <a:lnTo>
                        <a:pt x="15993" y="5990"/>
                      </a:lnTo>
                      <a:lnTo>
                        <a:pt x="16047" y="6121"/>
                      </a:lnTo>
                      <a:lnTo>
                        <a:pt x="16094" y="6258"/>
                      </a:lnTo>
                      <a:lnTo>
                        <a:pt x="16132" y="6400"/>
                      </a:lnTo>
                      <a:lnTo>
                        <a:pt x="16161" y="6546"/>
                      </a:lnTo>
                      <a:lnTo>
                        <a:pt x="16180" y="6696"/>
                      </a:lnTo>
                      <a:lnTo>
                        <a:pt x="16189" y="6850"/>
                      </a:lnTo>
                      <a:lnTo>
                        <a:pt x="16188" y="7006"/>
                      </a:lnTo>
                      <a:lnTo>
                        <a:pt x="16175" y="7165"/>
                      </a:lnTo>
                      <a:lnTo>
                        <a:pt x="16152" y="7324"/>
                      </a:lnTo>
                      <a:lnTo>
                        <a:pt x="16115" y="7485"/>
                      </a:lnTo>
                      <a:lnTo>
                        <a:pt x="16067" y="7645"/>
                      </a:lnTo>
                      <a:lnTo>
                        <a:pt x="16005" y="7806"/>
                      </a:lnTo>
                      <a:lnTo>
                        <a:pt x="15930" y="7965"/>
                      </a:lnTo>
                      <a:lnTo>
                        <a:pt x="15841" y="8123"/>
                      </a:lnTo>
                      <a:lnTo>
                        <a:pt x="15738" y="8278"/>
                      </a:lnTo>
                      <a:lnTo>
                        <a:pt x="15619" y="8429"/>
                      </a:lnTo>
                      <a:lnTo>
                        <a:pt x="15486" y="8579"/>
                      </a:lnTo>
                      <a:lnTo>
                        <a:pt x="15336" y="8723"/>
                      </a:lnTo>
                      <a:lnTo>
                        <a:pt x="15170" y="8863"/>
                      </a:lnTo>
                      <a:lnTo>
                        <a:pt x="14988" y="8998"/>
                      </a:lnTo>
                      <a:lnTo>
                        <a:pt x="14787" y="9126"/>
                      </a:lnTo>
                      <a:lnTo>
                        <a:pt x="14570" y="9249"/>
                      </a:lnTo>
                      <a:lnTo>
                        <a:pt x="14325" y="9363"/>
                      </a:lnTo>
                      <a:lnTo>
                        <a:pt x="14047" y="9469"/>
                      </a:lnTo>
                      <a:lnTo>
                        <a:pt x="13737" y="9566"/>
                      </a:lnTo>
                      <a:lnTo>
                        <a:pt x="13397" y="9656"/>
                      </a:lnTo>
                      <a:lnTo>
                        <a:pt x="13031" y="9738"/>
                      </a:lnTo>
                      <a:lnTo>
                        <a:pt x="12639" y="9812"/>
                      </a:lnTo>
                      <a:lnTo>
                        <a:pt x="12225" y="9879"/>
                      </a:lnTo>
                      <a:lnTo>
                        <a:pt x="11792" y="9937"/>
                      </a:lnTo>
                      <a:lnTo>
                        <a:pt x="11342" y="9989"/>
                      </a:lnTo>
                      <a:lnTo>
                        <a:pt x="10875" y="10032"/>
                      </a:lnTo>
                      <a:lnTo>
                        <a:pt x="10397" y="10068"/>
                      </a:lnTo>
                      <a:lnTo>
                        <a:pt x="9907" y="10097"/>
                      </a:lnTo>
                      <a:lnTo>
                        <a:pt x="9410" y="10119"/>
                      </a:lnTo>
                      <a:lnTo>
                        <a:pt x="8907" y="10133"/>
                      </a:lnTo>
                      <a:lnTo>
                        <a:pt x="8400" y="10140"/>
                      </a:lnTo>
                      <a:lnTo>
                        <a:pt x="7893" y="10140"/>
                      </a:lnTo>
                      <a:lnTo>
                        <a:pt x="7387" y="10133"/>
                      </a:lnTo>
                      <a:lnTo>
                        <a:pt x="6885" y="10120"/>
                      </a:lnTo>
                      <a:lnTo>
                        <a:pt x="6389" y="10099"/>
                      </a:lnTo>
                      <a:lnTo>
                        <a:pt x="5903" y="10072"/>
                      </a:lnTo>
                      <a:lnTo>
                        <a:pt x="5426" y="10038"/>
                      </a:lnTo>
                      <a:lnTo>
                        <a:pt x="4963" y="9998"/>
                      </a:lnTo>
                      <a:lnTo>
                        <a:pt x="4515" y="9951"/>
                      </a:lnTo>
                      <a:lnTo>
                        <a:pt x="4086" y="9897"/>
                      </a:lnTo>
                      <a:lnTo>
                        <a:pt x="3676" y="9837"/>
                      </a:lnTo>
                      <a:lnTo>
                        <a:pt x="3290" y="9771"/>
                      </a:lnTo>
                      <a:lnTo>
                        <a:pt x="2929" y="9699"/>
                      </a:lnTo>
                      <a:lnTo>
                        <a:pt x="2595" y="9621"/>
                      </a:lnTo>
                      <a:lnTo>
                        <a:pt x="2291" y="9537"/>
                      </a:lnTo>
                      <a:lnTo>
                        <a:pt x="2020" y="9447"/>
                      </a:lnTo>
                      <a:lnTo>
                        <a:pt x="1782" y="9351"/>
                      </a:lnTo>
                      <a:lnTo>
                        <a:pt x="1582" y="9249"/>
                      </a:lnTo>
                      <a:lnTo>
                        <a:pt x="1443" y="9164"/>
                      </a:lnTo>
                      <a:lnTo>
                        <a:pt x="1310" y="9074"/>
                      </a:lnTo>
                      <a:lnTo>
                        <a:pt x="1185" y="8981"/>
                      </a:lnTo>
                      <a:lnTo>
                        <a:pt x="1066" y="8883"/>
                      </a:lnTo>
                      <a:lnTo>
                        <a:pt x="952" y="8782"/>
                      </a:lnTo>
                      <a:lnTo>
                        <a:pt x="845" y="8676"/>
                      </a:lnTo>
                      <a:lnTo>
                        <a:pt x="745" y="8569"/>
                      </a:lnTo>
                      <a:lnTo>
                        <a:pt x="651" y="8458"/>
                      </a:lnTo>
                      <a:lnTo>
                        <a:pt x="564" y="8344"/>
                      </a:lnTo>
                      <a:lnTo>
                        <a:pt x="482" y="8228"/>
                      </a:lnTo>
                      <a:lnTo>
                        <a:pt x="407" y="8110"/>
                      </a:lnTo>
                      <a:lnTo>
                        <a:pt x="338" y="7991"/>
                      </a:lnTo>
                      <a:lnTo>
                        <a:pt x="276" y="7871"/>
                      </a:lnTo>
                      <a:lnTo>
                        <a:pt x="221" y="7749"/>
                      </a:lnTo>
                      <a:lnTo>
                        <a:pt x="171" y="7626"/>
                      </a:lnTo>
                      <a:lnTo>
                        <a:pt x="128" y="7503"/>
                      </a:lnTo>
                      <a:lnTo>
                        <a:pt x="90" y="7380"/>
                      </a:lnTo>
                      <a:lnTo>
                        <a:pt x="60" y="7257"/>
                      </a:lnTo>
                      <a:lnTo>
                        <a:pt x="35" y="7135"/>
                      </a:lnTo>
                      <a:lnTo>
                        <a:pt x="17" y="7013"/>
                      </a:lnTo>
                      <a:lnTo>
                        <a:pt x="5" y="6893"/>
                      </a:lnTo>
                      <a:lnTo>
                        <a:pt x="0" y="6774"/>
                      </a:lnTo>
                      <a:lnTo>
                        <a:pt x="0" y="6657"/>
                      </a:lnTo>
                      <a:lnTo>
                        <a:pt x="7" y="6541"/>
                      </a:lnTo>
                      <a:lnTo>
                        <a:pt x="20" y="6428"/>
                      </a:lnTo>
                      <a:lnTo>
                        <a:pt x="39" y="6317"/>
                      </a:lnTo>
                      <a:lnTo>
                        <a:pt x="65" y="6210"/>
                      </a:lnTo>
                      <a:lnTo>
                        <a:pt x="97" y="6104"/>
                      </a:lnTo>
                      <a:lnTo>
                        <a:pt x="135" y="6004"/>
                      </a:lnTo>
                      <a:lnTo>
                        <a:pt x="179" y="5906"/>
                      </a:lnTo>
                      <a:lnTo>
                        <a:pt x="230" y="5813"/>
                      </a:lnTo>
                      <a:lnTo>
                        <a:pt x="285" y="5724"/>
                      </a:lnTo>
                      <a:lnTo>
                        <a:pt x="347" y="5638"/>
                      </a:lnTo>
                      <a:lnTo>
                        <a:pt x="410" y="5554"/>
                      </a:lnTo>
                      <a:lnTo>
                        <a:pt x="476" y="5471"/>
                      </a:lnTo>
                      <a:lnTo>
                        <a:pt x="544" y="5391"/>
                      </a:lnTo>
                      <a:lnTo>
                        <a:pt x="615" y="5314"/>
                      </a:lnTo>
                      <a:lnTo>
                        <a:pt x="688" y="5239"/>
                      </a:lnTo>
                      <a:lnTo>
                        <a:pt x="764" y="5165"/>
                      </a:lnTo>
                      <a:lnTo>
                        <a:pt x="842" y="5096"/>
                      </a:lnTo>
                      <a:lnTo>
                        <a:pt x="923" y="5029"/>
                      </a:lnTo>
                      <a:lnTo>
                        <a:pt x="1006" y="4966"/>
                      </a:lnTo>
                      <a:lnTo>
                        <a:pt x="1092" y="4905"/>
                      </a:lnTo>
                      <a:lnTo>
                        <a:pt x="1180" y="4849"/>
                      </a:lnTo>
                      <a:lnTo>
                        <a:pt x="1270" y="4795"/>
                      </a:lnTo>
                      <a:lnTo>
                        <a:pt x="1363" y="4745"/>
                      </a:lnTo>
                      <a:lnTo>
                        <a:pt x="1458" y="4699"/>
                      </a:lnTo>
                      <a:lnTo>
                        <a:pt x="1556" y="4658"/>
                      </a:lnTo>
                      <a:lnTo>
                        <a:pt x="1657" y="4619"/>
                      </a:lnTo>
                      <a:lnTo>
                        <a:pt x="1760" y="4585"/>
                      </a:lnTo>
                      <a:lnTo>
                        <a:pt x="1865" y="4556"/>
                      </a:lnTo>
                      <a:lnTo>
                        <a:pt x="1972" y="4532"/>
                      </a:lnTo>
                      <a:lnTo>
                        <a:pt x="2083" y="4511"/>
                      </a:lnTo>
                      <a:lnTo>
                        <a:pt x="2195" y="4496"/>
                      </a:lnTo>
                      <a:lnTo>
                        <a:pt x="2309" y="4486"/>
                      </a:lnTo>
                      <a:lnTo>
                        <a:pt x="2427" y="4481"/>
                      </a:lnTo>
                      <a:lnTo>
                        <a:pt x="2546" y="4481"/>
                      </a:lnTo>
                      <a:lnTo>
                        <a:pt x="2668" y="4487"/>
                      </a:lnTo>
                      <a:lnTo>
                        <a:pt x="2793" y="4498"/>
                      </a:lnTo>
                      <a:lnTo>
                        <a:pt x="2919" y="4514"/>
                      </a:lnTo>
                      <a:lnTo>
                        <a:pt x="3049" y="4538"/>
                      </a:lnTo>
                      <a:lnTo>
                        <a:pt x="3181" y="4566"/>
                      </a:lnTo>
                      <a:lnTo>
                        <a:pt x="3315" y="4601"/>
                      </a:lnTo>
                      <a:lnTo>
                        <a:pt x="3451" y="4642"/>
                      </a:lnTo>
                      <a:lnTo>
                        <a:pt x="3506" y="4666"/>
                      </a:lnTo>
                      <a:lnTo>
                        <a:pt x="3559" y="4700"/>
                      </a:lnTo>
                      <a:lnTo>
                        <a:pt x="3607" y="4745"/>
                      </a:lnTo>
                      <a:lnTo>
                        <a:pt x="3650" y="4798"/>
                      </a:lnTo>
                      <a:lnTo>
                        <a:pt x="3691" y="4859"/>
                      </a:lnTo>
                      <a:lnTo>
                        <a:pt x="3728" y="4928"/>
                      </a:lnTo>
                      <a:lnTo>
                        <a:pt x="3762" y="5003"/>
                      </a:lnTo>
                      <a:lnTo>
                        <a:pt x="3793" y="5084"/>
                      </a:lnTo>
                      <a:lnTo>
                        <a:pt x="3821" y="5171"/>
                      </a:lnTo>
                      <a:lnTo>
                        <a:pt x="3846" y="5262"/>
                      </a:lnTo>
                      <a:lnTo>
                        <a:pt x="3869" y="5357"/>
                      </a:lnTo>
                      <a:lnTo>
                        <a:pt x="3888" y="5455"/>
                      </a:lnTo>
                      <a:lnTo>
                        <a:pt x="3906" y="5556"/>
                      </a:lnTo>
                      <a:lnTo>
                        <a:pt x="3921" y="5658"/>
                      </a:lnTo>
                      <a:lnTo>
                        <a:pt x="3934" y="5761"/>
                      </a:lnTo>
                      <a:lnTo>
                        <a:pt x="3946" y="5864"/>
                      </a:lnTo>
                      <a:lnTo>
                        <a:pt x="3955" y="5967"/>
                      </a:lnTo>
                      <a:lnTo>
                        <a:pt x="3963" y="6068"/>
                      </a:lnTo>
                      <a:lnTo>
                        <a:pt x="3969" y="6167"/>
                      </a:lnTo>
                      <a:lnTo>
                        <a:pt x="3974" y="6264"/>
                      </a:lnTo>
                      <a:lnTo>
                        <a:pt x="3978" y="6356"/>
                      </a:lnTo>
                      <a:lnTo>
                        <a:pt x="3980" y="6445"/>
                      </a:lnTo>
                      <a:lnTo>
                        <a:pt x="3982" y="6529"/>
                      </a:lnTo>
                      <a:lnTo>
                        <a:pt x="3983" y="6607"/>
                      </a:lnTo>
                      <a:lnTo>
                        <a:pt x="3983" y="6743"/>
                      </a:lnTo>
                      <a:lnTo>
                        <a:pt x="3981" y="6847"/>
                      </a:lnTo>
                      <a:lnTo>
                        <a:pt x="3980" y="6914"/>
                      </a:lnTo>
                      <a:lnTo>
                        <a:pt x="3979" y="6938"/>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id-ID">
                    <a:latin typeface="+mn-lt"/>
                  </a:endParaRPr>
                </a:p>
              </p:txBody>
            </p:sp>
          </p:grpSp>
          <p:sp>
            <p:nvSpPr>
              <p:cNvPr id="17" name="TextBox 16"/>
              <p:cNvSpPr txBox="1"/>
              <p:nvPr/>
            </p:nvSpPr>
            <p:spPr>
              <a:xfrm>
                <a:off x="2727660" y="3148333"/>
                <a:ext cx="2273300" cy="338554"/>
              </a:xfrm>
              <a:prstGeom prst="rect">
                <a:avLst/>
              </a:prstGeom>
              <a:noFill/>
            </p:spPr>
            <p:txBody>
              <a:bodyPr wrap="square" rtlCol="0">
                <a:spAutoFit/>
              </a:bodyPr>
              <a:lstStyle/>
              <a:p>
                <a:pPr algn="ctr"/>
                <a:r>
                  <a:rPr lang="en-US" sz="1600" dirty="0">
                    <a:solidFill>
                      <a:schemeClr val="bg1">
                        <a:lumMod val="95000"/>
                      </a:schemeClr>
                    </a:solidFill>
                    <a:latin typeface="Futura Bk BT" panose="020B0502020204020303" pitchFamily="34" charset="0"/>
                  </a:rPr>
                  <a:t>Great Item</a:t>
                </a:r>
              </a:p>
            </p:txBody>
          </p:sp>
          <p:sp>
            <p:nvSpPr>
              <p:cNvPr id="21" name="TextBox 20"/>
              <p:cNvSpPr txBox="1"/>
              <p:nvPr/>
            </p:nvSpPr>
            <p:spPr>
              <a:xfrm>
                <a:off x="2888461" y="3429614"/>
                <a:ext cx="1951698" cy="400110"/>
              </a:xfrm>
              <a:prstGeom prst="rect">
                <a:avLst/>
              </a:prstGeom>
              <a:noFill/>
            </p:spPr>
            <p:txBody>
              <a:bodyPr wrap="square" rtlCol="0">
                <a:spAutoFit/>
              </a:bodyPr>
              <a:lstStyle/>
              <a:p>
                <a:pPr algn="ctr"/>
                <a:r>
                  <a:rPr lang="id-ID" sz="1000" dirty="0">
                    <a:solidFill>
                      <a:schemeClr val="bg1">
                        <a:lumMod val="85000"/>
                      </a:schemeClr>
                    </a:solidFill>
                  </a:rPr>
                  <a:t>Lorem ipsum dolor sit amet, consectetuer</a:t>
                </a:r>
                <a:r>
                  <a:rPr lang="en-US" sz="1000" dirty="0">
                    <a:solidFill>
                      <a:schemeClr val="bg1">
                        <a:lumMod val="85000"/>
                      </a:schemeClr>
                    </a:solidFill>
                  </a:rPr>
                  <a:t> </a:t>
                </a:r>
                <a:r>
                  <a:rPr lang="id-ID" sz="1000" dirty="0">
                    <a:solidFill>
                      <a:schemeClr val="bg1">
                        <a:lumMod val="85000"/>
                      </a:schemeClr>
                    </a:solidFill>
                  </a:rPr>
                  <a:t>elit.</a:t>
                </a:r>
              </a:p>
            </p:txBody>
          </p:sp>
        </p:grpSp>
        <p:grpSp>
          <p:nvGrpSpPr>
            <p:cNvPr id="26" name="Group 25"/>
            <p:cNvGrpSpPr/>
            <p:nvPr/>
          </p:nvGrpSpPr>
          <p:grpSpPr>
            <a:xfrm>
              <a:off x="283877" y="4300083"/>
              <a:ext cx="2273300" cy="1506218"/>
              <a:chOff x="283877" y="4547733"/>
              <a:chExt cx="2273300" cy="1506218"/>
            </a:xfrm>
          </p:grpSpPr>
          <p:grpSp>
            <p:nvGrpSpPr>
              <p:cNvPr id="6" name="Group 5"/>
              <p:cNvGrpSpPr/>
              <p:nvPr/>
            </p:nvGrpSpPr>
            <p:grpSpPr>
              <a:xfrm>
                <a:off x="1066067" y="4547733"/>
                <a:ext cx="711200" cy="711200"/>
                <a:chOff x="3962400" y="1853059"/>
                <a:chExt cx="711200" cy="711200"/>
              </a:xfrm>
            </p:grpSpPr>
            <p:sp>
              <p:nvSpPr>
                <p:cNvPr id="7" name="Oval 6"/>
                <p:cNvSpPr/>
                <p:nvPr userDrawn="1"/>
              </p:nvSpPr>
              <p:spPr>
                <a:xfrm>
                  <a:off x="3962400" y="1853059"/>
                  <a:ext cx="711200" cy="711200"/>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8" name="Freeform 445"/>
                <p:cNvSpPr>
                  <a:spLocks/>
                </p:cNvSpPr>
                <p:nvPr/>
              </p:nvSpPr>
              <p:spPr bwMode="auto">
                <a:xfrm>
                  <a:off x="4114800" y="2037419"/>
                  <a:ext cx="406400" cy="331788"/>
                </a:xfrm>
                <a:custGeom>
                  <a:avLst/>
                  <a:gdLst>
                    <a:gd name="T0" fmla="*/ 15282 w 16126"/>
                    <a:gd name="T1" fmla="*/ 195 h 13163"/>
                    <a:gd name="T2" fmla="*/ 12797 w 16126"/>
                    <a:gd name="T3" fmla="*/ 1052 h 13163"/>
                    <a:gd name="T4" fmla="*/ 9349 w 16126"/>
                    <a:gd name="T5" fmla="*/ 2340 h 13163"/>
                    <a:gd name="T6" fmla="*/ 5653 w 16126"/>
                    <a:gd name="T7" fmla="*/ 3784 h 13163"/>
                    <a:gd name="T8" fmla="*/ 2421 w 16126"/>
                    <a:gd name="T9" fmla="*/ 5114 h 13163"/>
                    <a:gd name="T10" fmla="*/ 369 w 16126"/>
                    <a:gd name="T11" fmla="*/ 6058 h 13163"/>
                    <a:gd name="T12" fmla="*/ 25 w 16126"/>
                    <a:gd name="T13" fmla="*/ 6365 h 13163"/>
                    <a:gd name="T14" fmla="*/ 240 w 16126"/>
                    <a:gd name="T15" fmla="*/ 6528 h 13163"/>
                    <a:gd name="T16" fmla="*/ 653 w 16126"/>
                    <a:gd name="T17" fmla="*/ 6773 h 13163"/>
                    <a:gd name="T18" fmla="*/ 1239 w 16126"/>
                    <a:gd name="T19" fmla="*/ 7087 h 13163"/>
                    <a:gd name="T20" fmla="*/ 2293 w 16126"/>
                    <a:gd name="T21" fmla="*/ 7620 h 13163"/>
                    <a:gd name="T22" fmla="*/ 3868 w 16126"/>
                    <a:gd name="T23" fmla="*/ 8244 h 13163"/>
                    <a:gd name="T24" fmla="*/ 7143 w 16126"/>
                    <a:gd name="T25" fmla="*/ 6096 h 13163"/>
                    <a:gd name="T26" fmla="*/ 9630 w 16126"/>
                    <a:gd name="T27" fmla="*/ 4485 h 13163"/>
                    <a:gd name="T28" fmla="*/ 12044 w 16126"/>
                    <a:gd name="T29" fmla="*/ 2951 h 13163"/>
                    <a:gd name="T30" fmla="*/ 13900 w 16126"/>
                    <a:gd name="T31" fmla="*/ 1822 h 13163"/>
                    <a:gd name="T32" fmla="*/ 14718 w 16126"/>
                    <a:gd name="T33" fmla="*/ 1424 h 13163"/>
                    <a:gd name="T34" fmla="*/ 14283 w 16126"/>
                    <a:gd name="T35" fmla="*/ 2000 h 13163"/>
                    <a:gd name="T36" fmla="*/ 12966 w 16126"/>
                    <a:gd name="T37" fmla="*/ 3344 h 13163"/>
                    <a:gd name="T38" fmla="*/ 11154 w 16126"/>
                    <a:gd name="T39" fmla="*/ 5108 h 13163"/>
                    <a:gd name="T40" fmla="*/ 7883 w 16126"/>
                    <a:gd name="T41" fmla="*/ 8242 h 13163"/>
                    <a:gd name="T42" fmla="*/ 6749 w 16126"/>
                    <a:gd name="T43" fmla="*/ 9347 h 13163"/>
                    <a:gd name="T44" fmla="*/ 6454 w 16126"/>
                    <a:gd name="T45" fmla="*/ 9766 h 13163"/>
                    <a:gd name="T46" fmla="*/ 6186 w 16126"/>
                    <a:gd name="T47" fmla="*/ 10525 h 13163"/>
                    <a:gd name="T48" fmla="*/ 5994 w 16126"/>
                    <a:gd name="T49" fmla="*/ 11036 h 13163"/>
                    <a:gd name="T50" fmla="*/ 5843 w 16126"/>
                    <a:gd name="T51" fmla="*/ 11384 h 13163"/>
                    <a:gd name="T52" fmla="*/ 5722 w 16126"/>
                    <a:gd name="T53" fmla="*/ 11579 h 13163"/>
                    <a:gd name="T54" fmla="*/ 5612 w 16126"/>
                    <a:gd name="T55" fmla="*/ 11545 h 13163"/>
                    <a:gd name="T56" fmla="*/ 5383 w 16126"/>
                    <a:gd name="T57" fmla="*/ 11261 h 13163"/>
                    <a:gd name="T58" fmla="*/ 5005 w 16126"/>
                    <a:gd name="T59" fmla="*/ 10720 h 13163"/>
                    <a:gd name="T60" fmla="*/ 4472 w 16126"/>
                    <a:gd name="T61" fmla="*/ 9948 h 13163"/>
                    <a:gd name="T62" fmla="*/ 4211 w 16126"/>
                    <a:gd name="T63" fmla="*/ 9601 h 13163"/>
                    <a:gd name="T64" fmla="*/ 4069 w 16126"/>
                    <a:gd name="T65" fmla="*/ 9479 h 13163"/>
                    <a:gd name="T66" fmla="*/ 4103 w 16126"/>
                    <a:gd name="T67" fmla="*/ 9732 h 13163"/>
                    <a:gd name="T68" fmla="*/ 4294 w 16126"/>
                    <a:gd name="T69" fmla="*/ 10343 h 13163"/>
                    <a:gd name="T70" fmla="*/ 4583 w 16126"/>
                    <a:gd name="T71" fmla="*/ 11148 h 13163"/>
                    <a:gd name="T72" fmla="*/ 4914 w 16126"/>
                    <a:gd name="T73" fmla="*/ 11987 h 13163"/>
                    <a:gd name="T74" fmla="*/ 5225 w 16126"/>
                    <a:gd name="T75" fmla="*/ 12696 h 13163"/>
                    <a:gd name="T76" fmla="*/ 5460 w 16126"/>
                    <a:gd name="T77" fmla="*/ 13114 h 13163"/>
                    <a:gd name="T78" fmla="*/ 5767 w 16126"/>
                    <a:gd name="T79" fmla="*/ 12916 h 13163"/>
                    <a:gd name="T80" fmla="*/ 6878 w 16126"/>
                    <a:gd name="T81" fmla="*/ 11818 h 13163"/>
                    <a:gd name="T82" fmla="*/ 7946 w 16126"/>
                    <a:gd name="T83" fmla="*/ 10787 h 13163"/>
                    <a:gd name="T84" fmla="*/ 8303 w 16126"/>
                    <a:gd name="T85" fmla="*/ 10468 h 13163"/>
                    <a:gd name="T86" fmla="*/ 8494 w 16126"/>
                    <a:gd name="T87" fmla="*/ 10451 h 13163"/>
                    <a:gd name="T88" fmla="*/ 9028 w 16126"/>
                    <a:gd name="T89" fmla="*/ 10642 h 13163"/>
                    <a:gd name="T90" fmla="*/ 9979 w 16126"/>
                    <a:gd name="T91" fmla="*/ 11030 h 13163"/>
                    <a:gd name="T92" fmla="*/ 11596 w 16126"/>
                    <a:gd name="T93" fmla="*/ 11726 h 13163"/>
                    <a:gd name="T94" fmla="*/ 12216 w 16126"/>
                    <a:gd name="T95" fmla="*/ 11936 h 13163"/>
                    <a:gd name="T96" fmla="*/ 12721 w 16126"/>
                    <a:gd name="T97" fmla="*/ 10858 h 13163"/>
                    <a:gd name="T98" fmla="*/ 13523 w 16126"/>
                    <a:gd name="T99" fmla="*/ 8716 h 13163"/>
                    <a:gd name="T100" fmla="*/ 14446 w 16126"/>
                    <a:gd name="T101" fmla="*/ 6037 h 13163"/>
                    <a:gd name="T102" fmla="*/ 15305 w 16126"/>
                    <a:gd name="T103" fmla="*/ 3348 h 13163"/>
                    <a:gd name="T104" fmla="*/ 15925 w 16126"/>
                    <a:gd name="T105" fmla="*/ 1178 h 13163"/>
                    <a:gd name="T106" fmla="*/ 16124 w 16126"/>
                    <a:gd name="T107" fmla="*/ 55 h 13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126" h="13163">
                      <a:moveTo>
                        <a:pt x="16097" y="1"/>
                      </a:moveTo>
                      <a:lnTo>
                        <a:pt x="16014" y="0"/>
                      </a:lnTo>
                      <a:lnTo>
                        <a:pt x="15847" y="33"/>
                      </a:lnTo>
                      <a:lnTo>
                        <a:pt x="15601" y="99"/>
                      </a:lnTo>
                      <a:lnTo>
                        <a:pt x="15282" y="195"/>
                      </a:lnTo>
                      <a:lnTo>
                        <a:pt x="14896" y="319"/>
                      </a:lnTo>
                      <a:lnTo>
                        <a:pt x="14449" y="468"/>
                      </a:lnTo>
                      <a:lnTo>
                        <a:pt x="13947" y="642"/>
                      </a:lnTo>
                      <a:lnTo>
                        <a:pt x="13394" y="838"/>
                      </a:lnTo>
                      <a:lnTo>
                        <a:pt x="12797" y="1052"/>
                      </a:lnTo>
                      <a:lnTo>
                        <a:pt x="12162" y="1284"/>
                      </a:lnTo>
                      <a:lnTo>
                        <a:pt x="11493" y="1530"/>
                      </a:lnTo>
                      <a:lnTo>
                        <a:pt x="10799" y="1790"/>
                      </a:lnTo>
                      <a:lnTo>
                        <a:pt x="10082" y="2060"/>
                      </a:lnTo>
                      <a:lnTo>
                        <a:pt x="9349" y="2340"/>
                      </a:lnTo>
                      <a:lnTo>
                        <a:pt x="8607" y="2624"/>
                      </a:lnTo>
                      <a:lnTo>
                        <a:pt x="7860" y="2913"/>
                      </a:lnTo>
                      <a:lnTo>
                        <a:pt x="7115" y="3204"/>
                      </a:lnTo>
                      <a:lnTo>
                        <a:pt x="6378" y="3495"/>
                      </a:lnTo>
                      <a:lnTo>
                        <a:pt x="5653" y="3784"/>
                      </a:lnTo>
                      <a:lnTo>
                        <a:pt x="4946" y="4067"/>
                      </a:lnTo>
                      <a:lnTo>
                        <a:pt x="4265" y="4345"/>
                      </a:lnTo>
                      <a:lnTo>
                        <a:pt x="3613" y="4613"/>
                      </a:lnTo>
                      <a:lnTo>
                        <a:pt x="2997" y="4870"/>
                      </a:lnTo>
                      <a:lnTo>
                        <a:pt x="2421" y="5114"/>
                      </a:lnTo>
                      <a:lnTo>
                        <a:pt x="1894" y="5342"/>
                      </a:lnTo>
                      <a:lnTo>
                        <a:pt x="1419" y="5553"/>
                      </a:lnTo>
                      <a:lnTo>
                        <a:pt x="1003" y="5744"/>
                      </a:lnTo>
                      <a:lnTo>
                        <a:pt x="651" y="5912"/>
                      </a:lnTo>
                      <a:lnTo>
                        <a:pt x="369" y="6058"/>
                      </a:lnTo>
                      <a:lnTo>
                        <a:pt x="163" y="6176"/>
                      </a:lnTo>
                      <a:lnTo>
                        <a:pt x="38" y="6266"/>
                      </a:lnTo>
                      <a:lnTo>
                        <a:pt x="0" y="6325"/>
                      </a:lnTo>
                      <a:lnTo>
                        <a:pt x="8" y="6342"/>
                      </a:lnTo>
                      <a:lnTo>
                        <a:pt x="25" y="6365"/>
                      </a:lnTo>
                      <a:lnTo>
                        <a:pt x="50" y="6391"/>
                      </a:lnTo>
                      <a:lnTo>
                        <a:pt x="86" y="6419"/>
                      </a:lnTo>
                      <a:lnTo>
                        <a:pt x="129" y="6452"/>
                      </a:lnTo>
                      <a:lnTo>
                        <a:pt x="180" y="6489"/>
                      </a:lnTo>
                      <a:lnTo>
                        <a:pt x="240" y="6528"/>
                      </a:lnTo>
                      <a:lnTo>
                        <a:pt x="307" y="6571"/>
                      </a:lnTo>
                      <a:lnTo>
                        <a:pt x="383" y="6617"/>
                      </a:lnTo>
                      <a:lnTo>
                        <a:pt x="466" y="6666"/>
                      </a:lnTo>
                      <a:lnTo>
                        <a:pt x="556" y="6718"/>
                      </a:lnTo>
                      <a:lnTo>
                        <a:pt x="653" y="6773"/>
                      </a:lnTo>
                      <a:lnTo>
                        <a:pt x="758" y="6831"/>
                      </a:lnTo>
                      <a:lnTo>
                        <a:pt x="869" y="6891"/>
                      </a:lnTo>
                      <a:lnTo>
                        <a:pt x="986" y="6954"/>
                      </a:lnTo>
                      <a:lnTo>
                        <a:pt x="1109" y="7020"/>
                      </a:lnTo>
                      <a:lnTo>
                        <a:pt x="1239" y="7087"/>
                      </a:lnTo>
                      <a:lnTo>
                        <a:pt x="1374" y="7157"/>
                      </a:lnTo>
                      <a:lnTo>
                        <a:pt x="1514" y="7229"/>
                      </a:lnTo>
                      <a:lnTo>
                        <a:pt x="1660" y="7304"/>
                      </a:lnTo>
                      <a:lnTo>
                        <a:pt x="1968" y="7459"/>
                      </a:lnTo>
                      <a:lnTo>
                        <a:pt x="2293" y="7620"/>
                      </a:lnTo>
                      <a:lnTo>
                        <a:pt x="2636" y="7788"/>
                      </a:lnTo>
                      <a:lnTo>
                        <a:pt x="2994" y="7962"/>
                      </a:lnTo>
                      <a:lnTo>
                        <a:pt x="3365" y="8141"/>
                      </a:lnTo>
                      <a:lnTo>
                        <a:pt x="3748" y="8324"/>
                      </a:lnTo>
                      <a:lnTo>
                        <a:pt x="3868" y="8244"/>
                      </a:lnTo>
                      <a:lnTo>
                        <a:pt x="4207" y="8020"/>
                      </a:lnTo>
                      <a:lnTo>
                        <a:pt x="4736" y="7673"/>
                      </a:lnTo>
                      <a:lnTo>
                        <a:pt x="5421" y="7221"/>
                      </a:lnTo>
                      <a:lnTo>
                        <a:pt x="6233" y="6690"/>
                      </a:lnTo>
                      <a:lnTo>
                        <a:pt x="7143" y="6096"/>
                      </a:lnTo>
                      <a:lnTo>
                        <a:pt x="7622" y="5783"/>
                      </a:lnTo>
                      <a:lnTo>
                        <a:pt x="8115" y="5463"/>
                      </a:lnTo>
                      <a:lnTo>
                        <a:pt x="8617" y="5138"/>
                      </a:lnTo>
                      <a:lnTo>
                        <a:pt x="9123" y="4811"/>
                      </a:lnTo>
                      <a:lnTo>
                        <a:pt x="9630" y="4485"/>
                      </a:lnTo>
                      <a:lnTo>
                        <a:pt x="10134" y="4161"/>
                      </a:lnTo>
                      <a:lnTo>
                        <a:pt x="10632" y="3843"/>
                      </a:lnTo>
                      <a:lnTo>
                        <a:pt x="11118" y="3535"/>
                      </a:lnTo>
                      <a:lnTo>
                        <a:pt x="11590" y="3236"/>
                      </a:lnTo>
                      <a:lnTo>
                        <a:pt x="12044" y="2951"/>
                      </a:lnTo>
                      <a:lnTo>
                        <a:pt x="12475" y="2682"/>
                      </a:lnTo>
                      <a:lnTo>
                        <a:pt x="12880" y="2432"/>
                      </a:lnTo>
                      <a:lnTo>
                        <a:pt x="13255" y="2203"/>
                      </a:lnTo>
                      <a:lnTo>
                        <a:pt x="13596" y="1999"/>
                      </a:lnTo>
                      <a:lnTo>
                        <a:pt x="13900" y="1822"/>
                      </a:lnTo>
                      <a:lnTo>
                        <a:pt x="14162" y="1673"/>
                      </a:lnTo>
                      <a:lnTo>
                        <a:pt x="14378" y="1556"/>
                      </a:lnTo>
                      <a:lnTo>
                        <a:pt x="14545" y="1475"/>
                      </a:lnTo>
                      <a:lnTo>
                        <a:pt x="14660" y="1429"/>
                      </a:lnTo>
                      <a:lnTo>
                        <a:pt x="14718" y="1424"/>
                      </a:lnTo>
                      <a:lnTo>
                        <a:pt x="14720" y="1461"/>
                      </a:lnTo>
                      <a:lnTo>
                        <a:pt x="14674" y="1541"/>
                      </a:lnTo>
                      <a:lnTo>
                        <a:pt x="14585" y="1659"/>
                      </a:lnTo>
                      <a:lnTo>
                        <a:pt x="14454" y="1814"/>
                      </a:lnTo>
                      <a:lnTo>
                        <a:pt x="14283" y="2000"/>
                      </a:lnTo>
                      <a:lnTo>
                        <a:pt x="14079" y="2219"/>
                      </a:lnTo>
                      <a:lnTo>
                        <a:pt x="13841" y="2466"/>
                      </a:lnTo>
                      <a:lnTo>
                        <a:pt x="13575" y="2737"/>
                      </a:lnTo>
                      <a:lnTo>
                        <a:pt x="13281" y="3031"/>
                      </a:lnTo>
                      <a:lnTo>
                        <a:pt x="12966" y="3344"/>
                      </a:lnTo>
                      <a:lnTo>
                        <a:pt x="12631" y="3674"/>
                      </a:lnTo>
                      <a:lnTo>
                        <a:pt x="12279" y="4018"/>
                      </a:lnTo>
                      <a:lnTo>
                        <a:pt x="11914" y="4373"/>
                      </a:lnTo>
                      <a:lnTo>
                        <a:pt x="11538" y="4738"/>
                      </a:lnTo>
                      <a:lnTo>
                        <a:pt x="11154" y="5108"/>
                      </a:lnTo>
                      <a:lnTo>
                        <a:pt x="10766" y="5480"/>
                      </a:lnTo>
                      <a:lnTo>
                        <a:pt x="9990" y="6224"/>
                      </a:lnTo>
                      <a:lnTo>
                        <a:pt x="9234" y="6948"/>
                      </a:lnTo>
                      <a:lnTo>
                        <a:pt x="8524" y="7627"/>
                      </a:lnTo>
                      <a:lnTo>
                        <a:pt x="7883" y="8242"/>
                      </a:lnTo>
                      <a:lnTo>
                        <a:pt x="7596" y="8517"/>
                      </a:lnTo>
                      <a:lnTo>
                        <a:pt x="7336" y="8769"/>
                      </a:lnTo>
                      <a:lnTo>
                        <a:pt x="7106" y="8993"/>
                      </a:lnTo>
                      <a:lnTo>
                        <a:pt x="6910" y="9186"/>
                      </a:lnTo>
                      <a:lnTo>
                        <a:pt x="6749" y="9347"/>
                      </a:lnTo>
                      <a:lnTo>
                        <a:pt x="6627" y="9472"/>
                      </a:lnTo>
                      <a:lnTo>
                        <a:pt x="6548" y="9559"/>
                      </a:lnTo>
                      <a:lnTo>
                        <a:pt x="6514" y="9605"/>
                      </a:lnTo>
                      <a:lnTo>
                        <a:pt x="6488" y="9671"/>
                      </a:lnTo>
                      <a:lnTo>
                        <a:pt x="6454" y="9766"/>
                      </a:lnTo>
                      <a:lnTo>
                        <a:pt x="6412" y="9886"/>
                      </a:lnTo>
                      <a:lnTo>
                        <a:pt x="6362" y="10027"/>
                      </a:lnTo>
                      <a:lnTo>
                        <a:pt x="6308" y="10184"/>
                      </a:lnTo>
                      <a:lnTo>
                        <a:pt x="6249" y="10351"/>
                      </a:lnTo>
                      <a:lnTo>
                        <a:pt x="6186" y="10525"/>
                      </a:lnTo>
                      <a:lnTo>
                        <a:pt x="6123" y="10700"/>
                      </a:lnTo>
                      <a:lnTo>
                        <a:pt x="6090" y="10787"/>
                      </a:lnTo>
                      <a:lnTo>
                        <a:pt x="6057" y="10872"/>
                      </a:lnTo>
                      <a:lnTo>
                        <a:pt x="6025" y="10956"/>
                      </a:lnTo>
                      <a:lnTo>
                        <a:pt x="5994" y="11036"/>
                      </a:lnTo>
                      <a:lnTo>
                        <a:pt x="5961" y="11115"/>
                      </a:lnTo>
                      <a:lnTo>
                        <a:pt x="5931" y="11189"/>
                      </a:lnTo>
                      <a:lnTo>
                        <a:pt x="5901" y="11258"/>
                      </a:lnTo>
                      <a:lnTo>
                        <a:pt x="5872" y="11324"/>
                      </a:lnTo>
                      <a:lnTo>
                        <a:pt x="5843" y="11384"/>
                      </a:lnTo>
                      <a:lnTo>
                        <a:pt x="5816" y="11437"/>
                      </a:lnTo>
                      <a:lnTo>
                        <a:pt x="5790" y="11484"/>
                      </a:lnTo>
                      <a:lnTo>
                        <a:pt x="5766" y="11524"/>
                      </a:lnTo>
                      <a:lnTo>
                        <a:pt x="5744" y="11555"/>
                      </a:lnTo>
                      <a:lnTo>
                        <a:pt x="5722" y="11579"/>
                      </a:lnTo>
                      <a:lnTo>
                        <a:pt x="5703" y="11594"/>
                      </a:lnTo>
                      <a:lnTo>
                        <a:pt x="5687" y="11599"/>
                      </a:lnTo>
                      <a:lnTo>
                        <a:pt x="5668" y="11593"/>
                      </a:lnTo>
                      <a:lnTo>
                        <a:pt x="5643" y="11574"/>
                      </a:lnTo>
                      <a:lnTo>
                        <a:pt x="5612" y="11545"/>
                      </a:lnTo>
                      <a:lnTo>
                        <a:pt x="5575" y="11506"/>
                      </a:lnTo>
                      <a:lnTo>
                        <a:pt x="5533" y="11456"/>
                      </a:lnTo>
                      <a:lnTo>
                        <a:pt x="5488" y="11399"/>
                      </a:lnTo>
                      <a:lnTo>
                        <a:pt x="5437" y="11333"/>
                      </a:lnTo>
                      <a:lnTo>
                        <a:pt x="5383" y="11261"/>
                      </a:lnTo>
                      <a:lnTo>
                        <a:pt x="5325" y="11181"/>
                      </a:lnTo>
                      <a:lnTo>
                        <a:pt x="5266" y="11097"/>
                      </a:lnTo>
                      <a:lnTo>
                        <a:pt x="5203" y="11007"/>
                      </a:lnTo>
                      <a:lnTo>
                        <a:pt x="5138" y="10914"/>
                      </a:lnTo>
                      <a:lnTo>
                        <a:pt x="5005" y="10720"/>
                      </a:lnTo>
                      <a:lnTo>
                        <a:pt x="4868" y="10520"/>
                      </a:lnTo>
                      <a:lnTo>
                        <a:pt x="4732" y="10320"/>
                      </a:lnTo>
                      <a:lnTo>
                        <a:pt x="4598" y="10127"/>
                      </a:lnTo>
                      <a:lnTo>
                        <a:pt x="4534" y="10035"/>
                      </a:lnTo>
                      <a:lnTo>
                        <a:pt x="4472" y="9948"/>
                      </a:lnTo>
                      <a:lnTo>
                        <a:pt x="4414" y="9866"/>
                      </a:lnTo>
                      <a:lnTo>
                        <a:pt x="4358" y="9789"/>
                      </a:lnTo>
                      <a:lnTo>
                        <a:pt x="4305" y="9718"/>
                      </a:lnTo>
                      <a:lnTo>
                        <a:pt x="4257" y="9656"/>
                      </a:lnTo>
                      <a:lnTo>
                        <a:pt x="4211" y="9601"/>
                      </a:lnTo>
                      <a:lnTo>
                        <a:pt x="4172" y="9556"/>
                      </a:lnTo>
                      <a:lnTo>
                        <a:pt x="4138" y="9520"/>
                      </a:lnTo>
                      <a:lnTo>
                        <a:pt x="4109" y="9494"/>
                      </a:lnTo>
                      <a:lnTo>
                        <a:pt x="4086" y="9480"/>
                      </a:lnTo>
                      <a:lnTo>
                        <a:pt x="4069" y="9479"/>
                      </a:lnTo>
                      <a:lnTo>
                        <a:pt x="4061" y="9493"/>
                      </a:lnTo>
                      <a:lnTo>
                        <a:pt x="4060" y="9528"/>
                      </a:lnTo>
                      <a:lnTo>
                        <a:pt x="4067" y="9579"/>
                      </a:lnTo>
                      <a:lnTo>
                        <a:pt x="4081" y="9648"/>
                      </a:lnTo>
                      <a:lnTo>
                        <a:pt x="4103" y="9732"/>
                      </a:lnTo>
                      <a:lnTo>
                        <a:pt x="4131" y="9831"/>
                      </a:lnTo>
                      <a:lnTo>
                        <a:pt x="4164" y="9943"/>
                      </a:lnTo>
                      <a:lnTo>
                        <a:pt x="4202" y="10067"/>
                      </a:lnTo>
                      <a:lnTo>
                        <a:pt x="4246" y="10201"/>
                      </a:lnTo>
                      <a:lnTo>
                        <a:pt x="4294" y="10343"/>
                      </a:lnTo>
                      <a:lnTo>
                        <a:pt x="4345" y="10494"/>
                      </a:lnTo>
                      <a:lnTo>
                        <a:pt x="4401" y="10651"/>
                      </a:lnTo>
                      <a:lnTo>
                        <a:pt x="4459" y="10813"/>
                      </a:lnTo>
                      <a:lnTo>
                        <a:pt x="4521" y="10980"/>
                      </a:lnTo>
                      <a:lnTo>
                        <a:pt x="4583" y="11148"/>
                      </a:lnTo>
                      <a:lnTo>
                        <a:pt x="4649" y="11319"/>
                      </a:lnTo>
                      <a:lnTo>
                        <a:pt x="4714" y="11490"/>
                      </a:lnTo>
                      <a:lnTo>
                        <a:pt x="4781" y="11658"/>
                      </a:lnTo>
                      <a:lnTo>
                        <a:pt x="4847" y="11825"/>
                      </a:lnTo>
                      <a:lnTo>
                        <a:pt x="4914" y="11987"/>
                      </a:lnTo>
                      <a:lnTo>
                        <a:pt x="4980" y="12145"/>
                      </a:lnTo>
                      <a:lnTo>
                        <a:pt x="5044" y="12295"/>
                      </a:lnTo>
                      <a:lnTo>
                        <a:pt x="5107" y="12438"/>
                      </a:lnTo>
                      <a:lnTo>
                        <a:pt x="5167" y="12573"/>
                      </a:lnTo>
                      <a:lnTo>
                        <a:pt x="5225" y="12696"/>
                      </a:lnTo>
                      <a:lnTo>
                        <a:pt x="5281" y="12808"/>
                      </a:lnTo>
                      <a:lnTo>
                        <a:pt x="5332" y="12908"/>
                      </a:lnTo>
                      <a:lnTo>
                        <a:pt x="5380" y="12992"/>
                      </a:lnTo>
                      <a:lnTo>
                        <a:pt x="5422" y="13061"/>
                      </a:lnTo>
                      <a:lnTo>
                        <a:pt x="5460" y="13114"/>
                      </a:lnTo>
                      <a:lnTo>
                        <a:pt x="5493" y="13148"/>
                      </a:lnTo>
                      <a:lnTo>
                        <a:pt x="5519" y="13163"/>
                      </a:lnTo>
                      <a:lnTo>
                        <a:pt x="5549" y="13133"/>
                      </a:lnTo>
                      <a:lnTo>
                        <a:pt x="5635" y="13048"/>
                      </a:lnTo>
                      <a:lnTo>
                        <a:pt x="5767" y="12916"/>
                      </a:lnTo>
                      <a:lnTo>
                        <a:pt x="5940" y="12744"/>
                      </a:lnTo>
                      <a:lnTo>
                        <a:pt x="6145" y="12540"/>
                      </a:lnTo>
                      <a:lnTo>
                        <a:pt x="6375" y="12313"/>
                      </a:lnTo>
                      <a:lnTo>
                        <a:pt x="6622" y="12070"/>
                      </a:lnTo>
                      <a:lnTo>
                        <a:pt x="6878" y="11818"/>
                      </a:lnTo>
                      <a:lnTo>
                        <a:pt x="7137" y="11565"/>
                      </a:lnTo>
                      <a:lnTo>
                        <a:pt x="7389" y="11320"/>
                      </a:lnTo>
                      <a:lnTo>
                        <a:pt x="7629" y="11089"/>
                      </a:lnTo>
                      <a:lnTo>
                        <a:pt x="7847" y="10881"/>
                      </a:lnTo>
                      <a:lnTo>
                        <a:pt x="7946" y="10787"/>
                      </a:lnTo>
                      <a:lnTo>
                        <a:pt x="8038" y="10702"/>
                      </a:lnTo>
                      <a:lnTo>
                        <a:pt x="8119" y="10628"/>
                      </a:lnTo>
                      <a:lnTo>
                        <a:pt x="8192" y="10562"/>
                      </a:lnTo>
                      <a:lnTo>
                        <a:pt x="8254" y="10510"/>
                      </a:lnTo>
                      <a:lnTo>
                        <a:pt x="8303" y="10468"/>
                      </a:lnTo>
                      <a:lnTo>
                        <a:pt x="8339" y="10441"/>
                      </a:lnTo>
                      <a:lnTo>
                        <a:pt x="8362" y="10428"/>
                      </a:lnTo>
                      <a:lnTo>
                        <a:pt x="8388" y="10427"/>
                      </a:lnTo>
                      <a:lnTo>
                        <a:pt x="8432" y="10434"/>
                      </a:lnTo>
                      <a:lnTo>
                        <a:pt x="8494" y="10451"/>
                      </a:lnTo>
                      <a:lnTo>
                        <a:pt x="8574" y="10475"/>
                      </a:lnTo>
                      <a:lnTo>
                        <a:pt x="8668" y="10508"/>
                      </a:lnTo>
                      <a:lnTo>
                        <a:pt x="8776" y="10546"/>
                      </a:lnTo>
                      <a:lnTo>
                        <a:pt x="8896" y="10591"/>
                      </a:lnTo>
                      <a:lnTo>
                        <a:pt x="9028" y="10642"/>
                      </a:lnTo>
                      <a:lnTo>
                        <a:pt x="9169" y="10697"/>
                      </a:lnTo>
                      <a:lnTo>
                        <a:pt x="9319" y="10758"/>
                      </a:lnTo>
                      <a:lnTo>
                        <a:pt x="9476" y="10821"/>
                      </a:lnTo>
                      <a:lnTo>
                        <a:pt x="9640" y="10889"/>
                      </a:lnTo>
                      <a:lnTo>
                        <a:pt x="9979" y="11030"/>
                      </a:lnTo>
                      <a:lnTo>
                        <a:pt x="10327" y="11178"/>
                      </a:lnTo>
                      <a:lnTo>
                        <a:pt x="10674" y="11326"/>
                      </a:lnTo>
                      <a:lnTo>
                        <a:pt x="11007" y="11469"/>
                      </a:lnTo>
                      <a:lnTo>
                        <a:pt x="11318" y="11605"/>
                      </a:lnTo>
                      <a:lnTo>
                        <a:pt x="11596" y="11726"/>
                      </a:lnTo>
                      <a:lnTo>
                        <a:pt x="11830" y="11829"/>
                      </a:lnTo>
                      <a:lnTo>
                        <a:pt x="12010" y="11907"/>
                      </a:lnTo>
                      <a:lnTo>
                        <a:pt x="12125" y="11959"/>
                      </a:lnTo>
                      <a:lnTo>
                        <a:pt x="12167" y="11977"/>
                      </a:lnTo>
                      <a:lnTo>
                        <a:pt x="12216" y="11936"/>
                      </a:lnTo>
                      <a:lnTo>
                        <a:pt x="12284" y="11831"/>
                      </a:lnTo>
                      <a:lnTo>
                        <a:pt x="12370" y="11666"/>
                      </a:lnTo>
                      <a:lnTo>
                        <a:pt x="12473" y="11446"/>
                      </a:lnTo>
                      <a:lnTo>
                        <a:pt x="12590" y="11176"/>
                      </a:lnTo>
                      <a:lnTo>
                        <a:pt x="12721" y="10858"/>
                      </a:lnTo>
                      <a:lnTo>
                        <a:pt x="12863" y="10498"/>
                      </a:lnTo>
                      <a:lnTo>
                        <a:pt x="13016" y="10100"/>
                      </a:lnTo>
                      <a:lnTo>
                        <a:pt x="13178" y="9667"/>
                      </a:lnTo>
                      <a:lnTo>
                        <a:pt x="13348" y="9204"/>
                      </a:lnTo>
                      <a:lnTo>
                        <a:pt x="13523" y="8716"/>
                      </a:lnTo>
                      <a:lnTo>
                        <a:pt x="13704" y="8205"/>
                      </a:lnTo>
                      <a:lnTo>
                        <a:pt x="13888" y="7679"/>
                      </a:lnTo>
                      <a:lnTo>
                        <a:pt x="14074" y="7139"/>
                      </a:lnTo>
                      <a:lnTo>
                        <a:pt x="14260" y="6590"/>
                      </a:lnTo>
                      <a:lnTo>
                        <a:pt x="14446" y="6037"/>
                      </a:lnTo>
                      <a:lnTo>
                        <a:pt x="14628" y="5482"/>
                      </a:lnTo>
                      <a:lnTo>
                        <a:pt x="14807" y="4932"/>
                      </a:lnTo>
                      <a:lnTo>
                        <a:pt x="14981" y="4390"/>
                      </a:lnTo>
                      <a:lnTo>
                        <a:pt x="15147" y="3861"/>
                      </a:lnTo>
                      <a:lnTo>
                        <a:pt x="15305" y="3348"/>
                      </a:lnTo>
                      <a:lnTo>
                        <a:pt x="15455" y="2855"/>
                      </a:lnTo>
                      <a:lnTo>
                        <a:pt x="15593" y="2388"/>
                      </a:lnTo>
                      <a:lnTo>
                        <a:pt x="15718" y="1950"/>
                      </a:lnTo>
                      <a:lnTo>
                        <a:pt x="15829" y="1545"/>
                      </a:lnTo>
                      <a:lnTo>
                        <a:pt x="15925" y="1178"/>
                      </a:lnTo>
                      <a:lnTo>
                        <a:pt x="16004" y="853"/>
                      </a:lnTo>
                      <a:lnTo>
                        <a:pt x="16066" y="573"/>
                      </a:lnTo>
                      <a:lnTo>
                        <a:pt x="16106" y="344"/>
                      </a:lnTo>
                      <a:lnTo>
                        <a:pt x="16126" y="170"/>
                      </a:lnTo>
                      <a:lnTo>
                        <a:pt x="16124" y="55"/>
                      </a:lnTo>
                      <a:lnTo>
                        <a:pt x="16097" y="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18" name="TextBox 17"/>
              <p:cNvSpPr txBox="1"/>
              <p:nvPr/>
            </p:nvSpPr>
            <p:spPr>
              <a:xfrm>
                <a:off x="283877" y="5371999"/>
                <a:ext cx="2273300" cy="338554"/>
              </a:xfrm>
              <a:prstGeom prst="rect">
                <a:avLst/>
              </a:prstGeom>
              <a:noFill/>
            </p:spPr>
            <p:txBody>
              <a:bodyPr wrap="square" rtlCol="0">
                <a:spAutoFit/>
              </a:bodyPr>
              <a:lstStyle/>
              <a:p>
                <a:pPr algn="ctr"/>
                <a:r>
                  <a:rPr lang="en-US" sz="1600" dirty="0">
                    <a:solidFill>
                      <a:schemeClr val="bg1">
                        <a:lumMod val="95000"/>
                      </a:schemeClr>
                    </a:solidFill>
                    <a:latin typeface="Futura Bk BT" panose="020B0502020204020303" pitchFamily="34" charset="0"/>
                  </a:rPr>
                  <a:t>Creative Ideas</a:t>
                </a:r>
              </a:p>
            </p:txBody>
          </p:sp>
          <p:sp>
            <p:nvSpPr>
              <p:cNvPr id="22" name="TextBox 21"/>
              <p:cNvSpPr txBox="1"/>
              <p:nvPr/>
            </p:nvSpPr>
            <p:spPr>
              <a:xfrm>
                <a:off x="443159" y="5653841"/>
                <a:ext cx="1951698" cy="400110"/>
              </a:xfrm>
              <a:prstGeom prst="rect">
                <a:avLst/>
              </a:prstGeom>
              <a:noFill/>
            </p:spPr>
            <p:txBody>
              <a:bodyPr wrap="square" rtlCol="0">
                <a:spAutoFit/>
              </a:bodyPr>
              <a:lstStyle/>
              <a:p>
                <a:pPr algn="ctr"/>
                <a:r>
                  <a:rPr lang="id-ID" sz="1000" dirty="0">
                    <a:solidFill>
                      <a:schemeClr val="bg1">
                        <a:lumMod val="85000"/>
                      </a:schemeClr>
                    </a:solidFill>
                  </a:rPr>
                  <a:t>Lorem ipsum dolor sit amet, consectetuer</a:t>
                </a:r>
                <a:r>
                  <a:rPr lang="en-US" sz="1000" dirty="0">
                    <a:solidFill>
                      <a:schemeClr val="bg1">
                        <a:lumMod val="85000"/>
                      </a:schemeClr>
                    </a:solidFill>
                  </a:rPr>
                  <a:t> </a:t>
                </a:r>
                <a:r>
                  <a:rPr lang="id-ID" sz="1000" dirty="0">
                    <a:solidFill>
                      <a:schemeClr val="bg1">
                        <a:lumMod val="85000"/>
                      </a:schemeClr>
                    </a:solidFill>
                  </a:rPr>
                  <a:t>elit.</a:t>
                </a:r>
              </a:p>
            </p:txBody>
          </p:sp>
        </p:grpSp>
        <p:grpSp>
          <p:nvGrpSpPr>
            <p:cNvPr id="27" name="Group 26"/>
            <p:cNvGrpSpPr/>
            <p:nvPr/>
          </p:nvGrpSpPr>
          <p:grpSpPr>
            <a:xfrm>
              <a:off x="2394857" y="4294737"/>
              <a:ext cx="2273300" cy="1511564"/>
              <a:chOff x="2727660" y="4542387"/>
              <a:chExt cx="2273300" cy="1511564"/>
            </a:xfrm>
          </p:grpSpPr>
          <p:grpSp>
            <p:nvGrpSpPr>
              <p:cNvPr id="9" name="Group 8"/>
              <p:cNvGrpSpPr/>
              <p:nvPr/>
            </p:nvGrpSpPr>
            <p:grpSpPr>
              <a:xfrm>
                <a:off x="3467337" y="4542387"/>
                <a:ext cx="711200" cy="711200"/>
                <a:chOff x="3962400" y="3904023"/>
                <a:chExt cx="711200" cy="711200"/>
              </a:xfrm>
            </p:grpSpPr>
            <p:sp>
              <p:nvSpPr>
                <p:cNvPr id="10" name="Oval 9"/>
                <p:cNvSpPr/>
                <p:nvPr userDrawn="1"/>
              </p:nvSpPr>
              <p:spPr>
                <a:xfrm>
                  <a:off x="3962400" y="3904023"/>
                  <a:ext cx="711200" cy="711200"/>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latin typeface="+mn-lt"/>
                  </a:endParaRPr>
                </a:p>
              </p:txBody>
            </p:sp>
            <p:sp>
              <p:nvSpPr>
                <p:cNvPr id="11" name="Freeform 521"/>
                <p:cNvSpPr>
                  <a:spLocks/>
                </p:cNvSpPr>
                <p:nvPr/>
              </p:nvSpPr>
              <p:spPr bwMode="auto">
                <a:xfrm>
                  <a:off x="4189418" y="4022111"/>
                  <a:ext cx="257175" cy="406400"/>
                </a:xfrm>
                <a:custGeom>
                  <a:avLst/>
                  <a:gdLst>
                    <a:gd name="T0" fmla="*/ 8669 w 10205"/>
                    <a:gd name="T1" fmla="*/ 4422 h 16127"/>
                    <a:gd name="T2" fmla="*/ 7894 w 10205"/>
                    <a:gd name="T3" fmla="*/ 2974 h 16127"/>
                    <a:gd name="T4" fmla="*/ 7099 w 10205"/>
                    <a:gd name="T5" fmla="*/ 1666 h 16127"/>
                    <a:gd name="T6" fmla="*/ 6410 w 10205"/>
                    <a:gd name="T7" fmla="*/ 649 h 16127"/>
                    <a:gd name="T8" fmla="*/ 5954 w 10205"/>
                    <a:gd name="T9" fmla="*/ 75 h 16127"/>
                    <a:gd name="T10" fmla="*/ 5738 w 10205"/>
                    <a:gd name="T11" fmla="*/ 128 h 16127"/>
                    <a:gd name="T12" fmla="*/ 5396 w 10205"/>
                    <a:gd name="T13" fmla="*/ 1175 h 16127"/>
                    <a:gd name="T14" fmla="*/ 4823 w 10205"/>
                    <a:gd name="T15" fmla="*/ 2913 h 16127"/>
                    <a:gd name="T16" fmla="*/ 4036 w 10205"/>
                    <a:gd name="T17" fmla="*/ 4619 h 16127"/>
                    <a:gd name="T18" fmla="*/ 2878 w 10205"/>
                    <a:gd name="T19" fmla="*/ 6232 h 16127"/>
                    <a:gd name="T20" fmla="*/ 2053 w 10205"/>
                    <a:gd name="T21" fmla="*/ 6971 h 16127"/>
                    <a:gd name="T22" fmla="*/ 1924 w 10205"/>
                    <a:gd name="T23" fmla="*/ 7069 h 16127"/>
                    <a:gd name="T24" fmla="*/ 1353 w 10205"/>
                    <a:gd name="T25" fmla="*/ 7595 h 16127"/>
                    <a:gd name="T26" fmla="*/ 863 w 10205"/>
                    <a:gd name="T27" fmla="*/ 8203 h 16127"/>
                    <a:gd name="T28" fmla="*/ 469 w 10205"/>
                    <a:gd name="T29" fmla="*/ 8884 h 16127"/>
                    <a:gd name="T30" fmla="*/ 187 w 10205"/>
                    <a:gd name="T31" fmla="*/ 9628 h 16127"/>
                    <a:gd name="T32" fmla="*/ 30 w 10205"/>
                    <a:gd name="T33" fmla="*/ 10426 h 16127"/>
                    <a:gd name="T34" fmla="*/ 65 w 10205"/>
                    <a:gd name="T35" fmla="*/ 12011 h 16127"/>
                    <a:gd name="T36" fmla="*/ 525 w 10205"/>
                    <a:gd name="T37" fmla="*/ 13577 h 16127"/>
                    <a:gd name="T38" fmla="*/ 1257 w 10205"/>
                    <a:gd name="T39" fmla="*/ 14694 h 16127"/>
                    <a:gd name="T40" fmla="*/ 2062 w 10205"/>
                    <a:gd name="T41" fmla="*/ 15391 h 16127"/>
                    <a:gd name="T42" fmla="*/ 2738 w 10205"/>
                    <a:gd name="T43" fmla="*/ 15703 h 16127"/>
                    <a:gd name="T44" fmla="*/ 3120 w 10205"/>
                    <a:gd name="T45" fmla="*/ 15649 h 16127"/>
                    <a:gd name="T46" fmla="*/ 3458 w 10205"/>
                    <a:gd name="T47" fmla="*/ 15161 h 16127"/>
                    <a:gd name="T48" fmla="*/ 3836 w 10205"/>
                    <a:gd name="T49" fmla="*/ 14332 h 16127"/>
                    <a:gd name="T50" fmla="*/ 4219 w 10205"/>
                    <a:gd name="T51" fmla="*/ 13300 h 16127"/>
                    <a:gd name="T52" fmla="*/ 4574 w 10205"/>
                    <a:gd name="T53" fmla="*/ 12208 h 16127"/>
                    <a:gd name="T54" fmla="*/ 4868 w 10205"/>
                    <a:gd name="T55" fmla="*/ 11196 h 16127"/>
                    <a:gd name="T56" fmla="*/ 5319 w 10205"/>
                    <a:gd name="T57" fmla="*/ 9382 h 16127"/>
                    <a:gd name="T58" fmla="*/ 5689 w 10205"/>
                    <a:gd name="T59" fmla="*/ 7662 h 16127"/>
                    <a:gd name="T60" fmla="*/ 6135 w 10205"/>
                    <a:gd name="T61" fmla="*/ 5404 h 16127"/>
                    <a:gd name="T62" fmla="*/ 6308 w 10205"/>
                    <a:gd name="T63" fmla="*/ 4655 h 16127"/>
                    <a:gd name="T64" fmla="*/ 6422 w 10205"/>
                    <a:gd name="T65" fmla="*/ 4539 h 16127"/>
                    <a:gd name="T66" fmla="*/ 6543 w 10205"/>
                    <a:gd name="T67" fmla="*/ 5090 h 16127"/>
                    <a:gd name="T68" fmla="*/ 6667 w 10205"/>
                    <a:gd name="T69" fmla="*/ 6169 h 16127"/>
                    <a:gd name="T70" fmla="*/ 6767 w 10205"/>
                    <a:gd name="T71" fmla="*/ 7625 h 16127"/>
                    <a:gd name="T72" fmla="*/ 6812 w 10205"/>
                    <a:gd name="T73" fmla="*/ 9302 h 16127"/>
                    <a:gd name="T74" fmla="*/ 6776 w 10205"/>
                    <a:gd name="T75" fmla="*/ 11050 h 16127"/>
                    <a:gd name="T76" fmla="*/ 6619 w 10205"/>
                    <a:gd name="T77" fmla="*/ 12505 h 16127"/>
                    <a:gd name="T78" fmla="*/ 6355 w 10205"/>
                    <a:gd name="T79" fmla="*/ 13804 h 16127"/>
                    <a:gd name="T80" fmla="*/ 6064 w 10205"/>
                    <a:gd name="T81" fmla="*/ 14876 h 16127"/>
                    <a:gd name="T82" fmla="*/ 5772 w 10205"/>
                    <a:gd name="T83" fmla="*/ 15832 h 16127"/>
                    <a:gd name="T84" fmla="*/ 5728 w 10205"/>
                    <a:gd name="T85" fmla="*/ 16104 h 16127"/>
                    <a:gd name="T86" fmla="*/ 6136 w 10205"/>
                    <a:gd name="T87" fmla="*/ 16082 h 16127"/>
                    <a:gd name="T88" fmla="*/ 6946 w 10205"/>
                    <a:gd name="T89" fmla="*/ 15786 h 16127"/>
                    <a:gd name="T90" fmla="*/ 7942 w 10205"/>
                    <a:gd name="T91" fmla="*/ 15227 h 16127"/>
                    <a:gd name="T92" fmla="*/ 8912 w 10205"/>
                    <a:gd name="T93" fmla="*/ 14408 h 16127"/>
                    <a:gd name="T94" fmla="*/ 9641 w 10205"/>
                    <a:gd name="T95" fmla="*/ 13340 h 16127"/>
                    <a:gd name="T96" fmla="*/ 9896 w 10205"/>
                    <a:gd name="T97" fmla="*/ 12651 h 16127"/>
                    <a:gd name="T98" fmla="*/ 10090 w 10205"/>
                    <a:gd name="T99" fmla="*/ 11836 h 16127"/>
                    <a:gd name="T100" fmla="*/ 10205 w 10205"/>
                    <a:gd name="T101" fmla="*/ 10514 h 16127"/>
                    <a:gd name="T102" fmla="*/ 10070 w 10205"/>
                    <a:gd name="T103" fmla="*/ 8716 h 16127"/>
                    <a:gd name="T104" fmla="*/ 9516 w 10205"/>
                    <a:gd name="T105" fmla="*/ 6470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205" h="16127">
                      <a:moveTo>
                        <a:pt x="9209" y="5629"/>
                      </a:moveTo>
                      <a:lnTo>
                        <a:pt x="9112" y="5392"/>
                      </a:lnTo>
                      <a:lnTo>
                        <a:pt x="9010" y="5152"/>
                      </a:lnTo>
                      <a:lnTo>
                        <a:pt x="8901" y="4910"/>
                      </a:lnTo>
                      <a:lnTo>
                        <a:pt x="8787" y="4667"/>
                      </a:lnTo>
                      <a:lnTo>
                        <a:pt x="8669" y="4422"/>
                      </a:lnTo>
                      <a:lnTo>
                        <a:pt x="8547" y="4177"/>
                      </a:lnTo>
                      <a:lnTo>
                        <a:pt x="8421" y="3933"/>
                      </a:lnTo>
                      <a:lnTo>
                        <a:pt x="8292" y="3689"/>
                      </a:lnTo>
                      <a:lnTo>
                        <a:pt x="8161" y="3448"/>
                      </a:lnTo>
                      <a:lnTo>
                        <a:pt x="8028" y="3209"/>
                      </a:lnTo>
                      <a:lnTo>
                        <a:pt x="7894" y="2974"/>
                      </a:lnTo>
                      <a:lnTo>
                        <a:pt x="7760" y="2742"/>
                      </a:lnTo>
                      <a:lnTo>
                        <a:pt x="7625" y="2515"/>
                      </a:lnTo>
                      <a:lnTo>
                        <a:pt x="7491" y="2292"/>
                      </a:lnTo>
                      <a:lnTo>
                        <a:pt x="7358" y="2076"/>
                      </a:lnTo>
                      <a:lnTo>
                        <a:pt x="7227" y="1868"/>
                      </a:lnTo>
                      <a:lnTo>
                        <a:pt x="7099" y="1666"/>
                      </a:lnTo>
                      <a:lnTo>
                        <a:pt x="6973" y="1472"/>
                      </a:lnTo>
                      <a:lnTo>
                        <a:pt x="6851" y="1287"/>
                      </a:lnTo>
                      <a:lnTo>
                        <a:pt x="6733" y="1112"/>
                      </a:lnTo>
                      <a:lnTo>
                        <a:pt x="6620" y="947"/>
                      </a:lnTo>
                      <a:lnTo>
                        <a:pt x="6511" y="792"/>
                      </a:lnTo>
                      <a:lnTo>
                        <a:pt x="6410" y="649"/>
                      </a:lnTo>
                      <a:lnTo>
                        <a:pt x="6314" y="519"/>
                      </a:lnTo>
                      <a:lnTo>
                        <a:pt x="6226" y="401"/>
                      </a:lnTo>
                      <a:lnTo>
                        <a:pt x="6145" y="297"/>
                      </a:lnTo>
                      <a:lnTo>
                        <a:pt x="6072" y="208"/>
                      </a:lnTo>
                      <a:lnTo>
                        <a:pt x="6008" y="133"/>
                      </a:lnTo>
                      <a:lnTo>
                        <a:pt x="5954" y="75"/>
                      </a:lnTo>
                      <a:lnTo>
                        <a:pt x="5909" y="32"/>
                      </a:lnTo>
                      <a:lnTo>
                        <a:pt x="5875" y="7"/>
                      </a:lnTo>
                      <a:lnTo>
                        <a:pt x="5853" y="0"/>
                      </a:lnTo>
                      <a:lnTo>
                        <a:pt x="5816" y="17"/>
                      </a:lnTo>
                      <a:lnTo>
                        <a:pt x="5778" y="60"/>
                      </a:lnTo>
                      <a:lnTo>
                        <a:pt x="5738" y="128"/>
                      </a:lnTo>
                      <a:lnTo>
                        <a:pt x="5698" y="219"/>
                      </a:lnTo>
                      <a:lnTo>
                        <a:pt x="5655" y="332"/>
                      </a:lnTo>
                      <a:lnTo>
                        <a:pt x="5610" y="464"/>
                      </a:lnTo>
                      <a:lnTo>
                        <a:pt x="5561" y="616"/>
                      </a:lnTo>
                      <a:lnTo>
                        <a:pt x="5510" y="786"/>
                      </a:lnTo>
                      <a:lnTo>
                        <a:pt x="5396" y="1175"/>
                      </a:lnTo>
                      <a:lnTo>
                        <a:pt x="5261" y="1621"/>
                      </a:lnTo>
                      <a:lnTo>
                        <a:pt x="5186" y="1861"/>
                      </a:lnTo>
                      <a:lnTo>
                        <a:pt x="5105" y="2112"/>
                      </a:lnTo>
                      <a:lnTo>
                        <a:pt x="5019" y="2372"/>
                      </a:lnTo>
                      <a:lnTo>
                        <a:pt x="4924" y="2639"/>
                      </a:lnTo>
                      <a:lnTo>
                        <a:pt x="4823" y="2913"/>
                      </a:lnTo>
                      <a:lnTo>
                        <a:pt x="4713" y="3192"/>
                      </a:lnTo>
                      <a:lnTo>
                        <a:pt x="4595" y="3475"/>
                      </a:lnTo>
                      <a:lnTo>
                        <a:pt x="4470" y="3760"/>
                      </a:lnTo>
                      <a:lnTo>
                        <a:pt x="4335" y="4047"/>
                      </a:lnTo>
                      <a:lnTo>
                        <a:pt x="4190" y="4333"/>
                      </a:lnTo>
                      <a:lnTo>
                        <a:pt x="4036" y="4619"/>
                      </a:lnTo>
                      <a:lnTo>
                        <a:pt x="3871" y="4902"/>
                      </a:lnTo>
                      <a:lnTo>
                        <a:pt x="3696" y="5181"/>
                      </a:lnTo>
                      <a:lnTo>
                        <a:pt x="3510" y="5454"/>
                      </a:lnTo>
                      <a:lnTo>
                        <a:pt x="3311" y="5722"/>
                      </a:lnTo>
                      <a:lnTo>
                        <a:pt x="3100" y="5981"/>
                      </a:lnTo>
                      <a:lnTo>
                        <a:pt x="2878" y="6232"/>
                      </a:lnTo>
                      <a:lnTo>
                        <a:pt x="2642" y="6473"/>
                      </a:lnTo>
                      <a:lnTo>
                        <a:pt x="2393" y="6702"/>
                      </a:lnTo>
                      <a:lnTo>
                        <a:pt x="2129" y="6918"/>
                      </a:lnTo>
                      <a:lnTo>
                        <a:pt x="2104" y="6935"/>
                      </a:lnTo>
                      <a:lnTo>
                        <a:pt x="2079" y="6953"/>
                      </a:lnTo>
                      <a:lnTo>
                        <a:pt x="2053" y="6971"/>
                      </a:lnTo>
                      <a:lnTo>
                        <a:pt x="2028" y="6990"/>
                      </a:lnTo>
                      <a:lnTo>
                        <a:pt x="2003" y="7010"/>
                      </a:lnTo>
                      <a:lnTo>
                        <a:pt x="1977" y="7029"/>
                      </a:lnTo>
                      <a:lnTo>
                        <a:pt x="1952" y="7049"/>
                      </a:lnTo>
                      <a:lnTo>
                        <a:pt x="1927" y="7069"/>
                      </a:lnTo>
                      <a:lnTo>
                        <a:pt x="1924" y="7069"/>
                      </a:lnTo>
                      <a:lnTo>
                        <a:pt x="1825" y="7151"/>
                      </a:lnTo>
                      <a:lnTo>
                        <a:pt x="1726" y="7235"/>
                      </a:lnTo>
                      <a:lnTo>
                        <a:pt x="1630" y="7321"/>
                      </a:lnTo>
                      <a:lnTo>
                        <a:pt x="1535" y="7411"/>
                      </a:lnTo>
                      <a:lnTo>
                        <a:pt x="1444" y="7502"/>
                      </a:lnTo>
                      <a:lnTo>
                        <a:pt x="1353" y="7595"/>
                      </a:lnTo>
                      <a:lnTo>
                        <a:pt x="1266" y="7691"/>
                      </a:lnTo>
                      <a:lnTo>
                        <a:pt x="1180" y="7789"/>
                      </a:lnTo>
                      <a:lnTo>
                        <a:pt x="1097" y="7890"/>
                      </a:lnTo>
                      <a:lnTo>
                        <a:pt x="1016" y="7992"/>
                      </a:lnTo>
                      <a:lnTo>
                        <a:pt x="938" y="8096"/>
                      </a:lnTo>
                      <a:lnTo>
                        <a:pt x="863" y="8203"/>
                      </a:lnTo>
                      <a:lnTo>
                        <a:pt x="790" y="8312"/>
                      </a:lnTo>
                      <a:lnTo>
                        <a:pt x="720" y="8423"/>
                      </a:lnTo>
                      <a:lnTo>
                        <a:pt x="653" y="8535"/>
                      </a:lnTo>
                      <a:lnTo>
                        <a:pt x="589" y="8650"/>
                      </a:lnTo>
                      <a:lnTo>
                        <a:pt x="528" y="8766"/>
                      </a:lnTo>
                      <a:lnTo>
                        <a:pt x="469" y="8884"/>
                      </a:lnTo>
                      <a:lnTo>
                        <a:pt x="414" y="9003"/>
                      </a:lnTo>
                      <a:lnTo>
                        <a:pt x="362" y="9125"/>
                      </a:lnTo>
                      <a:lnTo>
                        <a:pt x="313" y="9248"/>
                      </a:lnTo>
                      <a:lnTo>
                        <a:pt x="267" y="9373"/>
                      </a:lnTo>
                      <a:lnTo>
                        <a:pt x="225" y="9500"/>
                      </a:lnTo>
                      <a:lnTo>
                        <a:pt x="187" y="9628"/>
                      </a:lnTo>
                      <a:lnTo>
                        <a:pt x="151" y="9757"/>
                      </a:lnTo>
                      <a:lnTo>
                        <a:pt x="120" y="9888"/>
                      </a:lnTo>
                      <a:lnTo>
                        <a:pt x="91" y="10021"/>
                      </a:lnTo>
                      <a:lnTo>
                        <a:pt x="67" y="10155"/>
                      </a:lnTo>
                      <a:lnTo>
                        <a:pt x="47" y="10290"/>
                      </a:lnTo>
                      <a:lnTo>
                        <a:pt x="30" y="10426"/>
                      </a:lnTo>
                      <a:lnTo>
                        <a:pt x="18" y="10564"/>
                      </a:lnTo>
                      <a:lnTo>
                        <a:pt x="9" y="10702"/>
                      </a:lnTo>
                      <a:lnTo>
                        <a:pt x="0" y="11050"/>
                      </a:lnTo>
                      <a:lnTo>
                        <a:pt x="7" y="11384"/>
                      </a:lnTo>
                      <a:lnTo>
                        <a:pt x="29" y="11705"/>
                      </a:lnTo>
                      <a:lnTo>
                        <a:pt x="65" y="12011"/>
                      </a:lnTo>
                      <a:lnTo>
                        <a:pt x="115" y="12305"/>
                      </a:lnTo>
                      <a:lnTo>
                        <a:pt x="176" y="12585"/>
                      </a:lnTo>
                      <a:lnTo>
                        <a:pt x="248" y="12852"/>
                      </a:lnTo>
                      <a:lnTo>
                        <a:pt x="332" y="13107"/>
                      </a:lnTo>
                      <a:lnTo>
                        <a:pt x="424" y="13348"/>
                      </a:lnTo>
                      <a:lnTo>
                        <a:pt x="525" y="13577"/>
                      </a:lnTo>
                      <a:lnTo>
                        <a:pt x="633" y="13793"/>
                      </a:lnTo>
                      <a:lnTo>
                        <a:pt x="749" y="13998"/>
                      </a:lnTo>
                      <a:lnTo>
                        <a:pt x="870" y="14190"/>
                      </a:lnTo>
                      <a:lnTo>
                        <a:pt x="995" y="14369"/>
                      </a:lnTo>
                      <a:lnTo>
                        <a:pt x="1125" y="14537"/>
                      </a:lnTo>
                      <a:lnTo>
                        <a:pt x="1257" y="14694"/>
                      </a:lnTo>
                      <a:lnTo>
                        <a:pt x="1391" y="14838"/>
                      </a:lnTo>
                      <a:lnTo>
                        <a:pt x="1527" y="14971"/>
                      </a:lnTo>
                      <a:lnTo>
                        <a:pt x="1663" y="15093"/>
                      </a:lnTo>
                      <a:lnTo>
                        <a:pt x="1798" y="15204"/>
                      </a:lnTo>
                      <a:lnTo>
                        <a:pt x="1931" y="15302"/>
                      </a:lnTo>
                      <a:lnTo>
                        <a:pt x="2062" y="15391"/>
                      </a:lnTo>
                      <a:lnTo>
                        <a:pt x="2189" y="15470"/>
                      </a:lnTo>
                      <a:lnTo>
                        <a:pt x="2311" y="15536"/>
                      </a:lnTo>
                      <a:lnTo>
                        <a:pt x="2429" y="15594"/>
                      </a:lnTo>
                      <a:lnTo>
                        <a:pt x="2539" y="15640"/>
                      </a:lnTo>
                      <a:lnTo>
                        <a:pt x="2643" y="15676"/>
                      </a:lnTo>
                      <a:lnTo>
                        <a:pt x="2738" y="15703"/>
                      </a:lnTo>
                      <a:lnTo>
                        <a:pt x="2825" y="15719"/>
                      </a:lnTo>
                      <a:lnTo>
                        <a:pt x="2901" y="15726"/>
                      </a:lnTo>
                      <a:lnTo>
                        <a:pt x="2967" y="15723"/>
                      </a:lnTo>
                      <a:lnTo>
                        <a:pt x="3020" y="15711"/>
                      </a:lnTo>
                      <a:lnTo>
                        <a:pt x="3068" y="15686"/>
                      </a:lnTo>
                      <a:lnTo>
                        <a:pt x="3120" y="15649"/>
                      </a:lnTo>
                      <a:lnTo>
                        <a:pt x="3172" y="15598"/>
                      </a:lnTo>
                      <a:lnTo>
                        <a:pt x="3226" y="15533"/>
                      </a:lnTo>
                      <a:lnTo>
                        <a:pt x="3282" y="15457"/>
                      </a:lnTo>
                      <a:lnTo>
                        <a:pt x="3340" y="15369"/>
                      </a:lnTo>
                      <a:lnTo>
                        <a:pt x="3399" y="15270"/>
                      </a:lnTo>
                      <a:lnTo>
                        <a:pt x="3458" y="15161"/>
                      </a:lnTo>
                      <a:lnTo>
                        <a:pt x="3520" y="15043"/>
                      </a:lnTo>
                      <a:lnTo>
                        <a:pt x="3582" y="14916"/>
                      </a:lnTo>
                      <a:lnTo>
                        <a:pt x="3645" y="14781"/>
                      </a:lnTo>
                      <a:lnTo>
                        <a:pt x="3709" y="14638"/>
                      </a:lnTo>
                      <a:lnTo>
                        <a:pt x="3772" y="14488"/>
                      </a:lnTo>
                      <a:lnTo>
                        <a:pt x="3836" y="14332"/>
                      </a:lnTo>
                      <a:lnTo>
                        <a:pt x="3901" y="14170"/>
                      </a:lnTo>
                      <a:lnTo>
                        <a:pt x="3965" y="14003"/>
                      </a:lnTo>
                      <a:lnTo>
                        <a:pt x="4029" y="13832"/>
                      </a:lnTo>
                      <a:lnTo>
                        <a:pt x="4093" y="13657"/>
                      </a:lnTo>
                      <a:lnTo>
                        <a:pt x="4156" y="13480"/>
                      </a:lnTo>
                      <a:lnTo>
                        <a:pt x="4219" y="13300"/>
                      </a:lnTo>
                      <a:lnTo>
                        <a:pt x="4281" y="13118"/>
                      </a:lnTo>
                      <a:lnTo>
                        <a:pt x="4342" y="12936"/>
                      </a:lnTo>
                      <a:lnTo>
                        <a:pt x="4402" y="12752"/>
                      </a:lnTo>
                      <a:lnTo>
                        <a:pt x="4461" y="12570"/>
                      </a:lnTo>
                      <a:lnTo>
                        <a:pt x="4518" y="12387"/>
                      </a:lnTo>
                      <a:lnTo>
                        <a:pt x="4574" y="12208"/>
                      </a:lnTo>
                      <a:lnTo>
                        <a:pt x="4627" y="12029"/>
                      </a:lnTo>
                      <a:lnTo>
                        <a:pt x="4680" y="11854"/>
                      </a:lnTo>
                      <a:lnTo>
                        <a:pt x="4730" y="11683"/>
                      </a:lnTo>
                      <a:lnTo>
                        <a:pt x="4778" y="11515"/>
                      </a:lnTo>
                      <a:lnTo>
                        <a:pt x="4824" y="11353"/>
                      </a:lnTo>
                      <a:lnTo>
                        <a:pt x="4868" y="11196"/>
                      </a:lnTo>
                      <a:lnTo>
                        <a:pt x="4948" y="10893"/>
                      </a:lnTo>
                      <a:lnTo>
                        <a:pt x="5028" y="10590"/>
                      </a:lnTo>
                      <a:lnTo>
                        <a:pt x="5104" y="10287"/>
                      </a:lnTo>
                      <a:lnTo>
                        <a:pt x="5177" y="9984"/>
                      </a:lnTo>
                      <a:lnTo>
                        <a:pt x="5250" y="9682"/>
                      </a:lnTo>
                      <a:lnTo>
                        <a:pt x="5319" y="9382"/>
                      </a:lnTo>
                      <a:lnTo>
                        <a:pt x="5387" y="9085"/>
                      </a:lnTo>
                      <a:lnTo>
                        <a:pt x="5452" y="8792"/>
                      </a:lnTo>
                      <a:lnTo>
                        <a:pt x="5514" y="8501"/>
                      </a:lnTo>
                      <a:lnTo>
                        <a:pt x="5574" y="8216"/>
                      </a:lnTo>
                      <a:lnTo>
                        <a:pt x="5633" y="7936"/>
                      </a:lnTo>
                      <a:lnTo>
                        <a:pt x="5689" y="7662"/>
                      </a:lnTo>
                      <a:lnTo>
                        <a:pt x="5795" y="7136"/>
                      </a:lnTo>
                      <a:lnTo>
                        <a:pt x="5892" y="6641"/>
                      </a:lnTo>
                      <a:lnTo>
                        <a:pt x="5982" y="6183"/>
                      </a:lnTo>
                      <a:lnTo>
                        <a:pt x="6063" y="5770"/>
                      </a:lnTo>
                      <a:lnTo>
                        <a:pt x="6100" y="5580"/>
                      </a:lnTo>
                      <a:lnTo>
                        <a:pt x="6135" y="5404"/>
                      </a:lnTo>
                      <a:lnTo>
                        <a:pt x="6170" y="5242"/>
                      </a:lnTo>
                      <a:lnTo>
                        <a:pt x="6201" y="5093"/>
                      </a:lnTo>
                      <a:lnTo>
                        <a:pt x="6231" y="4959"/>
                      </a:lnTo>
                      <a:lnTo>
                        <a:pt x="6258" y="4841"/>
                      </a:lnTo>
                      <a:lnTo>
                        <a:pt x="6284" y="4740"/>
                      </a:lnTo>
                      <a:lnTo>
                        <a:pt x="6308" y="4655"/>
                      </a:lnTo>
                      <a:lnTo>
                        <a:pt x="6332" y="4588"/>
                      </a:lnTo>
                      <a:lnTo>
                        <a:pt x="6352" y="4539"/>
                      </a:lnTo>
                      <a:lnTo>
                        <a:pt x="6371" y="4510"/>
                      </a:lnTo>
                      <a:lnTo>
                        <a:pt x="6388" y="4500"/>
                      </a:lnTo>
                      <a:lnTo>
                        <a:pt x="6404" y="4510"/>
                      </a:lnTo>
                      <a:lnTo>
                        <a:pt x="6422" y="4539"/>
                      </a:lnTo>
                      <a:lnTo>
                        <a:pt x="6440" y="4588"/>
                      </a:lnTo>
                      <a:lnTo>
                        <a:pt x="6460" y="4655"/>
                      </a:lnTo>
                      <a:lnTo>
                        <a:pt x="6480" y="4740"/>
                      </a:lnTo>
                      <a:lnTo>
                        <a:pt x="6500" y="4840"/>
                      </a:lnTo>
                      <a:lnTo>
                        <a:pt x="6522" y="4957"/>
                      </a:lnTo>
                      <a:lnTo>
                        <a:pt x="6543" y="5090"/>
                      </a:lnTo>
                      <a:lnTo>
                        <a:pt x="6564" y="5238"/>
                      </a:lnTo>
                      <a:lnTo>
                        <a:pt x="6585" y="5399"/>
                      </a:lnTo>
                      <a:lnTo>
                        <a:pt x="6606" y="5573"/>
                      </a:lnTo>
                      <a:lnTo>
                        <a:pt x="6627" y="5761"/>
                      </a:lnTo>
                      <a:lnTo>
                        <a:pt x="6647" y="5959"/>
                      </a:lnTo>
                      <a:lnTo>
                        <a:pt x="6667" y="6169"/>
                      </a:lnTo>
                      <a:lnTo>
                        <a:pt x="6686" y="6390"/>
                      </a:lnTo>
                      <a:lnTo>
                        <a:pt x="6704" y="6621"/>
                      </a:lnTo>
                      <a:lnTo>
                        <a:pt x="6722" y="6859"/>
                      </a:lnTo>
                      <a:lnTo>
                        <a:pt x="6738" y="7107"/>
                      </a:lnTo>
                      <a:lnTo>
                        <a:pt x="6753" y="7362"/>
                      </a:lnTo>
                      <a:lnTo>
                        <a:pt x="6767" y="7625"/>
                      </a:lnTo>
                      <a:lnTo>
                        <a:pt x="6779" y="7893"/>
                      </a:lnTo>
                      <a:lnTo>
                        <a:pt x="6789" y="8167"/>
                      </a:lnTo>
                      <a:lnTo>
                        <a:pt x="6798" y="8445"/>
                      </a:lnTo>
                      <a:lnTo>
                        <a:pt x="6805" y="8727"/>
                      </a:lnTo>
                      <a:lnTo>
                        <a:pt x="6810" y="9014"/>
                      </a:lnTo>
                      <a:lnTo>
                        <a:pt x="6812" y="9302"/>
                      </a:lnTo>
                      <a:lnTo>
                        <a:pt x="6813" y="9593"/>
                      </a:lnTo>
                      <a:lnTo>
                        <a:pt x="6811" y="9884"/>
                      </a:lnTo>
                      <a:lnTo>
                        <a:pt x="6806" y="10177"/>
                      </a:lnTo>
                      <a:lnTo>
                        <a:pt x="6799" y="10469"/>
                      </a:lnTo>
                      <a:lnTo>
                        <a:pt x="6789" y="10760"/>
                      </a:lnTo>
                      <a:lnTo>
                        <a:pt x="6776" y="11050"/>
                      </a:lnTo>
                      <a:lnTo>
                        <a:pt x="6760" y="11301"/>
                      </a:lnTo>
                      <a:lnTo>
                        <a:pt x="6740" y="11549"/>
                      </a:lnTo>
                      <a:lnTo>
                        <a:pt x="6716" y="11793"/>
                      </a:lnTo>
                      <a:lnTo>
                        <a:pt x="6687" y="12035"/>
                      </a:lnTo>
                      <a:lnTo>
                        <a:pt x="6654" y="12271"/>
                      </a:lnTo>
                      <a:lnTo>
                        <a:pt x="6619" y="12505"/>
                      </a:lnTo>
                      <a:lnTo>
                        <a:pt x="6580" y="12734"/>
                      </a:lnTo>
                      <a:lnTo>
                        <a:pt x="6539" y="12959"/>
                      </a:lnTo>
                      <a:lnTo>
                        <a:pt x="6495" y="13179"/>
                      </a:lnTo>
                      <a:lnTo>
                        <a:pt x="6450" y="13393"/>
                      </a:lnTo>
                      <a:lnTo>
                        <a:pt x="6403" y="13601"/>
                      </a:lnTo>
                      <a:lnTo>
                        <a:pt x="6355" y="13804"/>
                      </a:lnTo>
                      <a:lnTo>
                        <a:pt x="6306" y="14000"/>
                      </a:lnTo>
                      <a:lnTo>
                        <a:pt x="6257" y="14190"/>
                      </a:lnTo>
                      <a:lnTo>
                        <a:pt x="6208" y="14372"/>
                      </a:lnTo>
                      <a:lnTo>
                        <a:pt x="6159" y="14548"/>
                      </a:lnTo>
                      <a:lnTo>
                        <a:pt x="6111" y="14716"/>
                      </a:lnTo>
                      <a:lnTo>
                        <a:pt x="6064" y="14876"/>
                      </a:lnTo>
                      <a:lnTo>
                        <a:pt x="6019" y="15027"/>
                      </a:lnTo>
                      <a:lnTo>
                        <a:pt x="5975" y="15170"/>
                      </a:lnTo>
                      <a:lnTo>
                        <a:pt x="5894" y="15430"/>
                      </a:lnTo>
                      <a:lnTo>
                        <a:pt x="5826" y="15651"/>
                      </a:lnTo>
                      <a:lnTo>
                        <a:pt x="5797" y="15747"/>
                      </a:lnTo>
                      <a:lnTo>
                        <a:pt x="5772" y="15832"/>
                      </a:lnTo>
                      <a:lnTo>
                        <a:pt x="5751" y="15906"/>
                      </a:lnTo>
                      <a:lnTo>
                        <a:pt x="5735" y="15969"/>
                      </a:lnTo>
                      <a:lnTo>
                        <a:pt x="5725" y="16021"/>
                      </a:lnTo>
                      <a:lnTo>
                        <a:pt x="5720" y="16060"/>
                      </a:lnTo>
                      <a:lnTo>
                        <a:pt x="5721" y="16089"/>
                      </a:lnTo>
                      <a:lnTo>
                        <a:pt x="5728" y="16104"/>
                      </a:lnTo>
                      <a:lnTo>
                        <a:pt x="5759" y="16119"/>
                      </a:lnTo>
                      <a:lnTo>
                        <a:pt x="5807" y="16127"/>
                      </a:lnTo>
                      <a:lnTo>
                        <a:pt x="5869" y="16127"/>
                      </a:lnTo>
                      <a:lnTo>
                        <a:pt x="5945" y="16119"/>
                      </a:lnTo>
                      <a:lnTo>
                        <a:pt x="6035" y="16104"/>
                      </a:lnTo>
                      <a:lnTo>
                        <a:pt x="6136" y="16082"/>
                      </a:lnTo>
                      <a:lnTo>
                        <a:pt x="6249" y="16050"/>
                      </a:lnTo>
                      <a:lnTo>
                        <a:pt x="6373" y="16013"/>
                      </a:lnTo>
                      <a:lnTo>
                        <a:pt x="6504" y="15968"/>
                      </a:lnTo>
                      <a:lnTo>
                        <a:pt x="6644" y="15914"/>
                      </a:lnTo>
                      <a:lnTo>
                        <a:pt x="6792" y="15854"/>
                      </a:lnTo>
                      <a:lnTo>
                        <a:pt x="6946" y="15786"/>
                      </a:lnTo>
                      <a:lnTo>
                        <a:pt x="7105" y="15712"/>
                      </a:lnTo>
                      <a:lnTo>
                        <a:pt x="7267" y="15629"/>
                      </a:lnTo>
                      <a:lnTo>
                        <a:pt x="7433" y="15539"/>
                      </a:lnTo>
                      <a:lnTo>
                        <a:pt x="7602" y="15443"/>
                      </a:lnTo>
                      <a:lnTo>
                        <a:pt x="7772" y="15338"/>
                      </a:lnTo>
                      <a:lnTo>
                        <a:pt x="7942" y="15227"/>
                      </a:lnTo>
                      <a:lnTo>
                        <a:pt x="8111" y="15108"/>
                      </a:lnTo>
                      <a:lnTo>
                        <a:pt x="8279" y="14982"/>
                      </a:lnTo>
                      <a:lnTo>
                        <a:pt x="8444" y="14850"/>
                      </a:lnTo>
                      <a:lnTo>
                        <a:pt x="8605" y="14710"/>
                      </a:lnTo>
                      <a:lnTo>
                        <a:pt x="8761" y="14563"/>
                      </a:lnTo>
                      <a:lnTo>
                        <a:pt x="8912" y="14408"/>
                      </a:lnTo>
                      <a:lnTo>
                        <a:pt x="9056" y="14248"/>
                      </a:lnTo>
                      <a:lnTo>
                        <a:pt x="9193" y="14080"/>
                      </a:lnTo>
                      <a:lnTo>
                        <a:pt x="9320" y="13905"/>
                      </a:lnTo>
                      <a:lnTo>
                        <a:pt x="9438" y="13724"/>
                      </a:lnTo>
                      <a:lnTo>
                        <a:pt x="9546" y="13535"/>
                      </a:lnTo>
                      <a:lnTo>
                        <a:pt x="9641" y="13340"/>
                      </a:lnTo>
                      <a:lnTo>
                        <a:pt x="9724" y="13138"/>
                      </a:lnTo>
                      <a:lnTo>
                        <a:pt x="9794" y="12930"/>
                      </a:lnTo>
                      <a:lnTo>
                        <a:pt x="9808" y="12898"/>
                      </a:lnTo>
                      <a:lnTo>
                        <a:pt x="9844" y="12805"/>
                      </a:lnTo>
                      <a:lnTo>
                        <a:pt x="9868" y="12735"/>
                      </a:lnTo>
                      <a:lnTo>
                        <a:pt x="9896" y="12651"/>
                      </a:lnTo>
                      <a:lnTo>
                        <a:pt x="9928" y="12552"/>
                      </a:lnTo>
                      <a:lnTo>
                        <a:pt x="9960" y="12438"/>
                      </a:lnTo>
                      <a:lnTo>
                        <a:pt x="9993" y="12309"/>
                      </a:lnTo>
                      <a:lnTo>
                        <a:pt x="10026" y="12166"/>
                      </a:lnTo>
                      <a:lnTo>
                        <a:pt x="10059" y="12008"/>
                      </a:lnTo>
                      <a:lnTo>
                        <a:pt x="10090" y="11836"/>
                      </a:lnTo>
                      <a:lnTo>
                        <a:pt x="10120" y="11650"/>
                      </a:lnTo>
                      <a:lnTo>
                        <a:pt x="10146" y="11451"/>
                      </a:lnTo>
                      <a:lnTo>
                        <a:pt x="10169" y="11237"/>
                      </a:lnTo>
                      <a:lnTo>
                        <a:pt x="10186" y="11009"/>
                      </a:lnTo>
                      <a:lnTo>
                        <a:pt x="10199" y="10768"/>
                      </a:lnTo>
                      <a:lnTo>
                        <a:pt x="10205" y="10514"/>
                      </a:lnTo>
                      <a:lnTo>
                        <a:pt x="10205" y="10247"/>
                      </a:lnTo>
                      <a:lnTo>
                        <a:pt x="10197" y="9967"/>
                      </a:lnTo>
                      <a:lnTo>
                        <a:pt x="10180" y="9673"/>
                      </a:lnTo>
                      <a:lnTo>
                        <a:pt x="10154" y="9366"/>
                      </a:lnTo>
                      <a:lnTo>
                        <a:pt x="10118" y="9048"/>
                      </a:lnTo>
                      <a:lnTo>
                        <a:pt x="10070" y="8716"/>
                      </a:lnTo>
                      <a:lnTo>
                        <a:pt x="10012" y="8372"/>
                      </a:lnTo>
                      <a:lnTo>
                        <a:pt x="9941" y="8016"/>
                      </a:lnTo>
                      <a:lnTo>
                        <a:pt x="9856" y="7648"/>
                      </a:lnTo>
                      <a:lnTo>
                        <a:pt x="9758" y="7267"/>
                      </a:lnTo>
                      <a:lnTo>
                        <a:pt x="9645" y="6875"/>
                      </a:lnTo>
                      <a:lnTo>
                        <a:pt x="9516" y="6470"/>
                      </a:lnTo>
                      <a:lnTo>
                        <a:pt x="9371" y="6055"/>
                      </a:lnTo>
                      <a:lnTo>
                        <a:pt x="9209" y="5629"/>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id-ID">
                    <a:latin typeface="+mn-lt"/>
                  </a:endParaRPr>
                </a:p>
              </p:txBody>
            </p:sp>
          </p:grpSp>
          <p:sp>
            <p:nvSpPr>
              <p:cNvPr id="19" name="TextBox 18"/>
              <p:cNvSpPr txBox="1"/>
              <p:nvPr/>
            </p:nvSpPr>
            <p:spPr>
              <a:xfrm>
                <a:off x="2727660" y="5371999"/>
                <a:ext cx="2273300" cy="338554"/>
              </a:xfrm>
              <a:prstGeom prst="rect">
                <a:avLst/>
              </a:prstGeom>
              <a:noFill/>
            </p:spPr>
            <p:txBody>
              <a:bodyPr wrap="square" rtlCol="0">
                <a:spAutoFit/>
              </a:bodyPr>
              <a:lstStyle/>
              <a:p>
                <a:pPr algn="ctr"/>
                <a:r>
                  <a:rPr lang="en-US" sz="1600" dirty="0">
                    <a:solidFill>
                      <a:schemeClr val="bg1">
                        <a:lumMod val="95000"/>
                      </a:schemeClr>
                    </a:solidFill>
                    <a:latin typeface="Futura Bk BT" panose="020B0502020204020303" pitchFamily="34" charset="0"/>
                  </a:rPr>
                  <a:t>Best Quality</a:t>
                </a:r>
              </a:p>
            </p:txBody>
          </p:sp>
          <p:sp>
            <p:nvSpPr>
              <p:cNvPr id="23" name="TextBox 22"/>
              <p:cNvSpPr txBox="1"/>
              <p:nvPr/>
            </p:nvSpPr>
            <p:spPr>
              <a:xfrm>
                <a:off x="2888461" y="5653841"/>
                <a:ext cx="1951698" cy="400110"/>
              </a:xfrm>
              <a:prstGeom prst="rect">
                <a:avLst/>
              </a:prstGeom>
              <a:noFill/>
            </p:spPr>
            <p:txBody>
              <a:bodyPr wrap="square" rtlCol="0">
                <a:spAutoFit/>
              </a:bodyPr>
              <a:lstStyle/>
              <a:p>
                <a:pPr algn="ctr"/>
                <a:r>
                  <a:rPr lang="id-ID" sz="1000" dirty="0">
                    <a:solidFill>
                      <a:schemeClr val="bg1">
                        <a:lumMod val="85000"/>
                      </a:schemeClr>
                    </a:solidFill>
                  </a:rPr>
                  <a:t>Lorem ipsum dolor sit amet, consectetuer</a:t>
                </a:r>
                <a:r>
                  <a:rPr lang="en-US" sz="1000" dirty="0">
                    <a:solidFill>
                      <a:schemeClr val="bg1">
                        <a:lumMod val="85000"/>
                      </a:schemeClr>
                    </a:solidFill>
                  </a:rPr>
                  <a:t> </a:t>
                </a:r>
                <a:r>
                  <a:rPr lang="id-ID" sz="1000" dirty="0">
                    <a:solidFill>
                      <a:schemeClr val="bg1">
                        <a:lumMod val="85000"/>
                      </a:schemeClr>
                    </a:solidFill>
                  </a:rPr>
                  <a:t>elit.</a:t>
                </a:r>
              </a:p>
            </p:txBody>
          </p:sp>
        </p:grpSp>
      </p:grpSp>
      <p:sp>
        <p:nvSpPr>
          <p:cNvPr id="28" name="TextBox 27"/>
          <p:cNvSpPr txBox="1"/>
          <p:nvPr/>
        </p:nvSpPr>
        <p:spPr>
          <a:xfrm>
            <a:off x="572664" y="1065924"/>
            <a:ext cx="4704186" cy="1015663"/>
          </a:xfrm>
          <a:prstGeom prst="rect">
            <a:avLst/>
          </a:prstGeom>
          <a:noFill/>
        </p:spPr>
        <p:txBody>
          <a:bodyPr wrap="square" rtlCol="0">
            <a:spAutoFit/>
          </a:bodyPr>
          <a:lstStyle/>
          <a:p>
            <a:pPr algn="ctr"/>
            <a:r>
              <a:rPr lang="en-US" sz="2000" dirty="0">
                <a:solidFill>
                  <a:schemeClr val="bg1">
                    <a:lumMod val="95000"/>
                  </a:schemeClr>
                </a:solidFill>
                <a:latin typeface="Futura Bk BT" panose="020B0502020204020303" pitchFamily="34" charset="0"/>
                <a:ea typeface="Segoe UI" panose="020B0502040204020203" pitchFamily="34" charset="0"/>
                <a:cs typeface="Segoe UI" panose="020B0502040204020203" pitchFamily="34" charset="0"/>
              </a:rPr>
              <a:t>We Are Creative Production Team assertively production transparent meta service for ethical</a:t>
            </a:r>
          </a:p>
        </p:txBody>
      </p:sp>
    </p:spTree>
    <p:extLst>
      <p:ext uri="{BB962C8B-B14F-4D97-AF65-F5344CB8AC3E}">
        <p14:creationId xmlns:p14="http://schemas.microsoft.com/office/powerpoint/2010/main" val="37663424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pic>
        <p:nvPicPr>
          <p:cNvPr id="6" name="图片占位符 5"/>
          <p:cNvPicPr>
            <a:picLocks noGrp="1" noChangeAspect="1"/>
          </p:cNvPicPr>
          <p:nvPr>
            <p:ph type="pic" sz="quarter" idx="13"/>
          </p:nvPr>
        </p:nvPicPr>
        <p:blipFill>
          <a:blip r:embed="rId4" cstate="screen">
            <a:extLst>
              <a:ext uri="{28A0092B-C50C-407E-A947-70E740481C1C}">
                <a14:useLocalDpi xmlns:a14="http://schemas.microsoft.com/office/drawing/2010/main"/>
              </a:ext>
            </a:extLst>
          </a:blip>
          <a:srcRect/>
          <a:stretch>
            <a:fillRect/>
          </a:stretch>
        </p:blipFill>
        <p:spPr/>
      </p:pic>
      <p:pic>
        <p:nvPicPr>
          <p:cNvPr id="4" name="图片占位符 3"/>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a:stretch>
            <a:fillRect/>
          </a:stretch>
        </p:blipFill>
        <p:spPr/>
      </p:pic>
      <p:pic>
        <p:nvPicPr>
          <p:cNvPr id="2" name="图片占位符 1"/>
          <p:cNvPicPr>
            <a:picLocks noGrp="1" noChangeAspect="1"/>
          </p:cNvPicPr>
          <p:nvPr>
            <p:ph type="pic" sz="quarter" idx="10"/>
          </p:nvPr>
        </p:nvPicPr>
        <p:blipFill>
          <a:blip r:embed="rId6" cstate="screen">
            <a:extLst>
              <a:ext uri="{28A0092B-C50C-407E-A947-70E740481C1C}">
                <a14:useLocalDpi xmlns:a14="http://schemas.microsoft.com/office/drawing/2010/main"/>
              </a:ext>
            </a:extLst>
          </a:blip>
          <a:srcRect/>
          <a:stretch>
            <a:fillRect/>
          </a:stretch>
        </p:blipFill>
        <p:spPr/>
      </p:pic>
      <p:sp>
        <p:nvSpPr>
          <p:cNvPr id="8" name="Rectangle 7"/>
          <p:cNvSpPr/>
          <p:nvPr/>
        </p:nvSpPr>
        <p:spPr>
          <a:xfrm>
            <a:off x="0" y="0"/>
            <a:ext cx="12192000" cy="6858000"/>
          </a:xfrm>
          <a:prstGeom prst="rect">
            <a:avLst/>
          </a:prstGeom>
          <a:gradFill flip="none" rotWithShape="1">
            <a:gsLst>
              <a:gs pos="100000">
                <a:schemeClr val="tx1">
                  <a:alpha val="47000"/>
                </a:schemeClr>
              </a:gs>
              <a:gs pos="0">
                <a:schemeClr val="tx1">
                  <a:alpha val="92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Pentagon 10"/>
          <p:cNvSpPr/>
          <p:nvPr/>
        </p:nvSpPr>
        <p:spPr>
          <a:xfrm rot="5400000">
            <a:off x="1299211" y="1417582"/>
            <a:ext cx="915670" cy="280034"/>
          </a:xfrm>
          <a:prstGeom prst="rect">
            <a:avLst/>
          </a:prstGeom>
          <a:gradFill>
            <a:gsLst>
              <a:gs pos="100000">
                <a:schemeClr val="accent5"/>
              </a:gs>
              <a:gs pos="0">
                <a:schemeClr val="accent6"/>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Pentagon 14"/>
          <p:cNvSpPr/>
          <p:nvPr/>
        </p:nvSpPr>
        <p:spPr>
          <a:xfrm rot="5400000">
            <a:off x="1711326" y="1315347"/>
            <a:ext cx="1120140" cy="280034"/>
          </a:xfrm>
          <a:prstGeom prst="rect">
            <a:avLst/>
          </a:prstGeom>
          <a:gradFill>
            <a:gsLst>
              <a:gs pos="100000">
                <a:schemeClr val="accent5"/>
              </a:gs>
              <a:gs pos="0">
                <a:schemeClr val="accent6"/>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Pentagon 15"/>
          <p:cNvSpPr/>
          <p:nvPr/>
        </p:nvSpPr>
        <p:spPr>
          <a:xfrm rot="5400000">
            <a:off x="2496186" y="1585857"/>
            <a:ext cx="579120" cy="280034"/>
          </a:xfrm>
          <a:prstGeom prst="rect">
            <a:avLst/>
          </a:prstGeom>
          <a:gradFill>
            <a:gsLst>
              <a:gs pos="100000">
                <a:schemeClr val="accent5"/>
              </a:gs>
              <a:gs pos="0">
                <a:schemeClr val="accent6"/>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Pentagon 16"/>
          <p:cNvSpPr/>
          <p:nvPr/>
        </p:nvSpPr>
        <p:spPr>
          <a:xfrm rot="5400000">
            <a:off x="2972436" y="1547757"/>
            <a:ext cx="655320" cy="280034"/>
          </a:xfrm>
          <a:prstGeom prst="rect">
            <a:avLst/>
          </a:prstGeom>
          <a:gradFill>
            <a:gsLst>
              <a:gs pos="100000">
                <a:schemeClr val="accent5"/>
              </a:gs>
              <a:gs pos="0">
                <a:schemeClr val="accent6"/>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Pentagon 17"/>
          <p:cNvSpPr/>
          <p:nvPr/>
        </p:nvSpPr>
        <p:spPr>
          <a:xfrm rot="5400000">
            <a:off x="3594736" y="1655707"/>
            <a:ext cx="439420" cy="280034"/>
          </a:xfrm>
          <a:prstGeom prst="rect">
            <a:avLst/>
          </a:prstGeom>
          <a:gradFill>
            <a:gsLst>
              <a:gs pos="100000">
                <a:schemeClr val="accent5"/>
              </a:gs>
              <a:gs pos="0">
                <a:schemeClr val="accent6"/>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Pentagon 18"/>
          <p:cNvSpPr/>
          <p:nvPr/>
        </p:nvSpPr>
        <p:spPr>
          <a:xfrm rot="5400000">
            <a:off x="3893186" y="1439807"/>
            <a:ext cx="871220" cy="280034"/>
          </a:xfrm>
          <a:prstGeom prst="rect">
            <a:avLst/>
          </a:prstGeom>
          <a:gradFill>
            <a:gsLst>
              <a:gs pos="100000">
                <a:schemeClr val="accent5"/>
              </a:gs>
              <a:gs pos="0">
                <a:schemeClr val="accent6"/>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p:cNvGrpSpPr/>
          <p:nvPr/>
        </p:nvGrpSpPr>
        <p:grpSpPr>
          <a:xfrm>
            <a:off x="1325246" y="2038393"/>
            <a:ext cx="3435350" cy="323407"/>
            <a:chOff x="1330325" y="2251879"/>
            <a:chExt cx="3435350" cy="323407"/>
          </a:xfrm>
        </p:grpSpPr>
        <p:sp>
          <p:nvSpPr>
            <p:cNvPr id="25" name="TextBox 24"/>
            <p:cNvSpPr txBox="1"/>
            <p:nvPr/>
          </p:nvSpPr>
          <p:spPr>
            <a:xfrm>
              <a:off x="1330325" y="2251879"/>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100k</a:t>
              </a:r>
            </a:p>
          </p:txBody>
        </p:sp>
        <p:sp>
          <p:nvSpPr>
            <p:cNvPr id="26" name="TextBox 25"/>
            <p:cNvSpPr txBox="1"/>
            <p:nvPr/>
          </p:nvSpPr>
          <p:spPr>
            <a:xfrm>
              <a:off x="1844675" y="2251879"/>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102k</a:t>
              </a:r>
            </a:p>
          </p:txBody>
        </p:sp>
        <p:sp>
          <p:nvSpPr>
            <p:cNvPr id="27" name="TextBox 26"/>
            <p:cNvSpPr txBox="1"/>
            <p:nvPr/>
          </p:nvSpPr>
          <p:spPr>
            <a:xfrm>
              <a:off x="2359025" y="2263481"/>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104k</a:t>
              </a:r>
            </a:p>
          </p:txBody>
        </p:sp>
        <p:sp>
          <p:nvSpPr>
            <p:cNvPr id="28" name="TextBox 27"/>
            <p:cNvSpPr txBox="1"/>
            <p:nvPr/>
          </p:nvSpPr>
          <p:spPr>
            <a:xfrm>
              <a:off x="2873375" y="2275083"/>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106k</a:t>
              </a:r>
            </a:p>
          </p:txBody>
        </p:sp>
        <p:sp>
          <p:nvSpPr>
            <p:cNvPr id="29" name="TextBox 28"/>
            <p:cNvSpPr txBox="1"/>
            <p:nvPr/>
          </p:nvSpPr>
          <p:spPr>
            <a:xfrm>
              <a:off x="3387725" y="2286685"/>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108k</a:t>
              </a:r>
            </a:p>
          </p:txBody>
        </p:sp>
        <p:sp>
          <p:nvSpPr>
            <p:cNvPr id="30" name="TextBox 29"/>
            <p:cNvSpPr txBox="1"/>
            <p:nvPr/>
          </p:nvSpPr>
          <p:spPr>
            <a:xfrm>
              <a:off x="3902075" y="2298287"/>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109k</a:t>
              </a:r>
            </a:p>
          </p:txBody>
        </p:sp>
      </p:grpSp>
      <p:sp>
        <p:nvSpPr>
          <p:cNvPr id="31" name="TextBox 30"/>
          <p:cNvSpPr txBox="1"/>
          <p:nvPr/>
        </p:nvSpPr>
        <p:spPr>
          <a:xfrm>
            <a:off x="2067072" y="2613880"/>
            <a:ext cx="1951698" cy="400110"/>
          </a:xfrm>
          <a:prstGeom prst="rect">
            <a:avLst/>
          </a:prstGeom>
          <a:noFill/>
        </p:spPr>
        <p:txBody>
          <a:bodyPr wrap="square" rtlCol="0">
            <a:spAutoFit/>
          </a:bodyPr>
          <a:lstStyle/>
          <a:p>
            <a:pPr algn="ctr"/>
            <a:r>
              <a:rPr lang="id-ID" sz="1000" dirty="0">
                <a:solidFill>
                  <a:schemeClr val="bg1">
                    <a:lumMod val="85000"/>
                  </a:schemeClr>
                </a:solidFill>
              </a:rPr>
              <a:t>Lorem ipsum dolor sit amet, consectetuer</a:t>
            </a:r>
            <a:r>
              <a:rPr lang="en-US" sz="1000" dirty="0">
                <a:solidFill>
                  <a:schemeClr val="bg1">
                    <a:lumMod val="85000"/>
                  </a:schemeClr>
                </a:solidFill>
              </a:rPr>
              <a:t> </a:t>
            </a:r>
            <a:r>
              <a:rPr lang="id-ID" sz="1000" dirty="0">
                <a:solidFill>
                  <a:schemeClr val="bg1">
                    <a:lumMod val="85000"/>
                  </a:schemeClr>
                </a:solidFill>
              </a:rPr>
              <a:t>elit.</a:t>
            </a:r>
          </a:p>
        </p:txBody>
      </p:sp>
      <p:sp>
        <p:nvSpPr>
          <p:cNvPr id="32" name="TextBox 31"/>
          <p:cNvSpPr txBox="1"/>
          <p:nvPr/>
        </p:nvSpPr>
        <p:spPr>
          <a:xfrm>
            <a:off x="1899307" y="2349341"/>
            <a:ext cx="2287229" cy="276999"/>
          </a:xfrm>
          <a:prstGeom prst="rect">
            <a:avLst/>
          </a:prstGeom>
          <a:noFill/>
        </p:spPr>
        <p:txBody>
          <a:bodyPr wrap="none" rtlCol="0">
            <a:spAutoFit/>
          </a:bodyPr>
          <a:lstStyle/>
          <a:p>
            <a:pPr algn="ctr"/>
            <a:r>
              <a:rPr lang="en-US" sz="1200" b="1" dirty="0" err="1">
                <a:solidFill>
                  <a:schemeClr val="bg1">
                    <a:lumMod val="95000"/>
                  </a:schemeClr>
                </a:solidFill>
                <a:latin typeface="Segoe UI" panose="020B0502040204020203" pitchFamily="34" charset="0"/>
                <a:ea typeface="Segoe UI" panose="020B0502040204020203" pitchFamily="34" charset="0"/>
                <a:cs typeface="Segoe UI" panose="020B0502040204020203" pitchFamily="34" charset="0"/>
              </a:rPr>
              <a:t>Completingly</a:t>
            </a:r>
            <a:r>
              <a:rPr lang="en-US" sz="1200" b="1" dirty="0">
                <a:solidFill>
                  <a:schemeClr val="bg1">
                    <a:lumMod val="95000"/>
                  </a:schemeClr>
                </a:solidFill>
                <a:latin typeface="Segoe UI" panose="020B0502040204020203" pitchFamily="34" charset="0"/>
                <a:ea typeface="Segoe UI" panose="020B0502040204020203" pitchFamily="34" charset="0"/>
                <a:cs typeface="Segoe UI" panose="020B0502040204020203" pitchFamily="34" charset="0"/>
              </a:rPr>
              <a:t> Product </a:t>
            </a:r>
            <a:r>
              <a:rPr lang="en-US" sz="1200" b="1" dirty="0">
                <a:solidFill>
                  <a:schemeClr val="accent2">
                    <a:lumMod val="60000"/>
                    <a:lumOff val="40000"/>
                  </a:schemeClr>
                </a:solidFill>
                <a:latin typeface="Segoe UI" panose="020B0502040204020203" pitchFamily="34" charset="0"/>
                <a:ea typeface="Segoe UI" panose="020B0502040204020203" pitchFamily="34" charset="0"/>
                <a:cs typeface="Segoe UI" panose="020B0502040204020203" pitchFamily="34" charset="0"/>
              </a:rPr>
              <a:t>Design</a:t>
            </a:r>
          </a:p>
        </p:txBody>
      </p:sp>
      <p:sp>
        <p:nvSpPr>
          <p:cNvPr id="44" name="Arrow: Pentagon 43"/>
          <p:cNvSpPr/>
          <p:nvPr/>
        </p:nvSpPr>
        <p:spPr>
          <a:xfrm rot="5400000">
            <a:off x="7405369" y="1417582"/>
            <a:ext cx="915670" cy="280034"/>
          </a:xfrm>
          <a:prstGeom prst="rect">
            <a:avLst/>
          </a:prstGeom>
          <a:gradFill>
            <a:gsLst>
              <a:gs pos="100000">
                <a:schemeClr val="accent4"/>
              </a:gs>
              <a:gs pos="0">
                <a:schemeClr val="accent4">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Arrow: Pentagon 44"/>
          <p:cNvSpPr/>
          <p:nvPr/>
        </p:nvSpPr>
        <p:spPr>
          <a:xfrm rot="5400000">
            <a:off x="7817484" y="1315347"/>
            <a:ext cx="1120140" cy="280034"/>
          </a:xfrm>
          <a:prstGeom prst="rect">
            <a:avLst/>
          </a:prstGeom>
          <a:gradFill>
            <a:gsLst>
              <a:gs pos="100000">
                <a:schemeClr val="accent4"/>
              </a:gs>
              <a:gs pos="0">
                <a:schemeClr val="accent4">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Arrow: Pentagon 45"/>
          <p:cNvSpPr/>
          <p:nvPr/>
        </p:nvSpPr>
        <p:spPr>
          <a:xfrm rot="5400000">
            <a:off x="8602344" y="1585857"/>
            <a:ext cx="579120" cy="280034"/>
          </a:xfrm>
          <a:prstGeom prst="rect">
            <a:avLst/>
          </a:prstGeom>
          <a:gradFill>
            <a:gsLst>
              <a:gs pos="100000">
                <a:schemeClr val="accent4"/>
              </a:gs>
              <a:gs pos="0">
                <a:schemeClr val="accent4">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Arrow: Pentagon 46"/>
          <p:cNvSpPr/>
          <p:nvPr/>
        </p:nvSpPr>
        <p:spPr>
          <a:xfrm rot="5400000">
            <a:off x="9078594" y="1547757"/>
            <a:ext cx="655320" cy="280034"/>
          </a:xfrm>
          <a:prstGeom prst="rect">
            <a:avLst/>
          </a:prstGeom>
          <a:gradFill>
            <a:gsLst>
              <a:gs pos="100000">
                <a:schemeClr val="accent4"/>
              </a:gs>
              <a:gs pos="0">
                <a:schemeClr val="accent4">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Arrow: Pentagon 47"/>
          <p:cNvSpPr/>
          <p:nvPr/>
        </p:nvSpPr>
        <p:spPr>
          <a:xfrm rot="5400000">
            <a:off x="9700894" y="1655707"/>
            <a:ext cx="439420" cy="280034"/>
          </a:xfrm>
          <a:prstGeom prst="rect">
            <a:avLst/>
          </a:prstGeom>
          <a:gradFill>
            <a:gsLst>
              <a:gs pos="100000">
                <a:schemeClr val="accent4"/>
              </a:gs>
              <a:gs pos="0">
                <a:schemeClr val="accent4">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Arrow: Pentagon 48"/>
          <p:cNvSpPr/>
          <p:nvPr/>
        </p:nvSpPr>
        <p:spPr>
          <a:xfrm rot="5400000">
            <a:off x="9999344" y="1439807"/>
            <a:ext cx="871220" cy="280034"/>
          </a:xfrm>
          <a:prstGeom prst="rect">
            <a:avLst/>
          </a:prstGeom>
          <a:gradFill>
            <a:gsLst>
              <a:gs pos="100000">
                <a:schemeClr val="accent4"/>
              </a:gs>
              <a:gs pos="0">
                <a:schemeClr val="accent4">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7431404" y="2038393"/>
            <a:ext cx="3435350" cy="323407"/>
            <a:chOff x="1330325" y="2251879"/>
            <a:chExt cx="3435350" cy="323407"/>
          </a:xfrm>
        </p:grpSpPr>
        <p:sp>
          <p:nvSpPr>
            <p:cNvPr id="38" name="TextBox 37"/>
            <p:cNvSpPr txBox="1"/>
            <p:nvPr/>
          </p:nvSpPr>
          <p:spPr>
            <a:xfrm>
              <a:off x="1330325" y="2251879"/>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100k</a:t>
              </a:r>
            </a:p>
          </p:txBody>
        </p:sp>
        <p:sp>
          <p:nvSpPr>
            <p:cNvPr id="39" name="TextBox 38"/>
            <p:cNvSpPr txBox="1"/>
            <p:nvPr/>
          </p:nvSpPr>
          <p:spPr>
            <a:xfrm>
              <a:off x="1844675" y="2251879"/>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102k</a:t>
              </a:r>
            </a:p>
          </p:txBody>
        </p:sp>
        <p:sp>
          <p:nvSpPr>
            <p:cNvPr id="40" name="TextBox 39"/>
            <p:cNvSpPr txBox="1"/>
            <p:nvPr/>
          </p:nvSpPr>
          <p:spPr>
            <a:xfrm>
              <a:off x="2359025" y="2263481"/>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104k</a:t>
              </a:r>
            </a:p>
          </p:txBody>
        </p:sp>
        <p:sp>
          <p:nvSpPr>
            <p:cNvPr id="41" name="TextBox 40"/>
            <p:cNvSpPr txBox="1"/>
            <p:nvPr/>
          </p:nvSpPr>
          <p:spPr>
            <a:xfrm>
              <a:off x="2873375" y="2275083"/>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106k</a:t>
              </a:r>
            </a:p>
          </p:txBody>
        </p:sp>
        <p:sp>
          <p:nvSpPr>
            <p:cNvPr id="42" name="TextBox 41"/>
            <p:cNvSpPr txBox="1"/>
            <p:nvPr/>
          </p:nvSpPr>
          <p:spPr>
            <a:xfrm>
              <a:off x="3387725" y="2286685"/>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108k</a:t>
              </a:r>
            </a:p>
          </p:txBody>
        </p:sp>
        <p:sp>
          <p:nvSpPr>
            <p:cNvPr id="43" name="TextBox 42"/>
            <p:cNvSpPr txBox="1"/>
            <p:nvPr/>
          </p:nvSpPr>
          <p:spPr>
            <a:xfrm>
              <a:off x="3902075" y="2298287"/>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109k</a:t>
              </a:r>
            </a:p>
          </p:txBody>
        </p:sp>
      </p:grpSp>
      <p:sp>
        <p:nvSpPr>
          <p:cNvPr id="50" name="TextBox 49"/>
          <p:cNvSpPr txBox="1"/>
          <p:nvPr/>
        </p:nvSpPr>
        <p:spPr>
          <a:xfrm>
            <a:off x="8173230" y="2613880"/>
            <a:ext cx="1951698" cy="400110"/>
          </a:xfrm>
          <a:prstGeom prst="rect">
            <a:avLst/>
          </a:prstGeom>
          <a:noFill/>
        </p:spPr>
        <p:txBody>
          <a:bodyPr wrap="square" rtlCol="0">
            <a:spAutoFit/>
          </a:bodyPr>
          <a:lstStyle/>
          <a:p>
            <a:pPr algn="ctr"/>
            <a:r>
              <a:rPr lang="id-ID" sz="1000" dirty="0">
                <a:solidFill>
                  <a:schemeClr val="bg1">
                    <a:lumMod val="85000"/>
                  </a:schemeClr>
                </a:solidFill>
              </a:rPr>
              <a:t>Lorem ipsum dolor sit amet, consectetuer</a:t>
            </a:r>
            <a:r>
              <a:rPr lang="en-US" sz="1000" dirty="0">
                <a:solidFill>
                  <a:schemeClr val="bg1">
                    <a:lumMod val="85000"/>
                  </a:schemeClr>
                </a:solidFill>
              </a:rPr>
              <a:t> </a:t>
            </a:r>
            <a:r>
              <a:rPr lang="id-ID" sz="1000" dirty="0">
                <a:solidFill>
                  <a:schemeClr val="bg1">
                    <a:lumMod val="85000"/>
                  </a:schemeClr>
                </a:solidFill>
              </a:rPr>
              <a:t>elit.</a:t>
            </a:r>
          </a:p>
        </p:txBody>
      </p:sp>
      <p:sp>
        <p:nvSpPr>
          <p:cNvPr id="51" name="TextBox 50"/>
          <p:cNvSpPr txBox="1"/>
          <p:nvPr/>
        </p:nvSpPr>
        <p:spPr>
          <a:xfrm>
            <a:off x="8005465" y="2349341"/>
            <a:ext cx="2287229" cy="276999"/>
          </a:xfrm>
          <a:prstGeom prst="rect">
            <a:avLst/>
          </a:prstGeom>
          <a:noFill/>
        </p:spPr>
        <p:txBody>
          <a:bodyPr wrap="none" rtlCol="0">
            <a:spAutoFit/>
          </a:bodyPr>
          <a:lstStyle/>
          <a:p>
            <a:pPr algn="ctr"/>
            <a:r>
              <a:rPr lang="en-US" sz="1200" b="1" dirty="0" err="1">
                <a:solidFill>
                  <a:schemeClr val="bg1">
                    <a:lumMod val="95000"/>
                  </a:schemeClr>
                </a:solidFill>
                <a:latin typeface="Segoe UI" panose="020B0502040204020203" pitchFamily="34" charset="0"/>
                <a:ea typeface="Segoe UI" panose="020B0502040204020203" pitchFamily="34" charset="0"/>
                <a:cs typeface="Segoe UI" panose="020B0502040204020203" pitchFamily="34" charset="0"/>
              </a:rPr>
              <a:t>Completingly</a:t>
            </a:r>
            <a:r>
              <a:rPr lang="en-US" sz="1200" b="1" dirty="0">
                <a:solidFill>
                  <a:schemeClr val="bg1">
                    <a:lumMod val="95000"/>
                  </a:schemeClr>
                </a:solidFill>
                <a:latin typeface="Segoe UI" panose="020B0502040204020203" pitchFamily="34" charset="0"/>
                <a:ea typeface="Segoe UI" panose="020B0502040204020203" pitchFamily="34" charset="0"/>
                <a:cs typeface="Segoe UI" panose="020B0502040204020203" pitchFamily="34" charset="0"/>
              </a:rPr>
              <a:t> Product </a:t>
            </a:r>
            <a:r>
              <a:rPr lang="en-US" sz="1200" b="1" dirty="0">
                <a:solidFill>
                  <a:schemeClr val="accent1">
                    <a:lumMod val="60000"/>
                    <a:lumOff val="40000"/>
                  </a:schemeClr>
                </a:solidFill>
                <a:latin typeface="Segoe UI" panose="020B0502040204020203" pitchFamily="34" charset="0"/>
                <a:ea typeface="Segoe UI" panose="020B0502040204020203" pitchFamily="34" charset="0"/>
                <a:cs typeface="Segoe UI" panose="020B0502040204020203" pitchFamily="34" charset="0"/>
              </a:rPr>
              <a:t>Design</a:t>
            </a:r>
          </a:p>
        </p:txBody>
      </p:sp>
      <p:sp>
        <p:nvSpPr>
          <p:cNvPr id="61" name="Arrow: Pentagon 60"/>
          <p:cNvSpPr/>
          <p:nvPr/>
        </p:nvSpPr>
        <p:spPr>
          <a:xfrm rot="5400000">
            <a:off x="1299211" y="4840664"/>
            <a:ext cx="915670" cy="280034"/>
          </a:xfrm>
          <a:prstGeom prst="rect">
            <a:avLst/>
          </a:prstGeom>
          <a:gradFill>
            <a:gsLst>
              <a:gs pos="100000">
                <a:schemeClr val="accent1"/>
              </a:gs>
              <a:gs pos="0">
                <a:schemeClr val="accent1">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Arrow: Pentagon 61"/>
          <p:cNvSpPr/>
          <p:nvPr/>
        </p:nvSpPr>
        <p:spPr>
          <a:xfrm rot="5400000">
            <a:off x="1711326" y="4738429"/>
            <a:ext cx="1120140" cy="280034"/>
          </a:xfrm>
          <a:prstGeom prst="rect">
            <a:avLst/>
          </a:prstGeom>
          <a:gradFill>
            <a:gsLst>
              <a:gs pos="100000">
                <a:schemeClr val="accent1"/>
              </a:gs>
              <a:gs pos="0">
                <a:schemeClr val="accent1">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Arrow: Pentagon 62"/>
          <p:cNvSpPr/>
          <p:nvPr/>
        </p:nvSpPr>
        <p:spPr>
          <a:xfrm rot="5400000">
            <a:off x="2496186" y="5008939"/>
            <a:ext cx="579120" cy="280034"/>
          </a:xfrm>
          <a:prstGeom prst="rect">
            <a:avLst/>
          </a:prstGeom>
          <a:gradFill>
            <a:gsLst>
              <a:gs pos="100000">
                <a:schemeClr val="accent1"/>
              </a:gs>
              <a:gs pos="0">
                <a:schemeClr val="accent1">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Arrow: Pentagon 63"/>
          <p:cNvSpPr/>
          <p:nvPr/>
        </p:nvSpPr>
        <p:spPr>
          <a:xfrm rot="5400000">
            <a:off x="2972436" y="4970839"/>
            <a:ext cx="655320" cy="280034"/>
          </a:xfrm>
          <a:prstGeom prst="rect">
            <a:avLst/>
          </a:prstGeom>
          <a:gradFill>
            <a:gsLst>
              <a:gs pos="100000">
                <a:schemeClr val="accent1"/>
              </a:gs>
              <a:gs pos="0">
                <a:schemeClr val="accent1">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Arrow: Pentagon 64"/>
          <p:cNvSpPr/>
          <p:nvPr/>
        </p:nvSpPr>
        <p:spPr>
          <a:xfrm rot="5400000">
            <a:off x="3594736" y="5078789"/>
            <a:ext cx="439420" cy="280034"/>
          </a:xfrm>
          <a:prstGeom prst="rect">
            <a:avLst/>
          </a:prstGeom>
          <a:gradFill>
            <a:gsLst>
              <a:gs pos="100000">
                <a:schemeClr val="accent1"/>
              </a:gs>
              <a:gs pos="0">
                <a:schemeClr val="accent1">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Arrow: Pentagon 65"/>
          <p:cNvSpPr/>
          <p:nvPr/>
        </p:nvSpPr>
        <p:spPr>
          <a:xfrm rot="5400000">
            <a:off x="3893186" y="4862889"/>
            <a:ext cx="871220" cy="280034"/>
          </a:xfrm>
          <a:prstGeom prst="rect">
            <a:avLst/>
          </a:prstGeom>
          <a:gradFill>
            <a:gsLst>
              <a:gs pos="100000">
                <a:schemeClr val="accent1"/>
              </a:gs>
              <a:gs pos="0">
                <a:schemeClr val="accent1">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4" name="Group 53"/>
          <p:cNvGrpSpPr/>
          <p:nvPr/>
        </p:nvGrpSpPr>
        <p:grpSpPr>
          <a:xfrm>
            <a:off x="1325246" y="5461475"/>
            <a:ext cx="3435350" cy="323407"/>
            <a:chOff x="1330325" y="2251879"/>
            <a:chExt cx="3435350" cy="323407"/>
          </a:xfrm>
        </p:grpSpPr>
        <p:sp>
          <p:nvSpPr>
            <p:cNvPr id="55" name="TextBox 54"/>
            <p:cNvSpPr txBox="1"/>
            <p:nvPr/>
          </p:nvSpPr>
          <p:spPr>
            <a:xfrm>
              <a:off x="1330325" y="2251879"/>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100k</a:t>
              </a:r>
            </a:p>
          </p:txBody>
        </p:sp>
        <p:sp>
          <p:nvSpPr>
            <p:cNvPr id="56" name="TextBox 55"/>
            <p:cNvSpPr txBox="1"/>
            <p:nvPr/>
          </p:nvSpPr>
          <p:spPr>
            <a:xfrm>
              <a:off x="1844675" y="2251879"/>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102k</a:t>
              </a:r>
            </a:p>
          </p:txBody>
        </p:sp>
        <p:sp>
          <p:nvSpPr>
            <p:cNvPr id="57" name="TextBox 56"/>
            <p:cNvSpPr txBox="1"/>
            <p:nvPr/>
          </p:nvSpPr>
          <p:spPr>
            <a:xfrm>
              <a:off x="2359025" y="2263481"/>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104k</a:t>
              </a:r>
            </a:p>
          </p:txBody>
        </p:sp>
        <p:sp>
          <p:nvSpPr>
            <p:cNvPr id="58" name="TextBox 57"/>
            <p:cNvSpPr txBox="1"/>
            <p:nvPr/>
          </p:nvSpPr>
          <p:spPr>
            <a:xfrm>
              <a:off x="2873375" y="2275083"/>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106k</a:t>
              </a:r>
            </a:p>
          </p:txBody>
        </p:sp>
        <p:sp>
          <p:nvSpPr>
            <p:cNvPr id="59" name="TextBox 58"/>
            <p:cNvSpPr txBox="1"/>
            <p:nvPr/>
          </p:nvSpPr>
          <p:spPr>
            <a:xfrm>
              <a:off x="3387725" y="2286685"/>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108k</a:t>
              </a:r>
            </a:p>
          </p:txBody>
        </p:sp>
        <p:sp>
          <p:nvSpPr>
            <p:cNvPr id="60" name="TextBox 59"/>
            <p:cNvSpPr txBox="1"/>
            <p:nvPr/>
          </p:nvSpPr>
          <p:spPr>
            <a:xfrm>
              <a:off x="3902075" y="2298287"/>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109k</a:t>
              </a:r>
            </a:p>
          </p:txBody>
        </p:sp>
      </p:grpSp>
      <p:sp>
        <p:nvSpPr>
          <p:cNvPr id="67" name="TextBox 66"/>
          <p:cNvSpPr txBox="1"/>
          <p:nvPr/>
        </p:nvSpPr>
        <p:spPr>
          <a:xfrm>
            <a:off x="2067072" y="6036962"/>
            <a:ext cx="1951698" cy="400110"/>
          </a:xfrm>
          <a:prstGeom prst="rect">
            <a:avLst/>
          </a:prstGeom>
          <a:noFill/>
        </p:spPr>
        <p:txBody>
          <a:bodyPr wrap="square" rtlCol="0">
            <a:spAutoFit/>
          </a:bodyPr>
          <a:lstStyle/>
          <a:p>
            <a:pPr algn="ctr"/>
            <a:r>
              <a:rPr lang="id-ID" sz="1000" dirty="0">
                <a:solidFill>
                  <a:schemeClr val="bg1">
                    <a:lumMod val="85000"/>
                  </a:schemeClr>
                </a:solidFill>
              </a:rPr>
              <a:t>Lorem ipsum dolor sit amet, consectetuer</a:t>
            </a:r>
            <a:r>
              <a:rPr lang="en-US" sz="1000" dirty="0">
                <a:solidFill>
                  <a:schemeClr val="bg1">
                    <a:lumMod val="85000"/>
                  </a:schemeClr>
                </a:solidFill>
              </a:rPr>
              <a:t> </a:t>
            </a:r>
            <a:r>
              <a:rPr lang="id-ID" sz="1000" dirty="0">
                <a:solidFill>
                  <a:schemeClr val="bg1">
                    <a:lumMod val="85000"/>
                  </a:schemeClr>
                </a:solidFill>
              </a:rPr>
              <a:t>elit.</a:t>
            </a:r>
          </a:p>
        </p:txBody>
      </p:sp>
      <p:sp>
        <p:nvSpPr>
          <p:cNvPr id="68" name="TextBox 67"/>
          <p:cNvSpPr txBox="1"/>
          <p:nvPr/>
        </p:nvSpPr>
        <p:spPr>
          <a:xfrm>
            <a:off x="1899307" y="5772423"/>
            <a:ext cx="2287229" cy="276999"/>
          </a:xfrm>
          <a:prstGeom prst="rect">
            <a:avLst/>
          </a:prstGeom>
          <a:noFill/>
        </p:spPr>
        <p:txBody>
          <a:bodyPr wrap="none" rtlCol="0">
            <a:spAutoFit/>
          </a:bodyPr>
          <a:lstStyle/>
          <a:p>
            <a:pPr algn="ctr"/>
            <a:r>
              <a:rPr lang="en-US" sz="1200" b="1" dirty="0" err="1">
                <a:solidFill>
                  <a:schemeClr val="bg1">
                    <a:lumMod val="95000"/>
                  </a:schemeClr>
                </a:solidFill>
                <a:latin typeface="Segoe UI" panose="020B0502040204020203" pitchFamily="34" charset="0"/>
                <a:ea typeface="Segoe UI" panose="020B0502040204020203" pitchFamily="34" charset="0"/>
                <a:cs typeface="Segoe UI" panose="020B0502040204020203" pitchFamily="34" charset="0"/>
              </a:rPr>
              <a:t>Completingly</a:t>
            </a:r>
            <a:r>
              <a:rPr lang="en-US" sz="1200" b="1" dirty="0">
                <a:solidFill>
                  <a:schemeClr val="bg1">
                    <a:lumMod val="95000"/>
                  </a:schemeClr>
                </a:solidFill>
                <a:latin typeface="Segoe UI" panose="020B0502040204020203" pitchFamily="34" charset="0"/>
                <a:ea typeface="Segoe UI" panose="020B0502040204020203" pitchFamily="34" charset="0"/>
                <a:cs typeface="Segoe UI" panose="020B0502040204020203" pitchFamily="34" charset="0"/>
              </a:rPr>
              <a:t> Product </a:t>
            </a:r>
            <a:r>
              <a:rPr lang="en-US" sz="1200" b="1" dirty="0">
                <a:solidFill>
                  <a:schemeClr val="accent5">
                    <a:lumMod val="60000"/>
                    <a:lumOff val="40000"/>
                  </a:schemeClr>
                </a:solidFill>
                <a:latin typeface="Segoe UI" panose="020B0502040204020203" pitchFamily="34" charset="0"/>
                <a:ea typeface="Segoe UI" panose="020B0502040204020203" pitchFamily="34" charset="0"/>
                <a:cs typeface="Segoe UI" panose="020B0502040204020203" pitchFamily="34" charset="0"/>
              </a:rPr>
              <a:t>Design</a:t>
            </a:r>
          </a:p>
        </p:txBody>
      </p:sp>
      <p:sp>
        <p:nvSpPr>
          <p:cNvPr id="78" name="Arrow: Pentagon 77"/>
          <p:cNvSpPr/>
          <p:nvPr/>
        </p:nvSpPr>
        <p:spPr>
          <a:xfrm rot="5400000">
            <a:off x="7405369" y="4840664"/>
            <a:ext cx="915670" cy="280034"/>
          </a:xfrm>
          <a:prstGeom prst="rect">
            <a:avLst/>
          </a:prstGeom>
          <a:gradFill>
            <a:gsLst>
              <a:gs pos="100000">
                <a:schemeClr val="accent3"/>
              </a:gs>
              <a:gs pos="0">
                <a:schemeClr val="accent3">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Arrow: Pentagon 78"/>
          <p:cNvSpPr/>
          <p:nvPr/>
        </p:nvSpPr>
        <p:spPr>
          <a:xfrm rot="5400000">
            <a:off x="7817484" y="4738429"/>
            <a:ext cx="1120140" cy="280034"/>
          </a:xfrm>
          <a:prstGeom prst="rect">
            <a:avLst/>
          </a:prstGeom>
          <a:gradFill>
            <a:gsLst>
              <a:gs pos="100000">
                <a:schemeClr val="accent3"/>
              </a:gs>
              <a:gs pos="0">
                <a:schemeClr val="accent3">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Arrow: Pentagon 79"/>
          <p:cNvSpPr/>
          <p:nvPr/>
        </p:nvSpPr>
        <p:spPr>
          <a:xfrm rot="5400000">
            <a:off x="8602344" y="5008939"/>
            <a:ext cx="579120" cy="280034"/>
          </a:xfrm>
          <a:prstGeom prst="rect">
            <a:avLst/>
          </a:prstGeom>
          <a:gradFill>
            <a:gsLst>
              <a:gs pos="100000">
                <a:schemeClr val="accent3"/>
              </a:gs>
              <a:gs pos="0">
                <a:schemeClr val="accent3">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Arrow: Pentagon 80"/>
          <p:cNvSpPr/>
          <p:nvPr/>
        </p:nvSpPr>
        <p:spPr>
          <a:xfrm rot="5400000">
            <a:off x="9078594" y="4970839"/>
            <a:ext cx="655320" cy="280034"/>
          </a:xfrm>
          <a:prstGeom prst="rect">
            <a:avLst/>
          </a:prstGeom>
          <a:gradFill>
            <a:gsLst>
              <a:gs pos="100000">
                <a:schemeClr val="accent3"/>
              </a:gs>
              <a:gs pos="0">
                <a:schemeClr val="accent3">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Arrow: Pentagon 81"/>
          <p:cNvSpPr/>
          <p:nvPr/>
        </p:nvSpPr>
        <p:spPr>
          <a:xfrm rot="5400000">
            <a:off x="9700894" y="5078789"/>
            <a:ext cx="439420" cy="280034"/>
          </a:xfrm>
          <a:prstGeom prst="rect">
            <a:avLst/>
          </a:prstGeom>
          <a:gradFill>
            <a:gsLst>
              <a:gs pos="100000">
                <a:schemeClr val="accent3"/>
              </a:gs>
              <a:gs pos="0">
                <a:schemeClr val="accent3">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Arrow: Pentagon 82"/>
          <p:cNvSpPr/>
          <p:nvPr/>
        </p:nvSpPr>
        <p:spPr>
          <a:xfrm rot="5400000">
            <a:off x="9999344" y="4862889"/>
            <a:ext cx="871220" cy="280034"/>
          </a:xfrm>
          <a:prstGeom prst="rect">
            <a:avLst/>
          </a:prstGeom>
          <a:gradFill>
            <a:gsLst>
              <a:gs pos="100000">
                <a:schemeClr val="accent3"/>
              </a:gs>
              <a:gs pos="0">
                <a:schemeClr val="accent3">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p:cNvGrpSpPr/>
          <p:nvPr/>
        </p:nvGrpSpPr>
        <p:grpSpPr>
          <a:xfrm>
            <a:off x="7431404" y="5461475"/>
            <a:ext cx="3435350" cy="323407"/>
            <a:chOff x="1330325" y="2251879"/>
            <a:chExt cx="3435350" cy="323407"/>
          </a:xfrm>
        </p:grpSpPr>
        <p:sp>
          <p:nvSpPr>
            <p:cNvPr id="72" name="TextBox 71"/>
            <p:cNvSpPr txBox="1"/>
            <p:nvPr/>
          </p:nvSpPr>
          <p:spPr>
            <a:xfrm>
              <a:off x="1330325" y="2251879"/>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100k</a:t>
              </a:r>
            </a:p>
          </p:txBody>
        </p:sp>
        <p:sp>
          <p:nvSpPr>
            <p:cNvPr id="73" name="TextBox 72"/>
            <p:cNvSpPr txBox="1"/>
            <p:nvPr/>
          </p:nvSpPr>
          <p:spPr>
            <a:xfrm>
              <a:off x="1844675" y="2251879"/>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102k</a:t>
              </a:r>
            </a:p>
          </p:txBody>
        </p:sp>
        <p:sp>
          <p:nvSpPr>
            <p:cNvPr id="74" name="TextBox 73"/>
            <p:cNvSpPr txBox="1"/>
            <p:nvPr/>
          </p:nvSpPr>
          <p:spPr>
            <a:xfrm>
              <a:off x="2359025" y="2263481"/>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104k</a:t>
              </a:r>
            </a:p>
          </p:txBody>
        </p:sp>
        <p:sp>
          <p:nvSpPr>
            <p:cNvPr id="75" name="TextBox 74"/>
            <p:cNvSpPr txBox="1"/>
            <p:nvPr/>
          </p:nvSpPr>
          <p:spPr>
            <a:xfrm>
              <a:off x="2873375" y="2275083"/>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106k</a:t>
              </a:r>
            </a:p>
          </p:txBody>
        </p:sp>
        <p:sp>
          <p:nvSpPr>
            <p:cNvPr id="76" name="TextBox 75"/>
            <p:cNvSpPr txBox="1"/>
            <p:nvPr/>
          </p:nvSpPr>
          <p:spPr>
            <a:xfrm>
              <a:off x="3387725" y="2286685"/>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108k</a:t>
              </a:r>
            </a:p>
          </p:txBody>
        </p:sp>
        <p:sp>
          <p:nvSpPr>
            <p:cNvPr id="77" name="TextBox 76"/>
            <p:cNvSpPr txBox="1"/>
            <p:nvPr/>
          </p:nvSpPr>
          <p:spPr>
            <a:xfrm>
              <a:off x="3902075" y="2298287"/>
              <a:ext cx="863600" cy="276999"/>
            </a:xfrm>
            <a:prstGeom prst="rect">
              <a:avLst/>
            </a:prstGeom>
            <a:noFill/>
          </p:spPr>
          <p:txBody>
            <a:bodyPr wrap="square" rtlCol="0">
              <a:spAutoFit/>
            </a:bodyPr>
            <a:lstStyle/>
            <a:p>
              <a:pPr algn="ctr"/>
              <a:r>
                <a:rPr lang="en-US" sz="1200" dirty="0">
                  <a:solidFill>
                    <a:schemeClr val="bg1">
                      <a:lumMod val="95000"/>
                    </a:schemeClr>
                  </a:solidFill>
                  <a:latin typeface="Futura Bk BT" panose="020B0502020204020303" pitchFamily="34" charset="0"/>
                </a:rPr>
                <a:t>109k</a:t>
              </a:r>
            </a:p>
          </p:txBody>
        </p:sp>
      </p:grpSp>
      <p:sp>
        <p:nvSpPr>
          <p:cNvPr id="84" name="TextBox 83"/>
          <p:cNvSpPr txBox="1"/>
          <p:nvPr/>
        </p:nvSpPr>
        <p:spPr>
          <a:xfrm>
            <a:off x="8173230" y="6036962"/>
            <a:ext cx="1951698" cy="400110"/>
          </a:xfrm>
          <a:prstGeom prst="rect">
            <a:avLst/>
          </a:prstGeom>
          <a:noFill/>
        </p:spPr>
        <p:txBody>
          <a:bodyPr wrap="square" rtlCol="0">
            <a:spAutoFit/>
          </a:bodyPr>
          <a:lstStyle/>
          <a:p>
            <a:pPr algn="ctr"/>
            <a:r>
              <a:rPr lang="id-ID" sz="1000" dirty="0">
                <a:solidFill>
                  <a:schemeClr val="bg1">
                    <a:lumMod val="85000"/>
                  </a:schemeClr>
                </a:solidFill>
              </a:rPr>
              <a:t>Lorem ipsum dolor sit amet, consectetuer</a:t>
            </a:r>
            <a:r>
              <a:rPr lang="en-US" sz="1000" dirty="0">
                <a:solidFill>
                  <a:schemeClr val="bg1">
                    <a:lumMod val="85000"/>
                  </a:schemeClr>
                </a:solidFill>
              </a:rPr>
              <a:t> </a:t>
            </a:r>
            <a:r>
              <a:rPr lang="id-ID" sz="1000" dirty="0">
                <a:solidFill>
                  <a:schemeClr val="bg1">
                    <a:lumMod val="85000"/>
                  </a:schemeClr>
                </a:solidFill>
              </a:rPr>
              <a:t>elit.</a:t>
            </a:r>
          </a:p>
        </p:txBody>
      </p:sp>
      <p:sp>
        <p:nvSpPr>
          <p:cNvPr id="85" name="TextBox 84"/>
          <p:cNvSpPr txBox="1"/>
          <p:nvPr/>
        </p:nvSpPr>
        <p:spPr>
          <a:xfrm>
            <a:off x="8005465" y="5772423"/>
            <a:ext cx="2287229" cy="276999"/>
          </a:xfrm>
          <a:prstGeom prst="rect">
            <a:avLst/>
          </a:prstGeom>
          <a:noFill/>
        </p:spPr>
        <p:txBody>
          <a:bodyPr wrap="none" rtlCol="0">
            <a:spAutoFit/>
          </a:bodyPr>
          <a:lstStyle/>
          <a:p>
            <a:pPr algn="ctr"/>
            <a:r>
              <a:rPr lang="en-US" sz="1200" b="1" dirty="0" err="1">
                <a:solidFill>
                  <a:schemeClr val="bg1">
                    <a:lumMod val="95000"/>
                  </a:schemeClr>
                </a:solidFill>
                <a:latin typeface="Segoe UI" panose="020B0502040204020203" pitchFamily="34" charset="0"/>
                <a:ea typeface="Segoe UI" panose="020B0502040204020203" pitchFamily="34" charset="0"/>
                <a:cs typeface="Segoe UI" panose="020B0502040204020203" pitchFamily="34" charset="0"/>
              </a:rPr>
              <a:t>Completingly</a:t>
            </a:r>
            <a:r>
              <a:rPr lang="en-US" sz="1200" b="1" dirty="0">
                <a:solidFill>
                  <a:schemeClr val="bg1">
                    <a:lumMod val="95000"/>
                  </a:schemeClr>
                </a:solidFill>
                <a:latin typeface="Segoe UI" panose="020B0502040204020203" pitchFamily="34" charset="0"/>
                <a:ea typeface="Segoe UI" panose="020B0502040204020203" pitchFamily="34" charset="0"/>
                <a:cs typeface="Segoe UI" panose="020B0502040204020203" pitchFamily="34" charset="0"/>
              </a:rPr>
              <a:t> Product </a:t>
            </a:r>
            <a:r>
              <a:rPr lang="en-US" sz="1200" b="1" dirty="0">
                <a:solidFill>
                  <a:schemeClr val="accent6">
                    <a:lumMod val="60000"/>
                    <a:lumOff val="40000"/>
                  </a:schemeClr>
                </a:solidFill>
                <a:latin typeface="Segoe UI" panose="020B0502040204020203" pitchFamily="34" charset="0"/>
                <a:ea typeface="Segoe UI" panose="020B0502040204020203" pitchFamily="34" charset="0"/>
                <a:cs typeface="Segoe UI" panose="020B0502040204020203" pitchFamily="34" charset="0"/>
              </a:rPr>
              <a:t>Design</a:t>
            </a:r>
          </a:p>
        </p:txBody>
      </p:sp>
    </p:spTree>
    <p:extLst>
      <p:ext uri="{BB962C8B-B14F-4D97-AF65-F5344CB8AC3E}">
        <p14:creationId xmlns:p14="http://schemas.microsoft.com/office/powerpoint/2010/main" val="9605871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025560" y="339350"/>
            <a:ext cx="4140877" cy="523220"/>
          </a:xfrm>
          <a:prstGeom prst="rect">
            <a:avLst/>
          </a:prstGeom>
          <a:noFill/>
        </p:spPr>
        <p:txBody>
          <a:bodyPr wrap="none" rtlCol="0">
            <a:spAutoFit/>
          </a:bodyPr>
          <a:lstStyle/>
          <a:p>
            <a:pPr algn="ctr"/>
            <a:r>
              <a:rPr lang="en-US" sz="2800" dirty="0">
                <a:solidFill>
                  <a:schemeClr val="tx1">
                    <a:lumMod val="65000"/>
                    <a:lumOff val="35000"/>
                  </a:schemeClr>
                </a:solidFill>
                <a:latin typeface="Futura Bk BT" panose="020B0502020204020303" pitchFamily="34" charset="0"/>
              </a:rPr>
              <a:t>Business Minimal Header</a:t>
            </a:r>
          </a:p>
        </p:txBody>
      </p:sp>
      <p:cxnSp>
        <p:nvCxnSpPr>
          <p:cNvPr id="4" name="Straight Connector 3"/>
          <p:cNvCxnSpPr/>
          <p:nvPr/>
        </p:nvCxnSpPr>
        <p:spPr>
          <a:xfrm>
            <a:off x="4195763" y="973818"/>
            <a:ext cx="840581" cy="0"/>
          </a:xfrm>
          <a:prstGeom prst="line">
            <a:avLst/>
          </a:prstGeom>
          <a:ln w="3175">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767693" y="1410674"/>
            <a:ext cx="5477618" cy="479747"/>
          </a:xfrm>
          <a:prstGeom prst="rect">
            <a:avLst/>
          </a:prstGeom>
          <a:noFill/>
        </p:spPr>
        <p:txBody>
          <a:bodyPr wrap="square" rtlCol="0">
            <a:spAutoFit/>
          </a:bodyPr>
          <a:lstStyle/>
          <a:p>
            <a:pPr>
              <a:lnSpc>
                <a:spcPct val="120000"/>
              </a:lnSpc>
            </a:pP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Donec</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fringilla</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erat</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malesuada</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ante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tristique</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ulla</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mcorper</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In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vulputate</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neque</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non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diam</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tincidunt</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id porta nisi semper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diam</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tincidunt</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ante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tristique</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Donec</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fringill</a:t>
            </a:r>
            <a:endPar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endParaRPr>
          </a:p>
        </p:txBody>
      </p:sp>
      <p:sp>
        <p:nvSpPr>
          <p:cNvPr id="6" name="Rectangle 5"/>
          <p:cNvSpPr/>
          <p:nvPr/>
        </p:nvSpPr>
        <p:spPr>
          <a:xfrm>
            <a:off x="1151706" y="3313154"/>
            <a:ext cx="438150" cy="1609725"/>
          </a:xfrm>
          <a:prstGeom prst="rect">
            <a:avLst/>
          </a:prstGeom>
          <a:gradFill flip="none" rotWithShape="1">
            <a:gsLst>
              <a:gs pos="100000">
                <a:schemeClr val="bg1"/>
              </a:gs>
              <a:gs pos="33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902276" y="2894055"/>
            <a:ext cx="438150" cy="2032722"/>
          </a:xfrm>
          <a:prstGeom prst="rect">
            <a:avLst/>
          </a:prstGeom>
          <a:gradFill flip="none" rotWithShape="1">
            <a:gsLst>
              <a:gs pos="100000">
                <a:schemeClr val="bg1"/>
              </a:gs>
              <a:gs pos="33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652846" y="4275180"/>
            <a:ext cx="438150" cy="655494"/>
          </a:xfrm>
          <a:prstGeom prst="rect">
            <a:avLst/>
          </a:prstGeom>
          <a:gradFill flip="none" rotWithShape="1">
            <a:gsLst>
              <a:gs pos="100000">
                <a:schemeClr val="tx1">
                  <a:alpha val="0"/>
                </a:schemeClr>
              </a:gs>
              <a:gs pos="0">
                <a:schemeClr val="tx1">
                  <a:lumMod val="75000"/>
                  <a:lumOff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403416" y="4018005"/>
            <a:ext cx="438150" cy="916566"/>
          </a:xfrm>
          <a:prstGeom prst="rect">
            <a:avLst/>
          </a:prstGeom>
          <a:gradFill flip="none" rotWithShape="1">
            <a:gsLst>
              <a:gs pos="100000">
                <a:schemeClr val="bg1"/>
              </a:gs>
              <a:gs pos="33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153986" y="2894054"/>
            <a:ext cx="438150" cy="2044413"/>
          </a:xfrm>
          <a:prstGeom prst="rect">
            <a:avLst/>
          </a:prstGeom>
          <a:gradFill flip="none" rotWithShape="1">
            <a:gsLst>
              <a:gs pos="100000">
                <a:schemeClr val="bg1"/>
              </a:gs>
              <a:gs pos="33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904556" y="2370615"/>
            <a:ext cx="438150" cy="2571750"/>
          </a:xfrm>
          <a:prstGeom prst="rect">
            <a:avLst/>
          </a:prstGeom>
          <a:gradFill flip="none" rotWithShape="1">
            <a:gsLst>
              <a:gs pos="100000">
                <a:schemeClr val="bg1"/>
              </a:gs>
              <a:gs pos="33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151706" y="4922879"/>
            <a:ext cx="438150" cy="338554"/>
          </a:xfrm>
          <a:prstGeom prst="rect">
            <a:avLst/>
          </a:prstGeom>
          <a:noFill/>
        </p:spPr>
        <p:txBody>
          <a:bodyPr wrap="square" rtlCol="0">
            <a:spAutoFit/>
          </a:bodyPr>
          <a:lstStyle/>
          <a:p>
            <a:pPr algn="ctr"/>
            <a:r>
              <a:rPr lang="en-US" sz="1600" dirty="0">
                <a:solidFill>
                  <a:schemeClr val="tx1">
                    <a:lumMod val="50000"/>
                    <a:lumOff val="50000"/>
                  </a:schemeClr>
                </a:solidFill>
                <a:latin typeface="Futura Bk BT" panose="020B0502020204020303" pitchFamily="34" charset="0"/>
              </a:rPr>
              <a:t>AB</a:t>
            </a:r>
          </a:p>
        </p:txBody>
      </p:sp>
      <p:sp>
        <p:nvSpPr>
          <p:cNvPr id="15" name="TextBox 14"/>
          <p:cNvSpPr txBox="1"/>
          <p:nvPr/>
        </p:nvSpPr>
        <p:spPr>
          <a:xfrm>
            <a:off x="1803216" y="4922879"/>
            <a:ext cx="636270" cy="338554"/>
          </a:xfrm>
          <a:prstGeom prst="rect">
            <a:avLst/>
          </a:prstGeom>
          <a:noFill/>
        </p:spPr>
        <p:txBody>
          <a:bodyPr wrap="square" rtlCol="0">
            <a:spAutoFit/>
          </a:bodyPr>
          <a:lstStyle/>
          <a:p>
            <a:pPr algn="ctr"/>
            <a:r>
              <a:rPr lang="en-US" sz="1600" dirty="0">
                <a:solidFill>
                  <a:schemeClr val="tx1">
                    <a:lumMod val="50000"/>
                    <a:lumOff val="50000"/>
                  </a:schemeClr>
                </a:solidFill>
                <a:latin typeface="Futura Bk BT" panose="020B0502020204020303" pitchFamily="34" charset="0"/>
              </a:rPr>
              <a:t>CD</a:t>
            </a:r>
          </a:p>
        </p:txBody>
      </p:sp>
      <p:sp>
        <p:nvSpPr>
          <p:cNvPr id="16" name="TextBox 15"/>
          <p:cNvSpPr txBox="1"/>
          <p:nvPr/>
        </p:nvSpPr>
        <p:spPr>
          <a:xfrm>
            <a:off x="2652846" y="4922879"/>
            <a:ext cx="438150" cy="338554"/>
          </a:xfrm>
          <a:prstGeom prst="rect">
            <a:avLst/>
          </a:prstGeom>
          <a:noFill/>
        </p:spPr>
        <p:txBody>
          <a:bodyPr wrap="square" rtlCol="0">
            <a:spAutoFit/>
          </a:bodyPr>
          <a:lstStyle/>
          <a:p>
            <a:pPr algn="ctr"/>
            <a:r>
              <a:rPr lang="en-US" sz="1600" dirty="0">
                <a:solidFill>
                  <a:schemeClr val="tx1">
                    <a:lumMod val="50000"/>
                    <a:lumOff val="50000"/>
                  </a:schemeClr>
                </a:solidFill>
                <a:latin typeface="Futura Bk BT" panose="020B0502020204020303" pitchFamily="34" charset="0"/>
              </a:rPr>
              <a:t>EF</a:t>
            </a:r>
          </a:p>
        </p:txBody>
      </p:sp>
      <p:sp>
        <p:nvSpPr>
          <p:cNvPr id="17" name="TextBox 16"/>
          <p:cNvSpPr txBox="1"/>
          <p:nvPr/>
        </p:nvSpPr>
        <p:spPr>
          <a:xfrm>
            <a:off x="3350076" y="4922879"/>
            <a:ext cx="544830" cy="338554"/>
          </a:xfrm>
          <a:prstGeom prst="rect">
            <a:avLst/>
          </a:prstGeom>
          <a:noFill/>
        </p:spPr>
        <p:txBody>
          <a:bodyPr wrap="square" rtlCol="0">
            <a:spAutoFit/>
          </a:bodyPr>
          <a:lstStyle/>
          <a:p>
            <a:pPr algn="ctr"/>
            <a:r>
              <a:rPr lang="en-US" sz="1600" dirty="0">
                <a:solidFill>
                  <a:schemeClr val="tx1">
                    <a:lumMod val="50000"/>
                    <a:lumOff val="50000"/>
                  </a:schemeClr>
                </a:solidFill>
                <a:latin typeface="Futura Bk BT" panose="020B0502020204020303" pitchFamily="34" charset="0"/>
              </a:rPr>
              <a:t>GH</a:t>
            </a:r>
          </a:p>
        </p:txBody>
      </p:sp>
      <p:sp>
        <p:nvSpPr>
          <p:cNvPr id="18" name="TextBox 17"/>
          <p:cNvSpPr txBox="1"/>
          <p:nvPr/>
        </p:nvSpPr>
        <p:spPr>
          <a:xfrm>
            <a:off x="4153986" y="4922879"/>
            <a:ext cx="438150" cy="338554"/>
          </a:xfrm>
          <a:prstGeom prst="rect">
            <a:avLst/>
          </a:prstGeom>
          <a:noFill/>
        </p:spPr>
        <p:txBody>
          <a:bodyPr wrap="square" rtlCol="0">
            <a:spAutoFit/>
          </a:bodyPr>
          <a:lstStyle/>
          <a:p>
            <a:pPr algn="ctr"/>
            <a:r>
              <a:rPr lang="en-US" sz="1600" dirty="0">
                <a:solidFill>
                  <a:schemeClr val="tx1">
                    <a:lumMod val="50000"/>
                    <a:lumOff val="50000"/>
                  </a:schemeClr>
                </a:solidFill>
                <a:latin typeface="Futura Bk BT" panose="020B0502020204020303" pitchFamily="34" charset="0"/>
              </a:rPr>
              <a:t>IJ</a:t>
            </a:r>
          </a:p>
        </p:txBody>
      </p:sp>
      <p:sp>
        <p:nvSpPr>
          <p:cNvPr id="19" name="TextBox 18"/>
          <p:cNvSpPr txBox="1"/>
          <p:nvPr/>
        </p:nvSpPr>
        <p:spPr>
          <a:xfrm>
            <a:off x="4904556" y="4922879"/>
            <a:ext cx="438150" cy="338554"/>
          </a:xfrm>
          <a:prstGeom prst="rect">
            <a:avLst/>
          </a:prstGeom>
          <a:noFill/>
        </p:spPr>
        <p:txBody>
          <a:bodyPr wrap="square" rtlCol="0">
            <a:spAutoFit/>
          </a:bodyPr>
          <a:lstStyle/>
          <a:p>
            <a:pPr algn="ctr"/>
            <a:r>
              <a:rPr lang="en-US" sz="1600" dirty="0">
                <a:solidFill>
                  <a:schemeClr val="tx1">
                    <a:lumMod val="50000"/>
                    <a:lumOff val="50000"/>
                  </a:schemeClr>
                </a:solidFill>
                <a:latin typeface="Futura Bk BT" panose="020B0502020204020303" pitchFamily="34" charset="0"/>
              </a:rPr>
              <a:t>KL</a:t>
            </a:r>
          </a:p>
        </p:txBody>
      </p:sp>
      <p:cxnSp>
        <p:nvCxnSpPr>
          <p:cNvPr id="21" name="Straight Connector 20"/>
          <p:cNvCxnSpPr/>
          <p:nvPr/>
        </p:nvCxnSpPr>
        <p:spPr>
          <a:xfrm>
            <a:off x="961206" y="4922879"/>
            <a:ext cx="4572000" cy="0"/>
          </a:xfrm>
          <a:prstGeom prst="line">
            <a:avLst/>
          </a:prstGeom>
          <a:ln w="3175">
            <a:solidFill>
              <a:schemeClr val="accent1">
                <a:alpha val="10000"/>
              </a:schemeClr>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151706" y="2974601"/>
            <a:ext cx="438150" cy="307777"/>
          </a:xfrm>
          <a:prstGeom prst="rect">
            <a:avLst/>
          </a:prstGeom>
          <a:noFill/>
        </p:spPr>
        <p:txBody>
          <a:bodyPr wrap="square" rtlCol="0">
            <a:spAutoFit/>
          </a:bodyPr>
          <a:lstStyle/>
          <a:p>
            <a:pPr algn="ctr"/>
            <a:r>
              <a:rPr lang="en-US" sz="1400" dirty="0">
                <a:solidFill>
                  <a:schemeClr val="tx1">
                    <a:lumMod val="50000"/>
                    <a:lumOff val="50000"/>
                  </a:schemeClr>
                </a:solidFill>
                <a:latin typeface="Futura Bk BT" panose="020B0502020204020303" pitchFamily="34" charset="0"/>
              </a:rPr>
              <a:t>45</a:t>
            </a:r>
          </a:p>
        </p:txBody>
      </p:sp>
      <p:sp>
        <p:nvSpPr>
          <p:cNvPr id="23" name="TextBox 22"/>
          <p:cNvSpPr txBox="1"/>
          <p:nvPr/>
        </p:nvSpPr>
        <p:spPr>
          <a:xfrm>
            <a:off x="1803216" y="2559399"/>
            <a:ext cx="636270" cy="307777"/>
          </a:xfrm>
          <a:prstGeom prst="rect">
            <a:avLst/>
          </a:prstGeom>
          <a:noFill/>
        </p:spPr>
        <p:txBody>
          <a:bodyPr wrap="square" rtlCol="0">
            <a:spAutoFit/>
          </a:bodyPr>
          <a:lstStyle/>
          <a:p>
            <a:pPr algn="ctr"/>
            <a:r>
              <a:rPr lang="en-US" sz="1400" dirty="0">
                <a:solidFill>
                  <a:schemeClr val="tx1">
                    <a:lumMod val="50000"/>
                    <a:lumOff val="50000"/>
                  </a:schemeClr>
                </a:solidFill>
                <a:latin typeface="Futura Bk BT" panose="020B0502020204020303" pitchFamily="34" charset="0"/>
              </a:rPr>
              <a:t>60</a:t>
            </a:r>
          </a:p>
        </p:txBody>
      </p:sp>
      <p:sp>
        <p:nvSpPr>
          <p:cNvPr id="24" name="TextBox 23"/>
          <p:cNvSpPr txBox="1"/>
          <p:nvPr/>
        </p:nvSpPr>
        <p:spPr>
          <a:xfrm>
            <a:off x="2652846" y="3936625"/>
            <a:ext cx="438150" cy="307777"/>
          </a:xfrm>
          <a:prstGeom prst="rect">
            <a:avLst/>
          </a:prstGeom>
          <a:noFill/>
        </p:spPr>
        <p:txBody>
          <a:bodyPr wrap="square" rtlCol="0">
            <a:spAutoFit/>
          </a:bodyPr>
          <a:lstStyle/>
          <a:p>
            <a:pPr algn="ctr"/>
            <a:r>
              <a:rPr lang="en-US" sz="1400" dirty="0">
                <a:solidFill>
                  <a:schemeClr val="tx1">
                    <a:lumMod val="50000"/>
                    <a:lumOff val="50000"/>
                  </a:schemeClr>
                </a:solidFill>
                <a:latin typeface="Futura Bk BT" panose="020B0502020204020303" pitchFamily="34" charset="0"/>
              </a:rPr>
              <a:t>20</a:t>
            </a:r>
          </a:p>
        </p:txBody>
      </p:sp>
      <p:sp>
        <p:nvSpPr>
          <p:cNvPr id="25" name="TextBox 24"/>
          <p:cNvSpPr txBox="1"/>
          <p:nvPr/>
        </p:nvSpPr>
        <p:spPr>
          <a:xfrm>
            <a:off x="3350076" y="3684407"/>
            <a:ext cx="544830" cy="307777"/>
          </a:xfrm>
          <a:prstGeom prst="rect">
            <a:avLst/>
          </a:prstGeom>
          <a:noFill/>
        </p:spPr>
        <p:txBody>
          <a:bodyPr wrap="square" rtlCol="0">
            <a:spAutoFit/>
          </a:bodyPr>
          <a:lstStyle/>
          <a:p>
            <a:pPr algn="ctr"/>
            <a:r>
              <a:rPr lang="en-US" sz="1400" dirty="0">
                <a:solidFill>
                  <a:schemeClr val="tx1">
                    <a:lumMod val="50000"/>
                    <a:lumOff val="50000"/>
                  </a:schemeClr>
                </a:solidFill>
                <a:latin typeface="Futura Bk BT" panose="020B0502020204020303" pitchFamily="34" charset="0"/>
              </a:rPr>
              <a:t>25</a:t>
            </a:r>
          </a:p>
        </p:txBody>
      </p:sp>
      <p:sp>
        <p:nvSpPr>
          <p:cNvPr id="26" name="TextBox 25"/>
          <p:cNvSpPr txBox="1"/>
          <p:nvPr/>
        </p:nvSpPr>
        <p:spPr>
          <a:xfrm>
            <a:off x="4153986" y="2559399"/>
            <a:ext cx="438150" cy="307777"/>
          </a:xfrm>
          <a:prstGeom prst="rect">
            <a:avLst/>
          </a:prstGeom>
          <a:noFill/>
        </p:spPr>
        <p:txBody>
          <a:bodyPr wrap="square" rtlCol="0">
            <a:spAutoFit/>
          </a:bodyPr>
          <a:lstStyle/>
          <a:p>
            <a:pPr algn="ctr"/>
            <a:r>
              <a:rPr lang="en-US" sz="1400" dirty="0">
                <a:solidFill>
                  <a:schemeClr val="tx1">
                    <a:lumMod val="50000"/>
                    <a:lumOff val="50000"/>
                  </a:schemeClr>
                </a:solidFill>
                <a:latin typeface="Futura Bk BT" panose="020B0502020204020303" pitchFamily="34" charset="0"/>
              </a:rPr>
              <a:t>60</a:t>
            </a:r>
          </a:p>
        </p:txBody>
      </p:sp>
      <p:sp>
        <p:nvSpPr>
          <p:cNvPr id="27" name="TextBox 26"/>
          <p:cNvSpPr txBox="1"/>
          <p:nvPr/>
        </p:nvSpPr>
        <p:spPr>
          <a:xfrm>
            <a:off x="4904556" y="2032061"/>
            <a:ext cx="438150" cy="307777"/>
          </a:xfrm>
          <a:prstGeom prst="rect">
            <a:avLst/>
          </a:prstGeom>
          <a:noFill/>
        </p:spPr>
        <p:txBody>
          <a:bodyPr wrap="square" rtlCol="0">
            <a:spAutoFit/>
          </a:bodyPr>
          <a:lstStyle/>
          <a:p>
            <a:pPr algn="ctr"/>
            <a:r>
              <a:rPr lang="en-US" sz="1400" dirty="0">
                <a:solidFill>
                  <a:schemeClr val="tx1">
                    <a:lumMod val="50000"/>
                    <a:lumOff val="50000"/>
                  </a:schemeClr>
                </a:solidFill>
                <a:latin typeface="Futura Bk BT" panose="020B0502020204020303" pitchFamily="34" charset="0"/>
              </a:rPr>
              <a:t>80</a:t>
            </a:r>
          </a:p>
        </p:txBody>
      </p:sp>
      <p:grpSp>
        <p:nvGrpSpPr>
          <p:cNvPr id="72" name="Group 71"/>
          <p:cNvGrpSpPr/>
          <p:nvPr/>
        </p:nvGrpSpPr>
        <p:grpSpPr>
          <a:xfrm>
            <a:off x="1010385" y="5531436"/>
            <a:ext cx="4473642" cy="543064"/>
            <a:chOff x="4931228" y="5214099"/>
            <a:chExt cx="4473642" cy="543064"/>
          </a:xfrm>
        </p:grpSpPr>
        <p:grpSp>
          <p:nvGrpSpPr>
            <p:cNvPr id="69" name="Group 68"/>
            <p:cNvGrpSpPr/>
            <p:nvPr/>
          </p:nvGrpSpPr>
          <p:grpSpPr>
            <a:xfrm>
              <a:off x="4931228" y="5214099"/>
              <a:ext cx="1317990" cy="543064"/>
              <a:chOff x="4931228" y="5214099"/>
              <a:chExt cx="1317990" cy="543064"/>
            </a:xfrm>
          </p:grpSpPr>
          <p:sp>
            <p:nvSpPr>
              <p:cNvPr id="63" name="TextBox 62"/>
              <p:cNvSpPr txBox="1"/>
              <p:nvPr/>
            </p:nvSpPr>
            <p:spPr>
              <a:xfrm>
                <a:off x="5158855" y="5214099"/>
                <a:ext cx="862737" cy="400110"/>
              </a:xfrm>
              <a:prstGeom prst="rect">
                <a:avLst/>
              </a:prstGeom>
              <a:noFill/>
            </p:spPr>
            <p:txBody>
              <a:bodyPr wrap="none" rtlCol="0">
                <a:spAutoFit/>
              </a:bodyPr>
              <a:lstStyle/>
              <a:p>
                <a:pPr algn="ctr"/>
                <a:r>
                  <a:rPr lang="en-US" sz="2000" b="1" dirty="0">
                    <a:solidFill>
                      <a:schemeClr val="tx1">
                        <a:lumMod val="65000"/>
                        <a:lumOff val="35000"/>
                      </a:schemeClr>
                    </a:solidFill>
                    <a:latin typeface="Futura Bk BT" panose="020B0502020204020303" pitchFamily="34" charset="0"/>
                  </a:rPr>
                  <a:t>7.850</a:t>
                </a:r>
              </a:p>
            </p:txBody>
          </p:sp>
          <p:sp>
            <p:nvSpPr>
              <p:cNvPr id="64" name="Rectangle 63"/>
              <p:cNvSpPr/>
              <p:nvPr/>
            </p:nvSpPr>
            <p:spPr>
              <a:xfrm>
                <a:off x="4931228" y="5510942"/>
                <a:ext cx="1317990" cy="246221"/>
              </a:xfrm>
              <a:prstGeom prst="rect">
                <a:avLst/>
              </a:prstGeom>
            </p:spPr>
            <p:txBody>
              <a:bodyPr wrap="none">
                <a:spAutoFit/>
              </a:bodyPr>
              <a:lstStyle/>
              <a:p>
                <a:r>
                  <a:rPr lang="en-US" sz="10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non </a:t>
                </a:r>
                <a:r>
                  <a:rPr lang="en-US" sz="10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diam</a:t>
                </a:r>
                <a:r>
                  <a:rPr lang="en-US" sz="10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0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tincidunt</a:t>
                </a:r>
                <a:r>
                  <a:rPr lang="en-US" sz="10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endParaRPr lang="en-US" sz="1000" dirty="0"/>
              </a:p>
            </p:txBody>
          </p:sp>
        </p:grpSp>
        <p:grpSp>
          <p:nvGrpSpPr>
            <p:cNvPr id="70" name="Group 69"/>
            <p:cNvGrpSpPr/>
            <p:nvPr/>
          </p:nvGrpSpPr>
          <p:grpSpPr>
            <a:xfrm>
              <a:off x="6509054" y="5214099"/>
              <a:ext cx="1317990" cy="543064"/>
              <a:chOff x="6395241" y="5214099"/>
              <a:chExt cx="1317990" cy="543064"/>
            </a:xfrm>
          </p:grpSpPr>
          <p:sp>
            <p:nvSpPr>
              <p:cNvPr id="65" name="TextBox 64"/>
              <p:cNvSpPr txBox="1"/>
              <p:nvPr/>
            </p:nvSpPr>
            <p:spPr>
              <a:xfrm>
                <a:off x="6622868" y="5214099"/>
                <a:ext cx="862737" cy="400110"/>
              </a:xfrm>
              <a:prstGeom prst="rect">
                <a:avLst/>
              </a:prstGeom>
              <a:noFill/>
            </p:spPr>
            <p:txBody>
              <a:bodyPr wrap="none" rtlCol="0">
                <a:spAutoFit/>
              </a:bodyPr>
              <a:lstStyle/>
              <a:p>
                <a:pPr algn="ctr"/>
                <a:r>
                  <a:rPr lang="en-US" sz="2000" b="1" dirty="0">
                    <a:solidFill>
                      <a:schemeClr val="tx1">
                        <a:lumMod val="65000"/>
                        <a:lumOff val="35000"/>
                      </a:schemeClr>
                    </a:solidFill>
                    <a:latin typeface="Futura Bk BT" panose="020B0502020204020303" pitchFamily="34" charset="0"/>
                  </a:rPr>
                  <a:t>6.850</a:t>
                </a:r>
              </a:p>
            </p:txBody>
          </p:sp>
          <p:sp>
            <p:nvSpPr>
              <p:cNvPr id="66" name="Rectangle 65"/>
              <p:cNvSpPr/>
              <p:nvPr/>
            </p:nvSpPr>
            <p:spPr>
              <a:xfrm>
                <a:off x="6395241" y="5510942"/>
                <a:ext cx="1317990" cy="246221"/>
              </a:xfrm>
              <a:prstGeom prst="rect">
                <a:avLst/>
              </a:prstGeom>
            </p:spPr>
            <p:txBody>
              <a:bodyPr wrap="none">
                <a:spAutoFit/>
              </a:bodyPr>
              <a:lstStyle/>
              <a:p>
                <a:r>
                  <a:rPr lang="en-US" sz="10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non </a:t>
                </a:r>
                <a:r>
                  <a:rPr lang="en-US" sz="10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diam</a:t>
                </a:r>
                <a:r>
                  <a:rPr lang="en-US" sz="10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0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tincidunt</a:t>
                </a:r>
                <a:r>
                  <a:rPr lang="en-US" sz="10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endParaRPr lang="en-US" sz="1000" dirty="0"/>
              </a:p>
            </p:txBody>
          </p:sp>
        </p:grpSp>
        <p:grpSp>
          <p:nvGrpSpPr>
            <p:cNvPr id="71" name="Group 70"/>
            <p:cNvGrpSpPr/>
            <p:nvPr/>
          </p:nvGrpSpPr>
          <p:grpSpPr>
            <a:xfrm>
              <a:off x="8086880" y="5214099"/>
              <a:ext cx="1317990" cy="543064"/>
              <a:chOff x="8086880" y="5214099"/>
              <a:chExt cx="1317990" cy="543064"/>
            </a:xfrm>
          </p:grpSpPr>
          <p:sp>
            <p:nvSpPr>
              <p:cNvPr id="67" name="TextBox 66"/>
              <p:cNvSpPr txBox="1"/>
              <p:nvPr/>
            </p:nvSpPr>
            <p:spPr>
              <a:xfrm>
                <a:off x="8314507" y="5214099"/>
                <a:ext cx="862737" cy="400110"/>
              </a:xfrm>
              <a:prstGeom prst="rect">
                <a:avLst/>
              </a:prstGeom>
              <a:noFill/>
            </p:spPr>
            <p:txBody>
              <a:bodyPr wrap="none" rtlCol="0">
                <a:spAutoFit/>
              </a:bodyPr>
              <a:lstStyle/>
              <a:p>
                <a:pPr algn="ctr"/>
                <a:r>
                  <a:rPr lang="en-US" sz="2000" b="1" dirty="0">
                    <a:solidFill>
                      <a:schemeClr val="tx1">
                        <a:lumMod val="65000"/>
                        <a:lumOff val="35000"/>
                      </a:schemeClr>
                    </a:solidFill>
                    <a:latin typeface="Futura Bk BT" panose="020B0502020204020303" pitchFamily="34" charset="0"/>
                  </a:rPr>
                  <a:t>8.850</a:t>
                </a:r>
              </a:p>
            </p:txBody>
          </p:sp>
          <p:sp>
            <p:nvSpPr>
              <p:cNvPr id="68" name="Rectangle 67"/>
              <p:cNvSpPr/>
              <p:nvPr/>
            </p:nvSpPr>
            <p:spPr>
              <a:xfrm>
                <a:off x="8086880" y="5510942"/>
                <a:ext cx="1317990" cy="246221"/>
              </a:xfrm>
              <a:prstGeom prst="rect">
                <a:avLst/>
              </a:prstGeom>
            </p:spPr>
            <p:txBody>
              <a:bodyPr wrap="none">
                <a:spAutoFit/>
              </a:bodyPr>
              <a:lstStyle/>
              <a:p>
                <a:r>
                  <a:rPr lang="en-US" sz="10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non </a:t>
                </a:r>
                <a:r>
                  <a:rPr lang="en-US" sz="10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diam</a:t>
                </a:r>
                <a:r>
                  <a:rPr lang="en-US" sz="10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0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tincidunt</a:t>
                </a:r>
                <a:r>
                  <a:rPr lang="en-US" sz="10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endParaRPr lang="en-US" sz="1000" dirty="0"/>
              </a:p>
            </p:txBody>
          </p:sp>
        </p:grpSp>
      </p:grpSp>
      <p:grpSp>
        <p:nvGrpSpPr>
          <p:cNvPr id="73" name="Group 72"/>
          <p:cNvGrpSpPr/>
          <p:nvPr/>
        </p:nvGrpSpPr>
        <p:grpSpPr>
          <a:xfrm>
            <a:off x="6557731" y="1684723"/>
            <a:ext cx="5840534" cy="4270188"/>
            <a:chOff x="6230471" y="1821012"/>
            <a:chExt cx="5840534" cy="4270188"/>
          </a:xfrm>
          <a:solidFill>
            <a:schemeClr val="bg1">
              <a:lumMod val="75000"/>
            </a:schemeClr>
          </a:solidFill>
        </p:grpSpPr>
        <p:sp>
          <p:nvSpPr>
            <p:cNvPr id="74" name="Freeform 4"/>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grpFill/>
            <a:ln w="3175"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5" name="Freeform 5"/>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6" name="Freeform 6"/>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7" name="Freeform 7"/>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8" name="Freeform 8"/>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pFill/>
            <a:ln w="3175"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9" name="Freeform 9"/>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grpFill/>
            <a:ln w="3175"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0" name="Freeform 10"/>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grpFill/>
            <a:ln w="3175"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1" name="Freeform 11"/>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sp>
        <p:nvSpPr>
          <p:cNvPr id="82" name="Teardrop 81"/>
          <p:cNvSpPr/>
          <p:nvPr/>
        </p:nvSpPr>
        <p:spPr>
          <a:xfrm rot="8100000">
            <a:off x="6794475" y="2762753"/>
            <a:ext cx="638393" cy="638393"/>
          </a:xfrm>
          <a:prstGeom prst="teardrop">
            <a:avLst/>
          </a:prstGeom>
          <a:solidFill>
            <a:schemeClr val="tx1">
              <a:lumMod val="85000"/>
              <a:lumOff val="1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ardrop 82"/>
          <p:cNvSpPr/>
          <p:nvPr/>
        </p:nvSpPr>
        <p:spPr>
          <a:xfrm rot="8100000">
            <a:off x="7457426" y="3557047"/>
            <a:ext cx="638393" cy="638393"/>
          </a:xfrm>
          <a:prstGeom prst="teardrop">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Teardrop 83"/>
          <p:cNvSpPr/>
          <p:nvPr/>
        </p:nvSpPr>
        <p:spPr>
          <a:xfrm rot="8100000">
            <a:off x="8157363" y="1924511"/>
            <a:ext cx="638393" cy="638393"/>
          </a:xfrm>
          <a:prstGeom prst="teardrop">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ardrop 84"/>
          <p:cNvSpPr/>
          <p:nvPr/>
        </p:nvSpPr>
        <p:spPr>
          <a:xfrm rot="8100000">
            <a:off x="9494467" y="4187205"/>
            <a:ext cx="638393" cy="638393"/>
          </a:xfrm>
          <a:prstGeom prst="teardrop">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Teardrop 85"/>
          <p:cNvSpPr/>
          <p:nvPr/>
        </p:nvSpPr>
        <p:spPr>
          <a:xfrm rot="8100000">
            <a:off x="10264770" y="2240202"/>
            <a:ext cx="638393" cy="638393"/>
          </a:xfrm>
          <a:prstGeom prst="teardrop">
            <a:avLst/>
          </a:prstGeom>
          <a:solidFill>
            <a:schemeClr val="tx1">
              <a:lumMod val="85000"/>
              <a:lumOff val="1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ardrop 86"/>
          <p:cNvSpPr/>
          <p:nvPr/>
        </p:nvSpPr>
        <p:spPr>
          <a:xfrm rot="8100000">
            <a:off x="10625230" y="4910331"/>
            <a:ext cx="638393" cy="638393"/>
          </a:xfrm>
          <a:prstGeom prst="teardrop">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9407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占位符 1"/>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3" name="Rectangle 2"/>
          <p:cNvSpPr/>
          <p:nvPr/>
        </p:nvSpPr>
        <p:spPr>
          <a:xfrm>
            <a:off x="0" y="-20136"/>
            <a:ext cx="12192000" cy="4324350"/>
          </a:xfrm>
          <a:prstGeom prst="rect">
            <a:avLst/>
          </a:prstGeom>
          <a:gradFill flip="none" rotWithShape="1">
            <a:gsLst>
              <a:gs pos="100000">
                <a:schemeClr val="accent6">
                  <a:lumMod val="75000"/>
                  <a:alpha val="90000"/>
                </a:schemeClr>
              </a:gs>
              <a:gs pos="0">
                <a:schemeClr val="accent6">
                  <a:lumMod val="50000"/>
                  <a:alpha val="9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56"/>
          <p:cNvGrpSpPr/>
          <p:nvPr/>
        </p:nvGrpSpPr>
        <p:grpSpPr>
          <a:xfrm>
            <a:off x="1162050" y="1201920"/>
            <a:ext cx="9486900" cy="2883136"/>
            <a:chOff x="543378" y="771525"/>
            <a:chExt cx="10029372" cy="3047999"/>
          </a:xfrm>
        </p:grpSpPr>
        <p:grpSp>
          <p:nvGrpSpPr>
            <p:cNvPr id="30" name="Group 29"/>
            <p:cNvGrpSpPr/>
            <p:nvPr/>
          </p:nvGrpSpPr>
          <p:grpSpPr>
            <a:xfrm>
              <a:off x="1714500" y="771525"/>
              <a:ext cx="8858250" cy="2743200"/>
              <a:chOff x="1714500" y="771525"/>
              <a:chExt cx="8858250" cy="2743200"/>
            </a:xfrm>
          </p:grpSpPr>
          <p:cxnSp>
            <p:nvCxnSpPr>
              <p:cNvPr id="27" name="Straight Connector 26"/>
              <p:cNvCxnSpPr/>
              <p:nvPr/>
            </p:nvCxnSpPr>
            <p:spPr>
              <a:xfrm>
                <a:off x="1714500" y="3295650"/>
                <a:ext cx="8858250" cy="0"/>
              </a:xfrm>
              <a:prstGeom prst="line">
                <a:avLst/>
              </a:prstGeom>
              <a:ln w="63500">
                <a:solidFill>
                  <a:schemeClr val="bg1">
                    <a:alpha val="2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4" name="Rectangle: Rounded Corners 13"/>
              <p:cNvSpPr/>
              <p:nvPr/>
            </p:nvSpPr>
            <p:spPr>
              <a:xfrm>
                <a:off x="2029278" y="2647950"/>
                <a:ext cx="332921" cy="866775"/>
              </a:xfrm>
              <a:prstGeom prst="roundRect">
                <a:avLst>
                  <a:gd name="adj" fmla="val 50000"/>
                </a:avLst>
              </a:prstGeom>
              <a:gradFill>
                <a:gsLst>
                  <a:gs pos="75000">
                    <a:srgbClr val="1D619F">
                      <a:alpha val="90000"/>
                    </a:srgbClr>
                  </a:gs>
                  <a:gs pos="0">
                    <a:schemeClr val="accent6">
                      <a:lumMod val="60000"/>
                      <a:lumOff val="40000"/>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p:cNvSpPr/>
              <p:nvPr/>
            </p:nvSpPr>
            <p:spPr>
              <a:xfrm>
                <a:off x="2810328" y="2419350"/>
                <a:ext cx="332921" cy="1095375"/>
              </a:xfrm>
              <a:prstGeom prst="roundRect">
                <a:avLst>
                  <a:gd name="adj" fmla="val 50000"/>
                </a:avLst>
              </a:prstGeom>
              <a:gradFill>
                <a:gsLst>
                  <a:gs pos="75000">
                    <a:srgbClr val="1D619F">
                      <a:alpha val="90000"/>
                    </a:srgbClr>
                  </a:gs>
                  <a:gs pos="0">
                    <a:schemeClr val="accent6">
                      <a:lumMod val="60000"/>
                      <a:lumOff val="40000"/>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p:cNvSpPr/>
              <p:nvPr/>
            </p:nvSpPr>
            <p:spPr>
              <a:xfrm>
                <a:off x="3591378" y="2533650"/>
                <a:ext cx="332921" cy="981075"/>
              </a:xfrm>
              <a:prstGeom prst="roundRect">
                <a:avLst>
                  <a:gd name="adj" fmla="val 50000"/>
                </a:avLst>
              </a:prstGeom>
              <a:gradFill>
                <a:gsLst>
                  <a:gs pos="75000">
                    <a:srgbClr val="1D619F">
                      <a:alpha val="90000"/>
                    </a:srgbClr>
                  </a:gs>
                  <a:gs pos="0">
                    <a:schemeClr val="accent6">
                      <a:lumMod val="60000"/>
                      <a:lumOff val="40000"/>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p:cNvSpPr/>
              <p:nvPr/>
            </p:nvSpPr>
            <p:spPr>
              <a:xfrm>
                <a:off x="4372428" y="2095500"/>
                <a:ext cx="332921" cy="1419225"/>
              </a:xfrm>
              <a:prstGeom prst="roundRect">
                <a:avLst>
                  <a:gd name="adj" fmla="val 50000"/>
                </a:avLst>
              </a:prstGeom>
              <a:gradFill>
                <a:gsLst>
                  <a:gs pos="75000">
                    <a:srgbClr val="1D619F">
                      <a:alpha val="90000"/>
                    </a:srgbClr>
                  </a:gs>
                  <a:gs pos="0">
                    <a:schemeClr val="accent6">
                      <a:lumMod val="60000"/>
                      <a:lumOff val="40000"/>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p:cNvSpPr/>
              <p:nvPr/>
            </p:nvSpPr>
            <p:spPr>
              <a:xfrm>
                <a:off x="5153478" y="1990725"/>
                <a:ext cx="332921" cy="1524000"/>
              </a:xfrm>
              <a:prstGeom prst="roundRect">
                <a:avLst>
                  <a:gd name="adj" fmla="val 50000"/>
                </a:avLst>
              </a:prstGeom>
              <a:gradFill>
                <a:gsLst>
                  <a:gs pos="75000">
                    <a:srgbClr val="1D619F">
                      <a:alpha val="90000"/>
                    </a:srgbClr>
                  </a:gs>
                  <a:gs pos="0">
                    <a:schemeClr val="accent6">
                      <a:lumMod val="60000"/>
                      <a:lumOff val="40000"/>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p:cNvSpPr/>
              <p:nvPr/>
            </p:nvSpPr>
            <p:spPr>
              <a:xfrm>
                <a:off x="5934528" y="2238375"/>
                <a:ext cx="332921" cy="1276350"/>
              </a:xfrm>
              <a:prstGeom prst="roundRect">
                <a:avLst>
                  <a:gd name="adj" fmla="val 50000"/>
                </a:avLst>
              </a:prstGeom>
              <a:gradFill>
                <a:gsLst>
                  <a:gs pos="75000">
                    <a:srgbClr val="1D619F">
                      <a:alpha val="90000"/>
                    </a:srgbClr>
                  </a:gs>
                  <a:gs pos="0">
                    <a:schemeClr val="accent6">
                      <a:lumMod val="60000"/>
                      <a:lumOff val="40000"/>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p:cNvSpPr/>
              <p:nvPr/>
            </p:nvSpPr>
            <p:spPr>
              <a:xfrm>
                <a:off x="6715578" y="1609725"/>
                <a:ext cx="332921" cy="1905000"/>
              </a:xfrm>
              <a:prstGeom prst="roundRect">
                <a:avLst>
                  <a:gd name="adj" fmla="val 50000"/>
                </a:avLst>
              </a:prstGeom>
              <a:gradFill>
                <a:gsLst>
                  <a:gs pos="75000">
                    <a:srgbClr val="1D619F">
                      <a:alpha val="90000"/>
                    </a:srgbClr>
                  </a:gs>
                  <a:gs pos="0">
                    <a:schemeClr val="accent6">
                      <a:lumMod val="60000"/>
                      <a:lumOff val="40000"/>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Rounded Corners 21"/>
              <p:cNvSpPr/>
              <p:nvPr/>
            </p:nvSpPr>
            <p:spPr>
              <a:xfrm>
                <a:off x="7496628" y="1200150"/>
                <a:ext cx="332921" cy="2314575"/>
              </a:xfrm>
              <a:prstGeom prst="roundRect">
                <a:avLst>
                  <a:gd name="adj" fmla="val 50000"/>
                </a:avLst>
              </a:prstGeom>
              <a:gradFill>
                <a:gsLst>
                  <a:gs pos="75000">
                    <a:srgbClr val="1D619F">
                      <a:alpha val="90000"/>
                    </a:srgbClr>
                  </a:gs>
                  <a:gs pos="0">
                    <a:schemeClr val="accent6">
                      <a:lumMod val="60000"/>
                      <a:lumOff val="40000"/>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Rounded Corners 22"/>
              <p:cNvSpPr/>
              <p:nvPr/>
            </p:nvSpPr>
            <p:spPr>
              <a:xfrm>
                <a:off x="8277678" y="1304925"/>
                <a:ext cx="332921" cy="2209800"/>
              </a:xfrm>
              <a:prstGeom prst="roundRect">
                <a:avLst>
                  <a:gd name="adj" fmla="val 50000"/>
                </a:avLst>
              </a:prstGeom>
              <a:gradFill>
                <a:gsLst>
                  <a:gs pos="75000">
                    <a:srgbClr val="1D619F">
                      <a:alpha val="90000"/>
                    </a:srgbClr>
                  </a:gs>
                  <a:gs pos="0">
                    <a:schemeClr val="accent6">
                      <a:lumMod val="60000"/>
                      <a:lumOff val="40000"/>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Rounded Corners 23"/>
              <p:cNvSpPr/>
              <p:nvPr/>
            </p:nvSpPr>
            <p:spPr>
              <a:xfrm>
                <a:off x="9058728" y="1009650"/>
                <a:ext cx="332921" cy="2505075"/>
              </a:xfrm>
              <a:prstGeom prst="roundRect">
                <a:avLst>
                  <a:gd name="adj" fmla="val 50000"/>
                </a:avLst>
              </a:prstGeom>
              <a:gradFill>
                <a:gsLst>
                  <a:gs pos="75000">
                    <a:srgbClr val="1D619F">
                      <a:alpha val="90000"/>
                    </a:srgbClr>
                  </a:gs>
                  <a:gs pos="0">
                    <a:schemeClr val="accent6">
                      <a:lumMod val="60000"/>
                      <a:lumOff val="40000"/>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p:cNvSpPr/>
              <p:nvPr/>
            </p:nvSpPr>
            <p:spPr>
              <a:xfrm>
                <a:off x="9839778" y="771525"/>
                <a:ext cx="332921" cy="2743200"/>
              </a:xfrm>
              <a:prstGeom prst="roundRect">
                <a:avLst>
                  <a:gd name="adj" fmla="val 50000"/>
                </a:avLst>
              </a:prstGeom>
              <a:gradFill>
                <a:gsLst>
                  <a:gs pos="75000">
                    <a:srgbClr val="1D619F">
                      <a:alpha val="90000"/>
                    </a:srgbClr>
                  </a:gs>
                  <a:gs pos="0">
                    <a:schemeClr val="accent6">
                      <a:lumMod val="60000"/>
                      <a:lumOff val="40000"/>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TextBox 31"/>
            <p:cNvSpPr txBox="1"/>
            <p:nvPr/>
          </p:nvSpPr>
          <p:spPr>
            <a:xfrm>
              <a:off x="543378" y="1299775"/>
              <a:ext cx="863600" cy="276999"/>
            </a:xfrm>
            <a:prstGeom prst="rect">
              <a:avLst/>
            </a:prstGeom>
            <a:noFill/>
          </p:spPr>
          <p:txBody>
            <a:bodyPr wrap="square" rtlCol="0">
              <a:spAutoFit/>
            </a:bodyPr>
            <a:lstStyle/>
            <a:p>
              <a:pPr algn="ctr"/>
              <a:r>
                <a:rPr lang="en-US" sz="1200" dirty="0">
                  <a:solidFill>
                    <a:schemeClr val="bg1">
                      <a:lumMod val="75000"/>
                    </a:schemeClr>
                  </a:solidFill>
                  <a:latin typeface="Futura Bk BT" panose="020B0502020204020303" pitchFamily="34" charset="0"/>
                </a:rPr>
                <a:t>700k</a:t>
              </a:r>
            </a:p>
          </p:txBody>
        </p:sp>
        <p:sp>
          <p:nvSpPr>
            <p:cNvPr id="34" name="TextBox 33"/>
            <p:cNvSpPr txBox="1"/>
            <p:nvPr/>
          </p:nvSpPr>
          <p:spPr>
            <a:xfrm>
              <a:off x="543378" y="1776025"/>
              <a:ext cx="863600" cy="276999"/>
            </a:xfrm>
            <a:prstGeom prst="rect">
              <a:avLst/>
            </a:prstGeom>
            <a:noFill/>
          </p:spPr>
          <p:txBody>
            <a:bodyPr wrap="square" rtlCol="0">
              <a:spAutoFit/>
            </a:bodyPr>
            <a:lstStyle/>
            <a:p>
              <a:pPr algn="ctr"/>
              <a:r>
                <a:rPr lang="en-US" sz="1200" dirty="0">
                  <a:solidFill>
                    <a:schemeClr val="bg1">
                      <a:lumMod val="75000"/>
                    </a:schemeClr>
                  </a:solidFill>
                  <a:latin typeface="Futura Bk BT" panose="020B0502020204020303" pitchFamily="34" charset="0"/>
                </a:rPr>
                <a:t>500k</a:t>
              </a:r>
            </a:p>
          </p:txBody>
        </p:sp>
        <p:sp>
          <p:nvSpPr>
            <p:cNvPr id="36" name="TextBox 35"/>
            <p:cNvSpPr txBox="1"/>
            <p:nvPr/>
          </p:nvSpPr>
          <p:spPr>
            <a:xfrm>
              <a:off x="543378" y="2252275"/>
              <a:ext cx="863600" cy="276999"/>
            </a:xfrm>
            <a:prstGeom prst="rect">
              <a:avLst/>
            </a:prstGeom>
            <a:noFill/>
          </p:spPr>
          <p:txBody>
            <a:bodyPr wrap="square" rtlCol="0">
              <a:spAutoFit/>
            </a:bodyPr>
            <a:lstStyle/>
            <a:p>
              <a:pPr algn="ctr"/>
              <a:r>
                <a:rPr lang="en-US" sz="1200" dirty="0">
                  <a:solidFill>
                    <a:schemeClr val="bg1">
                      <a:lumMod val="75000"/>
                    </a:schemeClr>
                  </a:solidFill>
                  <a:latin typeface="Futura Bk BT" panose="020B0502020204020303" pitchFamily="34" charset="0"/>
                </a:rPr>
                <a:t>300k</a:t>
              </a:r>
            </a:p>
          </p:txBody>
        </p:sp>
        <p:sp>
          <p:nvSpPr>
            <p:cNvPr id="38" name="TextBox 37"/>
            <p:cNvSpPr txBox="1"/>
            <p:nvPr/>
          </p:nvSpPr>
          <p:spPr>
            <a:xfrm>
              <a:off x="543378" y="2728525"/>
              <a:ext cx="863600" cy="276999"/>
            </a:xfrm>
            <a:prstGeom prst="rect">
              <a:avLst/>
            </a:prstGeom>
            <a:noFill/>
          </p:spPr>
          <p:txBody>
            <a:bodyPr wrap="square" rtlCol="0">
              <a:spAutoFit/>
            </a:bodyPr>
            <a:lstStyle/>
            <a:p>
              <a:pPr algn="ctr"/>
              <a:r>
                <a:rPr lang="en-US" sz="1200" dirty="0">
                  <a:solidFill>
                    <a:schemeClr val="bg1">
                      <a:lumMod val="75000"/>
                    </a:schemeClr>
                  </a:solidFill>
                  <a:latin typeface="Futura Bk BT" panose="020B0502020204020303" pitchFamily="34" charset="0"/>
                </a:rPr>
                <a:t>100k</a:t>
              </a:r>
            </a:p>
          </p:txBody>
        </p:sp>
        <p:sp>
          <p:nvSpPr>
            <p:cNvPr id="42" name="TextBox 41"/>
            <p:cNvSpPr txBox="1"/>
            <p:nvPr/>
          </p:nvSpPr>
          <p:spPr>
            <a:xfrm>
              <a:off x="543378" y="823525"/>
              <a:ext cx="863600" cy="276999"/>
            </a:xfrm>
            <a:prstGeom prst="rect">
              <a:avLst/>
            </a:prstGeom>
            <a:noFill/>
          </p:spPr>
          <p:txBody>
            <a:bodyPr wrap="square" rtlCol="0">
              <a:spAutoFit/>
            </a:bodyPr>
            <a:lstStyle/>
            <a:p>
              <a:pPr algn="ctr"/>
              <a:r>
                <a:rPr lang="en-US" sz="1200" dirty="0">
                  <a:solidFill>
                    <a:schemeClr val="bg1">
                      <a:lumMod val="75000"/>
                    </a:schemeClr>
                  </a:solidFill>
                  <a:latin typeface="Futura Bk BT" panose="020B0502020204020303" pitchFamily="34" charset="0"/>
                </a:rPr>
                <a:t>900k</a:t>
              </a:r>
            </a:p>
          </p:txBody>
        </p:sp>
        <p:sp>
          <p:nvSpPr>
            <p:cNvPr id="43" name="TextBox 42"/>
            <p:cNvSpPr txBox="1"/>
            <p:nvPr/>
          </p:nvSpPr>
          <p:spPr>
            <a:xfrm>
              <a:off x="1763939" y="3542525"/>
              <a:ext cx="863600" cy="276999"/>
            </a:xfrm>
            <a:prstGeom prst="rect">
              <a:avLst/>
            </a:prstGeom>
            <a:noFill/>
          </p:spPr>
          <p:txBody>
            <a:bodyPr wrap="square" rtlCol="0">
              <a:spAutoFit/>
            </a:bodyPr>
            <a:lstStyle/>
            <a:p>
              <a:pPr algn="ctr"/>
              <a:r>
                <a:rPr lang="en-US" sz="1200" dirty="0">
                  <a:solidFill>
                    <a:schemeClr val="bg1">
                      <a:lumMod val="75000"/>
                    </a:schemeClr>
                  </a:solidFill>
                  <a:latin typeface="Futura Bk BT" panose="020B0502020204020303" pitchFamily="34" charset="0"/>
                </a:rPr>
                <a:t>Month</a:t>
              </a:r>
            </a:p>
          </p:txBody>
        </p:sp>
        <p:sp>
          <p:nvSpPr>
            <p:cNvPr id="44" name="TextBox 43"/>
            <p:cNvSpPr txBox="1"/>
            <p:nvPr/>
          </p:nvSpPr>
          <p:spPr>
            <a:xfrm>
              <a:off x="2544988" y="3542525"/>
              <a:ext cx="863600" cy="276999"/>
            </a:xfrm>
            <a:prstGeom prst="rect">
              <a:avLst/>
            </a:prstGeom>
            <a:noFill/>
          </p:spPr>
          <p:txBody>
            <a:bodyPr wrap="square" rtlCol="0">
              <a:spAutoFit/>
            </a:bodyPr>
            <a:lstStyle/>
            <a:p>
              <a:pPr algn="ctr"/>
              <a:r>
                <a:rPr lang="en-US" sz="1200" dirty="0">
                  <a:solidFill>
                    <a:schemeClr val="bg1">
                      <a:lumMod val="75000"/>
                    </a:schemeClr>
                  </a:solidFill>
                  <a:latin typeface="Futura Bk BT" panose="020B0502020204020303" pitchFamily="34" charset="0"/>
                </a:rPr>
                <a:t>Month</a:t>
              </a:r>
            </a:p>
          </p:txBody>
        </p:sp>
        <p:sp>
          <p:nvSpPr>
            <p:cNvPr id="45" name="TextBox 44"/>
            <p:cNvSpPr txBox="1"/>
            <p:nvPr/>
          </p:nvSpPr>
          <p:spPr>
            <a:xfrm>
              <a:off x="3326037" y="3542525"/>
              <a:ext cx="863600" cy="276999"/>
            </a:xfrm>
            <a:prstGeom prst="rect">
              <a:avLst/>
            </a:prstGeom>
            <a:noFill/>
          </p:spPr>
          <p:txBody>
            <a:bodyPr wrap="square" rtlCol="0">
              <a:spAutoFit/>
            </a:bodyPr>
            <a:lstStyle/>
            <a:p>
              <a:pPr algn="ctr"/>
              <a:r>
                <a:rPr lang="en-US" sz="1200" dirty="0">
                  <a:solidFill>
                    <a:schemeClr val="bg1">
                      <a:lumMod val="75000"/>
                    </a:schemeClr>
                  </a:solidFill>
                  <a:latin typeface="Futura Bk BT" panose="020B0502020204020303" pitchFamily="34" charset="0"/>
                </a:rPr>
                <a:t>Month</a:t>
              </a:r>
            </a:p>
          </p:txBody>
        </p:sp>
        <p:sp>
          <p:nvSpPr>
            <p:cNvPr id="46" name="TextBox 45"/>
            <p:cNvSpPr txBox="1"/>
            <p:nvPr/>
          </p:nvSpPr>
          <p:spPr>
            <a:xfrm>
              <a:off x="4107086" y="3542525"/>
              <a:ext cx="863600" cy="276999"/>
            </a:xfrm>
            <a:prstGeom prst="rect">
              <a:avLst/>
            </a:prstGeom>
            <a:noFill/>
          </p:spPr>
          <p:txBody>
            <a:bodyPr wrap="square" rtlCol="0">
              <a:spAutoFit/>
            </a:bodyPr>
            <a:lstStyle/>
            <a:p>
              <a:pPr algn="ctr"/>
              <a:r>
                <a:rPr lang="en-US" sz="1200" dirty="0">
                  <a:solidFill>
                    <a:schemeClr val="bg1">
                      <a:lumMod val="75000"/>
                    </a:schemeClr>
                  </a:solidFill>
                  <a:latin typeface="Futura Bk BT" panose="020B0502020204020303" pitchFamily="34" charset="0"/>
                </a:rPr>
                <a:t>Month</a:t>
              </a:r>
            </a:p>
          </p:txBody>
        </p:sp>
        <p:sp>
          <p:nvSpPr>
            <p:cNvPr id="47" name="TextBox 46"/>
            <p:cNvSpPr txBox="1"/>
            <p:nvPr/>
          </p:nvSpPr>
          <p:spPr>
            <a:xfrm>
              <a:off x="4888135" y="3542525"/>
              <a:ext cx="863600" cy="276999"/>
            </a:xfrm>
            <a:prstGeom prst="rect">
              <a:avLst/>
            </a:prstGeom>
            <a:noFill/>
          </p:spPr>
          <p:txBody>
            <a:bodyPr wrap="square" rtlCol="0">
              <a:spAutoFit/>
            </a:bodyPr>
            <a:lstStyle/>
            <a:p>
              <a:pPr algn="ctr"/>
              <a:r>
                <a:rPr lang="en-US" sz="1200" dirty="0">
                  <a:solidFill>
                    <a:schemeClr val="bg1">
                      <a:lumMod val="75000"/>
                    </a:schemeClr>
                  </a:solidFill>
                  <a:latin typeface="Futura Bk BT" panose="020B0502020204020303" pitchFamily="34" charset="0"/>
                </a:rPr>
                <a:t>Month</a:t>
              </a:r>
            </a:p>
          </p:txBody>
        </p:sp>
        <p:sp>
          <p:nvSpPr>
            <p:cNvPr id="48" name="TextBox 47"/>
            <p:cNvSpPr txBox="1"/>
            <p:nvPr/>
          </p:nvSpPr>
          <p:spPr>
            <a:xfrm>
              <a:off x="5669184" y="3542525"/>
              <a:ext cx="863600" cy="276999"/>
            </a:xfrm>
            <a:prstGeom prst="rect">
              <a:avLst/>
            </a:prstGeom>
            <a:noFill/>
          </p:spPr>
          <p:txBody>
            <a:bodyPr wrap="square" rtlCol="0">
              <a:spAutoFit/>
            </a:bodyPr>
            <a:lstStyle/>
            <a:p>
              <a:pPr algn="ctr"/>
              <a:r>
                <a:rPr lang="en-US" sz="1200" dirty="0">
                  <a:solidFill>
                    <a:schemeClr val="bg1">
                      <a:lumMod val="75000"/>
                    </a:schemeClr>
                  </a:solidFill>
                  <a:latin typeface="Futura Bk BT" panose="020B0502020204020303" pitchFamily="34" charset="0"/>
                </a:rPr>
                <a:t>Month</a:t>
              </a:r>
            </a:p>
          </p:txBody>
        </p:sp>
        <p:sp>
          <p:nvSpPr>
            <p:cNvPr id="49" name="TextBox 48"/>
            <p:cNvSpPr txBox="1"/>
            <p:nvPr/>
          </p:nvSpPr>
          <p:spPr>
            <a:xfrm>
              <a:off x="6450233" y="3542525"/>
              <a:ext cx="863600" cy="276999"/>
            </a:xfrm>
            <a:prstGeom prst="rect">
              <a:avLst/>
            </a:prstGeom>
            <a:noFill/>
          </p:spPr>
          <p:txBody>
            <a:bodyPr wrap="square" rtlCol="0">
              <a:spAutoFit/>
            </a:bodyPr>
            <a:lstStyle/>
            <a:p>
              <a:pPr algn="ctr"/>
              <a:r>
                <a:rPr lang="en-US" sz="1200" dirty="0">
                  <a:solidFill>
                    <a:schemeClr val="bg1">
                      <a:lumMod val="75000"/>
                    </a:schemeClr>
                  </a:solidFill>
                  <a:latin typeface="Futura Bk BT" panose="020B0502020204020303" pitchFamily="34" charset="0"/>
                </a:rPr>
                <a:t>Month</a:t>
              </a:r>
            </a:p>
          </p:txBody>
        </p:sp>
        <p:sp>
          <p:nvSpPr>
            <p:cNvPr id="50" name="TextBox 49"/>
            <p:cNvSpPr txBox="1"/>
            <p:nvPr/>
          </p:nvSpPr>
          <p:spPr>
            <a:xfrm>
              <a:off x="7231282" y="3542525"/>
              <a:ext cx="863600" cy="276999"/>
            </a:xfrm>
            <a:prstGeom prst="rect">
              <a:avLst/>
            </a:prstGeom>
            <a:noFill/>
          </p:spPr>
          <p:txBody>
            <a:bodyPr wrap="square" rtlCol="0">
              <a:spAutoFit/>
            </a:bodyPr>
            <a:lstStyle/>
            <a:p>
              <a:pPr algn="ctr"/>
              <a:r>
                <a:rPr lang="en-US" sz="1200" dirty="0">
                  <a:solidFill>
                    <a:schemeClr val="bg1">
                      <a:lumMod val="75000"/>
                    </a:schemeClr>
                  </a:solidFill>
                  <a:latin typeface="Futura Bk BT" panose="020B0502020204020303" pitchFamily="34" charset="0"/>
                </a:rPr>
                <a:t>Month</a:t>
              </a:r>
            </a:p>
          </p:txBody>
        </p:sp>
        <p:sp>
          <p:nvSpPr>
            <p:cNvPr id="51" name="TextBox 50"/>
            <p:cNvSpPr txBox="1"/>
            <p:nvPr/>
          </p:nvSpPr>
          <p:spPr>
            <a:xfrm>
              <a:off x="8012331" y="3542525"/>
              <a:ext cx="863600" cy="276999"/>
            </a:xfrm>
            <a:prstGeom prst="rect">
              <a:avLst/>
            </a:prstGeom>
            <a:noFill/>
          </p:spPr>
          <p:txBody>
            <a:bodyPr wrap="square" rtlCol="0">
              <a:spAutoFit/>
            </a:bodyPr>
            <a:lstStyle/>
            <a:p>
              <a:pPr algn="ctr"/>
              <a:r>
                <a:rPr lang="en-US" sz="1200" dirty="0">
                  <a:solidFill>
                    <a:schemeClr val="bg1">
                      <a:lumMod val="75000"/>
                    </a:schemeClr>
                  </a:solidFill>
                  <a:latin typeface="Futura Bk BT" panose="020B0502020204020303" pitchFamily="34" charset="0"/>
                </a:rPr>
                <a:t>Month</a:t>
              </a:r>
            </a:p>
          </p:txBody>
        </p:sp>
        <p:sp>
          <p:nvSpPr>
            <p:cNvPr id="52" name="TextBox 51"/>
            <p:cNvSpPr txBox="1"/>
            <p:nvPr/>
          </p:nvSpPr>
          <p:spPr>
            <a:xfrm>
              <a:off x="8793380" y="3542525"/>
              <a:ext cx="863600" cy="276999"/>
            </a:xfrm>
            <a:prstGeom prst="rect">
              <a:avLst/>
            </a:prstGeom>
            <a:noFill/>
          </p:spPr>
          <p:txBody>
            <a:bodyPr wrap="square" rtlCol="0">
              <a:spAutoFit/>
            </a:bodyPr>
            <a:lstStyle/>
            <a:p>
              <a:pPr algn="ctr"/>
              <a:r>
                <a:rPr lang="en-US" sz="1200" dirty="0">
                  <a:solidFill>
                    <a:schemeClr val="bg1">
                      <a:lumMod val="75000"/>
                    </a:schemeClr>
                  </a:solidFill>
                  <a:latin typeface="Futura Bk BT" panose="020B0502020204020303" pitchFamily="34" charset="0"/>
                </a:rPr>
                <a:t>Month</a:t>
              </a:r>
            </a:p>
          </p:txBody>
        </p:sp>
        <p:sp>
          <p:nvSpPr>
            <p:cNvPr id="53" name="TextBox 52"/>
            <p:cNvSpPr txBox="1"/>
            <p:nvPr/>
          </p:nvSpPr>
          <p:spPr>
            <a:xfrm>
              <a:off x="9574429" y="3542525"/>
              <a:ext cx="863600" cy="276999"/>
            </a:xfrm>
            <a:prstGeom prst="rect">
              <a:avLst/>
            </a:prstGeom>
            <a:noFill/>
          </p:spPr>
          <p:txBody>
            <a:bodyPr wrap="square" rtlCol="0">
              <a:spAutoFit/>
            </a:bodyPr>
            <a:lstStyle/>
            <a:p>
              <a:pPr algn="ctr"/>
              <a:r>
                <a:rPr lang="en-US" sz="1200" dirty="0">
                  <a:solidFill>
                    <a:schemeClr val="bg1">
                      <a:lumMod val="75000"/>
                    </a:schemeClr>
                  </a:solidFill>
                  <a:latin typeface="Futura Bk BT" panose="020B0502020204020303" pitchFamily="34" charset="0"/>
                </a:rPr>
                <a:t>Month</a:t>
              </a:r>
            </a:p>
          </p:txBody>
        </p:sp>
      </p:grpSp>
      <p:sp>
        <p:nvSpPr>
          <p:cNvPr id="54" name="TextBox 53"/>
          <p:cNvSpPr txBox="1"/>
          <p:nvPr/>
        </p:nvSpPr>
        <p:spPr>
          <a:xfrm>
            <a:off x="738075" y="5200650"/>
            <a:ext cx="10715850" cy="888898"/>
          </a:xfrm>
          <a:prstGeom prst="rect">
            <a:avLst/>
          </a:prstGeom>
          <a:noFill/>
        </p:spPr>
        <p:txBody>
          <a:bodyPr wrap="square" rtlCol="0">
            <a:spAutoFit/>
          </a:bodyPr>
          <a:lstStyle/>
          <a:p>
            <a:pPr algn="ctr">
              <a:lnSpc>
                <a:spcPct val="110000"/>
              </a:lnSpc>
            </a:pPr>
            <a:r>
              <a:rPr lang="id-ID" sz="12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quis nostrud exerci tation ullamcorper suscipit lobortis nisl ut aliquip ex ea commodo consequat. </a:t>
            </a:r>
          </a:p>
          <a:p>
            <a:pPr algn="ctr">
              <a:lnSpc>
                <a:spcPct val="110000"/>
              </a:lnSpc>
            </a:pPr>
            <a:endParaRPr lang="id-ID" sz="12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endParaRPr>
          </a:p>
        </p:txBody>
      </p:sp>
      <p:sp>
        <p:nvSpPr>
          <p:cNvPr id="56" name="TextBox 55"/>
          <p:cNvSpPr txBox="1"/>
          <p:nvPr/>
        </p:nvSpPr>
        <p:spPr>
          <a:xfrm>
            <a:off x="2952621" y="4534183"/>
            <a:ext cx="6286758" cy="646331"/>
          </a:xfrm>
          <a:prstGeom prst="rect">
            <a:avLst/>
          </a:prstGeom>
          <a:noFill/>
        </p:spPr>
        <p:txBody>
          <a:bodyPr wrap="square" rtlCol="0">
            <a:spAutoFit/>
          </a:bodyPr>
          <a:lstStyle/>
          <a:p>
            <a:pPr algn="ctr"/>
            <a:r>
              <a:rPr lang="en-US" dirty="0">
                <a:solidFill>
                  <a:schemeClr val="tx1">
                    <a:lumMod val="85000"/>
                    <a:lumOff val="15000"/>
                  </a:schemeClr>
                </a:solidFill>
                <a:latin typeface="Futura Bk BT" panose="020B0502020204020303" pitchFamily="34" charset="0"/>
                <a:ea typeface="Segoe UI" panose="020B0502040204020203" pitchFamily="34" charset="0"/>
                <a:cs typeface="Segoe UI" panose="020B0502040204020203" pitchFamily="34" charset="0"/>
              </a:rPr>
              <a:t>We Are Creative Production Team assertively production transparent meta service for ethical</a:t>
            </a:r>
          </a:p>
        </p:txBody>
      </p:sp>
      <p:sp>
        <p:nvSpPr>
          <p:cNvPr id="58" name="TextBox 57"/>
          <p:cNvSpPr txBox="1"/>
          <p:nvPr/>
        </p:nvSpPr>
        <p:spPr>
          <a:xfrm>
            <a:off x="4025560" y="339350"/>
            <a:ext cx="4140877" cy="523220"/>
          </a:xfrm>
          <a:prstGeom prst="rect">
            <a:avLst/>
          </a:prstGeom>
          <a:noFill/>
        </p:spPr>
        <p:txBody>
          <a:bodyPr wrap="none" rtlCol="0">
            <a:spAutoFit/>
          </a:bodyPr>
          <a:lstStyle/>
          <a:p>
            <a:pPr algn="ctr"/>
            <a:r>
              <a:rPr lang="en-US" sz="2800" dirty="0">
                <a:solidFill>
                  <a:schemeClr val="bg1">
                    <a:lumMod val="95000"/>
                  </a:schemeClr>
                </a:solidFill>
                <a:latin typeface="Futura Bk BT" panose="020B0502020204020303" pitchFamily="34" charset="0"/>
              </a:rPr>
              <a:t>Business Minimal Header</a:t>
            </a:r>
          </a:p>
        </p:txBody>
      </p:sp>
      <p:cxnSp>
        <p:nvCxnSpPr>
          <p:cNvPr id="59" name="Straight Connector 58"/>
          <p:cNvCxnSpPr/>
          <p:nvPr/>
        </p:nvCxnSpPr>
        <p:spPr>
          <a:xfrm>
            <a:off x="4195763" y="973818"/>
            <a:ext cx="840581" cy="0"/>
          </a:xfrm>
          <a:prstGeom prst="line">
            <a:avLst/>
          </a:prstGeom>
          <a:ln w="3175">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7018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占位符 1"/>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3" name="Rectangle 2"/>
          <p:cNvSpPr/>
          <p:nvPr/>
        </p:nvSpPr>
        <p:spPr>
          <a:xfrm>
            <a:off x="0" y="2968057"/>
            <a:ext cx="12192000" cy="3882571"/>
          </a:xfrm>
          <a:prstGeom prst="rect">
            <a:avLst/>
          </a:prstGeom>
          <a:gradFill flip="none" rotWithShape="1">
            <a:gsLst>
              <a:gs pos="100000">
                <a:schemeClr val="tx1">
                  <a:alpha val="95000"/>
                </a:schemeClr>
              </a:gs>
              <a:gs pos="0">
                <a:schemeClr val="tx1">
                  <a:alpha val="3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4025560" y="339350"/>
            <a:ext cx="4140877" cy="523220"/>
          </a:xfrm>
          <a:prstGeom prst="rect">
            <a:avLst/>
          </a:prstGeom>
          <a:noFill/>
        </p:spPr>
        <p:txBody>
          <a:bodyPr wrap="none" rtlCol="0">
            <a:spAutoFit/>
          </a:bodyPr>
          <a:lstStyle/>
          <a:p>
            <a:pPr algn="ctr"/>
            <a:r>
              <a:rPr lang="en-US" sz="2800" dirty="0">
                <a:solidFill>
                  <a:schemeClr val="tx1">
                    <a:lumMod val="65000"/>
                    <a:lumOff val="35000"/>
                  </a:schemeClr>
                </a:solidFill>
                <a:latin typeface="Futura Bk BT" panose="020B0502020204020303" pitchFamily="34" charset="0"/>
              </a:rPr>
              <a:t>Business Minimal Header</a:t>
            </a:r>
          </a:p>
        </p:txBody>
      </p:sp>
      <p:cxnSp>
        <p:nvCxnSpPr>
          <p:cNvPr id="5" name="Straight Connector 4"/>
          <p:cNvCxnSpPr/>
          <p:nvPr/>
        </p:nvCxnSpPr>
        <p:spPr>
          <a:xfrm>
            <a:off x="4195763" y="973818"/>
            <a:ext cx="840581" cy="0"/>
          </a:xfrm>
          <a:prstGeom prst="line">
            <a:avLst/>
          </a:prstGeom>
          <a:ln w="3175">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2565400" y="1423335"/>
            <a:ext cx="7061200" cy="1184939"/>
            <a:chOff x="2327119" y="1423335"/>
            <a:chExt cx="7061200" cy="1184939"/>
          </a:xfrm>
        </p:grpSpPr>
        <p:sp>
          <p:nvSpPr>
            <p:cNvPr id="6" name="TextBox 5"/>
            <p:cNvSpPr txBox="1"/>
            <p:nvPr/>
          </p:nvSpPr>
          <p:spPr>
            <a:xfrm>
              <a:off x="2720819" y="1423335"/>
              <a:ext cx="6273800" cy="584775"/>
            </a:xfrm>
            <a:prstGeom prst="rect">
              <a:avLst/>
            </a:prstGeom>
            <a:noFill/>
          </p:spPr>
          <p:txBody>
            <a:bodyPr wrap="square" rtlCol="0">
              <a:spAutoFit/>
            </a:bodyPr>
            <a:lstStyle/>
            <a:p>
              <a:pPr algn="ctr"/>
              <a:r>
                <a:rPr lang="en-US" sz="16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We Are Creative Production Team assertively production transparent meta service for ethical</a:t>
              </a:r>
            </a:p>
          </p:txBody>
        </p:sp>
        <p:sp>
          <p:nvSpPr>
            <p:cNvPr id="7" name="TextBox 6"/>
            <p:cNvSpPr txBox="1"/>
            <p:nvPr/>
          </p:nvSpPr>
          <p:spPr>
            <a:xfrm>
              <a:off x="2327119" y="2008110"/>
              <a:ext cx="7061200" cy="600164"/>
            </a:xfrm>
            <a:prstGeom prst="rect">
              <a:avLst/>
            </a:prstGeom>
            <a:noFill/>
          </p:spPr>
          <p:txBody>
            <a:bodyPr wrap="square" rtlCol="0">
              <a:spAutoFit/>
            </a:bodyPr>
            <a:lstStyle/>
            <a:p>
              <a:pPr algn="ct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Lorem ipsum dolor sit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amet</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consectetur</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adipiscing</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elit</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Sed</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ornare</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sapien</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posuere</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velit</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blandit</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tempor</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Duis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ut</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odio</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molestie</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blandit</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nibh</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ac,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suscipit</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massa</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Fusce</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iaculis</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cursus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fringilla</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eratmalesuada</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antetristique</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ulla</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mcorper</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In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vulputate</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neque</a:t>
              </a:r>
              <a:r>
                <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non </a:t>
              </a:r>
              <a:r>
                <a:rPr lang="en-US" sz="110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diam</a:t>
              </a:r>
              <a:endParaRPr lang="en-US"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endParaRPr>
            </a:p>
          </p:txBody>
        </p:sp>
      </p:grpSp>
      <p:sp>
        <p:nvSpPr>
          <p:cNvPr id="10" name="Rectangle 9"/>
          <p:cNvSpPr/>
          <p:nvPr/>
        </p:nvSpPr>
        <p:spPr>
          <a:xfrm>
            <a:off x="3784937" y="4474142"/>
            <a:ext cx="438150" cy="1609725"/>
          </a:xfrm>
          <a:prstGeom prst="rect">
            <a:avLst/>
          </a:prstGeom>
          <a:gradFill flip="none" rotWithShape="1">
            <a:gsLst>
              <a:gs pos="100000">
                <a:schemeClr val="accent6">
                  <a:lumMod val="50000"/>
                </a:schemeClr>
              </a:gs>
              <a:gs pos="20000">
                <a:schemeClr val="accent6"/>
              </a:gs>
            </a:gsLst>
            <a:lin ang="3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4535507" y="4055043"/>
            <a:ext cx="438150" cy="2032722"/>
          </a:xfrm>
          <a:prstGeom prst="rect">
            <a:avLst/>
          </a:prstGeom>
          <a:gradFill flip="none" rotWithShape="1">
            <a:gsLst>
              <a:gs pos="100000">
                <a:schemeClr val="accent6">
                  <a:lumMod val="50000"/>
                </a:schemeClr>
              </a:gs>
              <a:gs pos="20000">
                <a:schemeClr val="accent6"/>
              </a:gs>
            </a:gsLst>
            <a:lin ang="3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286077" y="5436168"/>
            <a:ext cx="438150" cy="655494"/>
          </a:xfrm>
          <a:prstGeom prst="rect">
            <a:avLst/>
          </a:prstGeom>
          <a:gradFill flip="none" rotWithShape="1">
            <a:gsLst>
              <a:gs pos="100000">
                <a:schemeClr val="tx1">
                  <a:lumMod val="65000"/>
                  <a:lumOff val="35000"/>
                </a:schemeClr>
              </a:gs>
              <a:gs pos="20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36647" y="5178993"/>
            <a:ext cx="438150" cy="916566"/>
          </a:xfrm>
          <a:prstGeom prst="rect">
            <a:avLst/>
          </a:prstGeom>
          <a:gradFill flip="none" rotWithShape="1">
            <a:gsLst>
              <a:gs pos="100000">
                <a:schemeClr val="accent6">
                  <a:lumMod val="50000"/>
                </a:schemeClr>
              </a:gs>
              <a:gs pos="20000">
                <a:schemeClr val="accent6"/>
              </a:gs>
            </a:gsLst>
            <a:lin ang="3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87217" y="4055042"/>
            <a:ext cx="438150" cy="2044413"/>
          </a:xfrm>
          <a:prstGeom prst="rect">
            <a:avLst/>
          </a:prstGeom>
          <a:gradFill flip="none" rotWithShape="1">
            <a:gsLst>
              <a:gs pos="100000">
                <a:schemeClr val="accent6">
                  <a:lumMod val="50000"/>
                </a:schemeClr>
              </a:gs>
              <a:gs pos="20000">
                <a:schemeClr val="accent6"/>
              </a:gs>
            </a:gsLst>
            <a:lin ang="3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537787" y="3531603"/>
            <a:ext cx="438150" cy="2571750"/>
          </a:xfrm>
          <a:prstGeom prst="rect">
            <a:avLst/>
          </a:prstGeom>
          <a:gradFill flip="none" rotWithShape="1">
            <a:gsLst>
              <a:gs pos="100000">
                <a:schemeClr val="accent6">
                  <a:lumMod val="50000"/>
                </a:schemeClr>
              </a:gs>
              <a:gs pos="20000">
                <a:schemeClr val="accent6"/>
              </a:gs>
            </a:gsLst>
            <a:lin ang="3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784937" y="6083867"/>
            <a:ext cx="438150" cy="338554"/>
          </a:xfrm>
          <a:prstGeom prst="rect">
            <a:avLst/>
          </a:prstGeom>
          <a:noFill/>
        </p:spPr>
        <p:txBody>
          <a:bodyPr wrap="square" rtlCol="0">
            <a:spAutoFit/>
          </a:bodyPr>
          <a:lstStyle/>
          <a:p>
            <a:pPr algn="ctr"/>
            <a:r>
              <a:rPr lang="en-US" sz="1600" dirty="0">
                <a:solidFill>
                  <a:schemeClr val="tx1">
                    <a:lumMod val="50000"/>
                    <a:lumOff val="50000"/>
                  </a:schemeClr>
                </a:solidFill>
                <a:latin typeface="Futura Bk BT" panose="020B0502020204020303" pitchFamily="34" charset="0"/>
              </a:rPr>
              <a:t>AB</a:t>
            </a:r>
          </a:p>
        </p:txBody>
      </p:sp>
      <p:sp>
        <p:nvSpPr>
          <p:cNvPr id="17" name="TextBox 16"/>
          <p:cNvSpPr txBox="1"/>
          <p:nvPr/>
        </p:nvSpPr>
        <p:spPr>
          <a:xfrm>
            <a:off x="4436447" y="6083867"/>
            <a:ext cx="636270" cy="338554"/>
          </a:xfrm>
          <a:prstGeom prst="rect">
            <a:avLst/>
          </a:prstGeom>
          <a:noFill/>
        </p:spPr>
        <p:txBody>
          <a:bodyPr wrap="square" rtlCol="0">
            <a:spAutoFit/>
          </a:bodyPr>
          <a:lstStyle/>
          <a:p>
            <a:pPr algn="ctr"/>
            <a:r>
              <a:rPr lang="en-US" sz="1600" dirty="0">
                <a:solidFill>
                  <a:schemeClr val="tx1">
                    <a:lumMod val="50000"/>
                    <a:lumOff val="50000"/>
                  </a:schemeClr>
                </a:solidFill>
                <a:latin typeface="Futura Bk BT" panose="020B0502020204020303" pitchFamily="34" charset="0"/>
              </a:rPr>
              <a:t>CD</a:t>
            </a:r>
          </a:p>
        </p:txBody>
      </p:sp>
      <p:sp>
        <p:nvSpPr>
          <p:cNvPr id="18" name="TextBox 17"/>
          <p:cNvSpPr txBox="1"/>
          <p:nvPr/>
        </p:nvSpPr>
        <p:spPr>
          <a:xfrm>
            <a:off x="5286077" y="6083867"/>
            <a:ext cx="438150" cy="338554"/>
          </a:xfrm>
          <a:prstGeom prst="rect">
            <a:avLst/>
          </a:prstGeom>
          <a:noFill/>
        </p:spPr>
        <p:txBody>
          <a:bodyPr wrap="square" rtlCol="0">
            <a:spAutoFit/>
          </a:bodyPr>
          <a:lstStyle/>
          <a:p>
            <a:pPr algn="ctr"/>
            <a:r>
              <a:rPr lang="en-US" sz="1600" dirty="0">
                <a:solidFill>
                  <a:schemeClr val="tx1">
                    <a:lumMod val="50000"/>
                    <a:lumOff val="50000"/>
                  </a:schemeClr>
                </a:solidFill>
                <a:latin typeface="Futura Bk BT" panose="020B0502020204020303" pitchFamily="34" charset="0"/>
              </a:rPr>
              <a:t>EF</a:t>
            </a:r>
          </a:p>
        </p:txBody>
      </p:sp>
      <p:sp>
        <p:nvSpPr>
          <p:cNvPr id="19" name="TextBox 18"/>
          <p:cNvSpPr txBox="1"/>
          <p:nvPr/>
        </p:nvSpPr>
        <p:spPr>
          <a:xfrm>
            <a:off x="5983307" y="6083867"/>
            <a:ext cx="544830" cy="338554"/>
          </a:xfrm>
          <a:prstGeom prst="rect">
            <a:avLst/>
          </a:prstGeom>
          <a:noFill/>
        </p:spPr>
        <p:txBody>
          <a:bodyPr wrap="square" rtlCol="0">
            <a:spAutoFit/>
          </a:bodyPr>
          <a:lstStyle/>
          <a:p>
            <a:pPr algn="ctr"/>
            <a:r>
              <a:rPr lang="en-US" sz="1600" dirty="0">
                <a:solidFill>
                  <a:schemeClr val="tx1">
                    <a:lumMod val="50000"/>
                    <a:lumOff val="50000"/>
                  </a:schemeClr>
                </a:solidFill>
                <a:latin typeface="Futura Bk BT" panose="020B0502020204020303" pitchFamily="34" charset="0"/>
              </a:rPr>
              <a:t>GH</a:t>
            </a:r>
          </a:p>
        </p:txBody>
      </p:sp>
      <p:sp>
        <p:nvSpPr>
          <p:cNvPr id="20" name="TextBox 19"/>
          <p:cNvSpPr txBox="1"/>
          <p:nvPr/>
        </p:nvSpPr>
        <p:spPr>
          <a:xfrm>
            <a:off x="6787217" y="6083867"/>
            <a:ext cx="438150" cy="338554"/>
          </a:xfrm>
          <a:prstGeom prst="rect">
            <a:avLst/>
          </a:prstGeom>
          <a:noFill/>
        </p:spPr>
        <p:txBody>
          <a:bodyPr wrap="square" rtlCol="0">
            <a:spAutoFit/>
          </a:bodyPr>
          <a:lstStyle/>
          <a:p>
            <a:pPr algn="ctr"/>
            <a:r>
              <a:rPr lang="en-US" sz="1600" dirty="0">
                <a:solidFill>
                  <a:schemeClr val="tx1">
                    <a:lumMod val="50000"/>
                    <a:lumOff val="50000"/>
                  </a:schemeClr>
                </a:solidFill>
                <a:latin typeface="Futura Bk BT" panose="020B0502020204020303" pitchFamily="34" charset="0"/>
              </a:rPr>
              <a:t>IJ</a:t>
            </a:r>
          </a:p>
        </p:txBody>
      </p:sp>
      <p:sp>
        <p:nvSpPr>
          <p:cNvPr id="21" name="TextBox 20"/>
          <p:cNvSpPr txBox="1"/>
          <p:nvPr/>
        </p:nvSpPr>
        <p:spPr>
          <a:xfrm>
            <a:off x="7537787" y="6083867"/>
            <a:ext cx="438150" cy="338554"/>
          </a:xfrm>
          <a:prstGeom prst="rect">
            <a:avLst/>
          </a:prstGeom>
          <a:noFill/>
        </p:spPr>
        <p:txBody>
          <a:bodyPr wrap="square" rtlCol="0">
            <a:spAutoFit/>
          </a:bodyPr>
          <a:lstStyle/>
          <a:p>
            <a:pPr algn="ctr"/>
            <a:r>
              <a:rPr lang="en-US" sz="1600" dirty="0">
                <a:solidFill>
                  <a:schemeClr val="tx1">
                    <a:lumMod val="50000"/>
                    <a:lumOff val="50000"/>
                  </a:schemeClr>
                </a:solidFill>
                <a:latin typeface="Futura Bk BT" panose="020B0502020204020303" pitchFamily="34" charset="0"/>
              </a:rPr>
              <a:t>KL</a:t>
            </a:r>
          </a:p>
        </p:txBody>
      </p:sp>
      <p:cxnSp>
        <p:nvCxnSpPr>
          <p:cNvPr id="22" name="Straight Connector 21"/>
          <p:cNvCxnSpPr/>
          <p:nvPr/>
        </p:nvCxnSpPr>
        <p:spPr>
          <a:xfrm>
            <a:off x="3594437" y="6083867"/>
            <a:ext cx="4572000" cy="0"/>
          </a:xfrm>
          <a:prstGeom prst="line">
            <a:avLst/>
          </a:prstGeom>
          <a:ln w="3175">
            <a:solidFill>
              <a:schemeClr val="accent1">
                <a:alpha val="10000"/>
              </a:schemeClr>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784937" y="4135589"/>
            <a:ext cx="438150" cy="307777"/>
          </a:xfrm>
          <a:prstGeom prst="rect">
            <a:avLst/>
          </a:prstGeom>
          <a:noFill/>
        </p:spPr>
        <p:txBody>
          <a:bodyPr wrap="square" rtlCol="0">
            <a:spAutoFit/>
          </a:bodyPr>
          <a:lstStyle/>
          <a:p>
            <a:pPr algn="ctr"/>
            <a:r>
              <a:rPr lang="en-US" sz="1400" dirty="0">
                <a:solidFill>
                  <a:schemeClr val="tx1">
                    <a:lumMod val="50000"/>
                    <a:lumOff val="50000"/>
                  </a:schemeClr>
                </a:solidFill>
                <a:latin typeface="Futura Bk BT" panose="020B0502020204020303" pitchFamily="34" charset="0"/>
              </a:rPr>
              <a:t>45</a:t>
            </a:r>
          </a:p>
        </p:txBody>
      </p:sp>
      <p:sp>
        <p:nvSpPr>
          <p:cNvPr id="24" name="TextBox 23"/>
          <p:cNvSpPr txBox="1"/>
          <p:nvPr/>
        </p:nvSpPr>
        <p:spPr>
          <a:xfrm>
            <a:off x="4436447" y="3720387"/>
            <a:ext cx="636270" cy="307777"/>
          </a:xfrm>
          <a:prstGeom prst="rect">
            <a:avLst/>
          </a:prstGeom>
          <a:noFill/>
        </p:spPr>
        <p:txBody>
          <a:bodyPr wrap="square" rtlCol="0">
            <a:spAutoFit/>
          </a:bodyPr>
          <a:lstStyle/>
          <a:p>
            <a:pPr algn="ctr"/>
            <a:r>
              <a:rPr lang="en-US" sz="1400" dirty="0">
                <a:solidFill>
                  <a:schemeClr val="tx1">
                    <a:lumMod val="50000"/>
                    <a:lumOff val="50000"/>
                  </a:schemeClr>
                </a:solidFill>
                <a:latin typeface="Futura Bk BT" panose="020B0502020204020303" pitchFamily="34" charset="0"/>
              </a:rPr>
              <a:t>60</a:t>
            </a:r>
          </a:p>
        </p:txBody>
      </p:sp>
      <p:sp>
        <p:nvSpPr>
          <p:cNvPr id="25" name="TextBox 24"/>
          <p:cNvSpPr txBox="1"/>
          <p:nvPr/>
        </p:nvSpPr>
        <p:spPr>
          <a:xfrm>
            <a:off x="5286077" y="5097613"/>
            <a:ext cx="438150" cy="307777"/>
          </a:xfrm>
          <a:prstGeom prst="rect">
            <a:avLst/>
          </a:prstGeom>
          <a:noFill/>
        </p:spPr>
        <p:txBody>
          <a:bodyPr wrap="square" rtlCol="0">
            <a:spAutoFit/>
          </a:bodyPr>
          <a:lstStyle/>
          <a:p>
            <a:pPr algn="ctr"/>
            <a:r>
              <a:rPr lang="en-US" sz="1400" dirty="0">
                <a:solidFill>
                  <a:schemeClr val="tx1">
                    <a:lumMod val="50000"/>
                    <a:lumOff val="50000"/>
                  </a:schemeClr>
                </a:solidFill>
                <a:latin typeface="Futura Bk BT" panose="020B0502020204020303" pitchFamily="34" charset="0"/>
              </a:rPr>
              <a:t>20</a:t>
            </a:r>
          </a:p>
        </p:txBody>
      </p:sp>
      <p:sp>
        <p:nvSpPr>
          <p:cNvPr id="26" name="TextBox 25"/>
          <p:cNvSpPr txBox="1"/>
          <p:nvPr/>
        </p:nvSpPr>
        <p:spPr>
          <a:xfrm>
            <a:off x="5983307" y="4845395"/>
            <a:ext cx="544830" cy="307777"/>
          </a:xfrm>
          <a:prstGeom prst="rect">
            <a:avLst/>
          </a:prstGeom>
          <a:noFill/>
        </p:spPr>
        <p:txBody>
          <a:bodyPr wrap="square" rtlCol="0">
            <a:spAutoFit/>
          </a:bodyPr>
          <a:lstStyle/>
          <a:p>
            <a:pPr algn="ctr"/>
            <a:r>
              <a:rPr lang="en-US" sz="1400" dirty="0">
                <a:solidFill>
                  <a:schemeClr val="tx1">
                    <a:lumMod val="50000"/>
                    <a:lumOff val="50000"/>
                  </a:schemeClr>
                </a:solidFill>
                <a:latin typeface="Futura Bk BT" panose="020B0502020204020303" pitchFamily="34" charset="0"/>
              </a:rPr>
              <a:t>25</a:t>
            </a:r>
          </a:p>
        </p:txBody>
      </p:sp>
      <p:sp>
        <p:nvSpPr>
          <p:cNvPr id="27" name="TextBox 26"/>
          <p:cNvSpPr txBox="1"/>
          <p:nvPr/>
        </p:nvSpPr>
        <p:spPr>
          <a:xfrm>
            <a:off x="6787217" y="3720387"/>
            <a:ext cx="438150" cy="307777"/>
          </a:xfrm>
          <a:prstGeom prst="rect">
            <a:avLst/>
          </a:prstGeom>
          <a:noFill/>
        </p:spPr>
        <p:txBody>
          <a:bodyPr wrap="square" rtlCol="0">
            <a:spAutoFit/>
          </a:bodyPr>
          <a:lstStyle/>
          <a:p>
            <a:pPr algn="ctr"/>
            <a:r>
              <a:rPr lang="en-US" sz="1400" dirty="0">
                <a:solidFill>
                  <a:schemeClr val="tx1">
                    <a:lumMod val="50000"/>
                    <a:lumOff val="50000"/>
                  </a:schemeClr>
                </a:solidFill>
                <a:latin typeface="Futura Bk BT" panose="020B0502020204020303" pitchFamily="34" charset="0"/>
              </a:rPr>
              <a:t>60</a:t>
            </a:r>
          </a:p>
        </p:txBody>
      </p:sp>
      <p:sp>
        <p:nvSpPr>
          <p:cNvPr id="28" name="TextBox 27"/>
          <p:cNvSpPr txBox="1"/>
          <p:nvPr/>
        </p:nvSpPr>
        <p:spPr>
          <a:xfrm>
            <a:off x="7537787" y="3193049"/>
            <a:ext cx="438150" cy="307777"/>
          </a:xfrm>
          <a:prstGeom prst="rect">
            <a:avLst/>
          </a:prstGeom>
          <a:noFill/>
        </p:spPr>
        <p:txBody>
          <a:bodyPr wrap="square" rtlCol="0">
            <a:spAutoFit/>
          </a:bodyPr>
          <a:lstStyle/>
          <a:p>
            <a:pPr algn="ctr"/>
            <a:r>
              <a:rPr lang="en-US" sz="1400" dirty="0">
                <a:solidFill>
                  <a:schemeClr val="tx1">
                    <a:lumMod val="50000"/>
                    <a:lumOff val="50000"/>
                  </a:schemeClr>
                </a:solidFill>
                <a:latin typeface="Futura Bk BT" panose="020B0502020204020303" pitchFamily="34" charset="0"/>
              </a:rPr>
              <a:t>80</a:t>
            </a:r>
          </a:p>
        </p:txBody>
      </p:sp>
    </p:spTree>
    <p:extLst>
      <p:ext uri="{BB962C8B-B14F-4D97-AF65-F5344CB8AC3E}">
        <p14:creationId xmlns:p14="http://schemas.microsoft.com/office/powerpoint/2010/main" val="2256440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p:nvPr/>
        </p:nvSpPr>
        <p:spPr>
          <a:xfrm>
            <a:off x="4025560" y="339350"/>
            <a:ext cx="4140877" cy="523220"/>
          </a:xfrm>
          <a:prstGeom prst="rect">
            <a:avLst/>
          </a:prstGeom>
          <a:noFill/>
        </p:spPr>
        <p:txBody>
          <a:bodyPr wrap="none" rtlCol="0">
            <a:spAutoFit/>
          </a:bodyPr>
          <a:lstStyle/>
          <a:p>
            <a:pPr algn="ctr"/>
            <a:r>
              <a:rPr lang="en-US" sz="2800" dirty="0">
                <a:solidFill>
                  <a:schemeClr val="tx1">
                    <a:lumMod val="65000"/>
                    <a:lumOff val="35000"/>
                  </a:schemeClr>
                </a:solidFill>
                <a:latin typeface="Futura Bk BT" panose="020B0502020204020303" pitchFamily="34" charset="0"/>
              </a:rPr>
              <a:t>Business Minimal Header</a:t>
            </a:r>
          </a:p>
        </p:txBody>
      </p:sp>
      <p:cxnSp>
        <p:nvCxnSpPr>
          <p:cNvPr id="40" name="Straight Connector 39"/>
          <p:cNvCxnSpPr/>
          <p:nvPr/>
        </p:nvCxnSpPr>
        <p:spPr>
          <a:xfrm>
            <a:off x="4195763" y="973818"/>
            <a:ext cx="840581" cy="0"/>
          </a:xfrm>
          <a:prstGeom prst="line">
            <a:avLst/>
          </a:prstGeom>
          <a:ln w="3175">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61" name="Group 60"/>
          <p:cNvGrpSpPr/>
          <p:nvPr/>
        </p:nvGrpSpPr>
        <p:grpSpPr>
          <a:xfrm>
            <a:off x="2232102" y="1339990"/>
            <a:ext cx="7502448" cy="3205372"/>
            <a:chOff x="2232102" y="1605461"/>
            <a:chExt cx="7502448" cy="3205372"/>
          </a:xfrm>
        </p:grpSpPr>
        <p:grpSp>
          <p:nvGrpSpPr>
            <p:cNvPr id="41" name="Group 40"/>
            <p:cNvGrpSpPr/>
            <p:nvPr/>
          </p:nvGrpSpPr>
          <p:grpSpPr>
            <a:xfrm>
              <a:off x="2232102" y="1605461"/>
              <a:ext cx="7502448" cy="2852240"/>
              <a:chOff x="1946351" y="1427865"/>
              <a:chExt cx="8073950" cy="3817031"/>
            </a:xfrm>
          </p:grpSpPr>
          <p:grpSp>
            <p:nvGrpSpPr>
              <p:cNvPr id="24" name="Group 23"/>
              <p:cNvGrpSpPr/>
              <p:nvPr/>
            </p:nvGrpSpPr>
            <p:grpSpPr>
              <a:xfrm>
                <a:off x="1946351" y="3009900"/>
                <a:ext cx="1821044" cy="2196896"/>
                <a:chOff x="1946351" y="1206296"/>
                <a:chExt cx="1821044" cy="3524250"/>
              </a:xfrm>
            </p:grpSpPr>
            <p:sp>
              <p:nvSpPr>
                <p:cNvPr id="2" name="Right Triangle 1"/>
                <p:cNvSpPr/>
                <p:nvPr/>
              </p:nvSpPr>
              <p:spPr>
                <a:xfrm>
                  <a:off x="2856873" y="1206296"/>
                  <a:ext cx="910522" cy="3524250"/>
                </a:xfrm>
                <a:prstGeom prst="rtTriangle">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 name="Right Triangle 2"/>
                <p:cNvSpPr/>
                <p:nvPr/>
              </p:nvSpPr>
              <p:spPr>
                <a:xfrm flipH="1">
                  <a:off x="1946351" y="1206296"/>
                  <a:ext cx="910522" cy="3524250"/>
                </a:xfrm>
                <a:prstGeom prst="rtTriangl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26" name="Group 25"/>
              <p:cNvGrpSpPr/>
              <p:nvPr/>
            </p:nvGrpSpPr>
            <p:grpSpPr>
              <a:xfrm>
                <a:off x="3196932" y="2305050"/>
                <a:ext cx="1821044" cy="2901746"/>
                <a:chOff x="3196932" y="1206296"/>
                <a:chExt cx="1821044" cy="3524250"/>
              </a:xfrm>
            </p:grpSpPr>
            <p:sp>
              <p:nvSpPr>
                <p:cNvPr id="9" name="Right Triangle 8"/>
                <p:cNvSpPr/>
                <p:nvPr/>
              </p:nvSpPr>
              <p:spPr>
                <a:xfrm>
                  <a:off x="4107454" y="1206296"/>
                  <a:ext cx="910522" cy="3524250"/>
                </a:xfrm>
                <a:prstGeom prst="rtTriangle">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 name="Right Triangle 9"/>
                <p:cNvSpPr/>
                <p:nvPr/>
              </p:nvSpPr>
              <p:spPr>
                <a:xfrm flipH="1">
                  <a:off x="3196932" y="1206296"/>
                  <a:ext cx="910522" cy="3524250"/>
                </a:xfrm>
                <a:prstGeom prst="rtTriangl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25" name="Group 24"/>
              <p:cNvGrpSpPr/>
              <p:nvPr/>
            </p:nvGrpSpPr>
            <p:grpSpPr>
              <a:xfrm>
                <a:off x="4447513" y="3829050"/>
                <a:ext cx="1821044" cy="1377746"/>
                <a:chOff x="4447513" y="1206296"/>
                <a:chExt cx="1821044" cy="3524250"/>
              </a:xfrm>
            </p:grpSpPr>
            <p:sp>
              <p:nvSpPr>
                <p:cNvPr id="12" name="Right Triangle 11"/>
                <p:cNvSpPr/>
                <p:nvPr/>
              </p:nvSpPr>
              <p:spPr>
                <a:xfrm>
                  <a:off x="5358035" y="1206296"/>
                  <a:ext cx="910522" cy="3524250"/>
                </a:xfrm>
                <a:prstGeom prst="rtTriangle">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3" name="Right Triangle 12"/>
                <p:cNvSpPr/>
                <p:nvPr/>
              </p:nvSpPr>
              <p:spPr>
                <a:xfrm flipH="1">
                  <a:off x="4447513" y="1206296"/>
                  <a:ext cx="910522" cy="3524250"/>
                </a:xfrm>
                <a:prstGeom prst="rtTriangl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27" name="Group 26"/>
              <p:cNvGrpSpPr/>
              <p:nvPr/>
            </p:nvGrpSpPr>
            <p:grpSpPr>
              <a:xfrm>
                <a:off x="5698095" y="1866900"/>
                <a:ext cx="1821044" cy="3339896"/>
                <a:chOff x="5698095" y="1206296"/>
                <a:chExt cx="1821044" cy="3524250"/>
              </a:xfrm>
            </p:grpSpPr>
            <p:sp>
              <p:nvSpPr>
                <p:cNvPr id="15" name="Right Triangle 14"/>
                <p:cNvSpPr/>
                <p:nvPr/>
              </p:nvSpPr>
              <p:spPr>
                <a:xfrm>
                  <a:off x="6608617" y="1206296"/>
                  <a:ext cx="910522" cy="3524250"/>
                </a:xfrm>
                <a:prstGeom prst="rtTriangle">
                  <a:avLst/>
                </a:pr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 name="Right Triangle 15"/>
                <p:cNvSpPr/>
                <p:nvPr/>
              </p:nvSpPr>
              <p:spPr>
                <a:xfrm flipH="1">
                  <a:off x="5698095" y="1206296"/>
                  <a:ext cx="910522" cy="3524250"/>
                </a:xfrm>
                <a:prstGeom prst="rtTriangl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28" name="Group 27"/>
              <p:cNvGrpSpPr/>
              <p:nvPr/>
            </p:nvGrpSpPr>
            <p:grpSpPr>
              <a:xfrm>
                <a:off x="6948676" y="3009900"/>
                <a:ext cx="1821044" cy="2196896"/>
                <a:chOff x="6948676" y="1206296"/>
                <a:chExt cx="1821044" cy="3524250"/>
              </a:xfrm>
            </p:grpSpPr>
            <p:sp>
              <p:nvSpPr>
                <p:cNvPr id="18" name="Right Triangle 17"/>
                <p:cNvSpPr/>
                <p:nvPr/>
              </p:nvSpPr>
              <p:spPr>
                <a:xfrm>
                  <a:off x="7859198" y="1206296"/>
                  <a:ext cx="910522" cy="3524250"/>
                </a:xfrm>
                <a:prstGeom prst="rtTriangle">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9" name="Right Triangle 18"/>
                <p:cNvSpPr/>
                <p:nvPr/>
              </p:nvSpPr>
              <p:spPr>
                <a:xfrm flipH="1">
                  <a:off x="6948676" y="1206296"/>
                  <a:ext cx="910522" cy="3524250"/>
                </a:xfrm>
                <a:prstGeom prst="rtTriangl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29" name="Group 28"/>
              <p:cNvGrpSpPr/>
              <p:nvPr/>
            </p:nvGrpSpPr>
            <p:grpSpPr>
              <a:xfrm>
                <a:off x="8199257" y="2800350"/>
                <a:ext cx="1821044" cy="2406446"/>
                <a:chOff x="8199257" y="1206296"/>
                <a:chExt cx="1821044" cy="3524250"/>
              </a:xfrm>
            </p:grpSpPr>
            <p:sp>
              <p:nvSpPr>
                <p:cNvPr id="21" name="Right Triangle 20"/>
                <p:cNvSpPr/>
                <p:nvPr/>
              </p:nvSpPr>
              <p:spPr>
                <a:xfrm>
                  <a:off x="9109779" y="1206296"/>
                  <a:ext cx="910522" cy="3524250"/>
                </a:xfrm>
                <a:prstGeom prst="rtTriangle">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2" name="Right Triangle 21"/>
                <p:cNvSpPr/>
                <p:nvPr/>
              </p:nvSpPr>
              <p:spPr>
                <a:xfrm flipH="1">
                  <a:off x="8199257" y="1206296"/>
                  <a:ext cx="910522" cy="3524250"/>
                </a:xfrm>
                <a:prstGeom prst="rtTriangl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cxnSp>
            <p:nvCxnSpPr>
              <p:cNvPr id="31" name="Straight Connector 30"/>
              <p:cNvCxnSpPr/>
              <p:nvPr/>
            </p:nvCxnSpPr>
            <p:spPr>
              <a:xfrm>
                <a:off x="1946351" y="5244896"/>
                <a:ext cx="8073950" cy="0"/>
              </a:xfrm>
              <a:prstGeom prst="line">
                <a:avLst/>
              </a:prstGeom>
              <a:ln>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2448428" y="2609790"/>
                <a:ext cx="816889" cy="453072"/>
              </a:xfrm>
              <a:prstGeom prst="rect">
                <a:avLst/>
              </a:prstGeom>
              <a:noFill/>
            </p:spPr>
            <p:txBody>
              <a:bodyPr wrap="square" rtlCol="0">
                <a:spAutoFit/>
              </a:bodyPr>
              <a:lstStyle/>
              <a:p>
                <a:pPr algn="ctr"/>
                <a:r>
                  <a:rPr lang="en-US" sz="1600" dirty="0">
                    <a:solidFill>
                      <a:schemeClr val="tx1">
                        <a:lumMod val="85000"/>
                        <a:lumOff val="15000"/>
                      </a:schemeClr>
                    </a:solidFill>
                    <a:latin typeface="Futura Bk BT" panose="020B0502020204020303" pitchFamily="34" charset="0"/>
                  </a:rPr>
                  <a:t>500k</a:t>
                </a:r>
              </a:p>
            </p:txBody>
          </p:sp>
          <p:sp>
            <p:nvSpPr>
              <p:cNvPr id="34" name="TextBox 33"/>
              <p:cNvSpPr txBox="1"/>
              <p:nvPr/>
            </p:nvSpPr>
            <p:spPr>
              <a:xfrm>
                <a:off x="3699009" y="1904940"/>
                <a:ext cx="816889" cy="453072"/>
              </a:xfrm>
              <a:prstGeom prst="rect">
                <a:avLst/>
              </a:prstGeom>
              <a:noFill/>
            </p:spPr>
            <p:txBody>
              <a:bodyPr wrap="square" rtlCol="0">
                <a:spAutoFit/>
              </a:bodyPr>
              <a:lstStyle/>
              <a:p>
                <a:pPr algn="ctr"/>
                <a:r>
                  <a:rPr lang="en-US" sz="1600" dirty="0">
                    <a:solidFill>
                      <a:schemeClr val="tx1">
                        <a:lumMod val="85000"/>
                        <a:lumOff val="15000"/>
                      </a:schemeClr>
                    </a:solidFill>
                    <a:latin typeface="Futura Bk BT" panose="020B0502020204020303" pitchFamily="34" charset="0"/>
                  </a:rPr>
                  <a:t>700k</a:t>
                </a:r>
              </a:p>
            </p:txBody>
          </p:sp>
          <p:sp>
            <p:nvSpPr>
              <p:cNvPr id="35" name="TextBox 34"/>
              <p:cNvSpPr txBox="1"/>
              <p:nvPr/>
            </p:nvSpPr>
            <p:spPr>
              <a:xfrm>
                <a:off x="4949591" y="3427035"/>
                <a:ext cx="816889" cy="453072"/>
              </a:xfrm>
              <a:prstGeom prst="rect">
                <a:avLst/>
              </a:prstGeom>
              <a:noFill/>
            </p:spPr>
            <p:txBody>
              <a:bodyPr wrap="square" rtlCol="0">
                <a:spAutoFit/>
              </a:bodyPr>
              <a:lstStyle/>
              <a:p>
                <a:pPr algn="ctr"/>
                <a:r>
                  <a:rPr lang="en-US" sz="1600" dirty="0">
                    <a:solidFill>
                      <a:schemeClr val="tx1">
                        <a:lumMod val="85000"/>
                        <a:lumOff val="15000"/>
                      </a:schemeClr>
                    </a:solidFill>
                    <a:latin typeface="Futura Bk BT" panose="020B0502020204020303" pitchFamily="34" charset="0"/>
                  </a:rPr>
                  <a:t>300k</a:t>
                </a:r>
              </a:p>
            </p:txBody>
          </p:sp>
          <p:sp>
            <p:nvSpPr>
              <p:cNvPr id="36" name="TextBox 35"/>
              <p:cNvSpPr txBox="1"/>
              <p:nvPr/>
            </p:nvSpPr>
            <p:spPr>
              <a:xfrm>
                <a:off x="6187010" y="1427865"/>
                <a:ext cx="816889" cy="453072"/>
              </a:xfrm>
              <a:prstGeom prst="rect">
                <a:avLst/>
              </a:prstGeom>
              <a:noFill/>
            </p:spPr>
            <p:txBody>
              <a:bodyPr wrap="square" rtlCol="0">
                <a:spAutoFit/>
              </a:bodyPr>
              <a:lstStyle/>
              <a:p>
                <a:pPr algn="ctr"/>
                <a:r>
                  <a:rPr lang="en-US" sz="1600" dirty="0">
                    <a:solidFill>
                      <a:schemeClr val="tx1">
                        <a:lumMod val="85000"/>
                        <a:lumOff val="15000"/>
                      </a:schemeClr>
                    </a:solidFill>
                    <a:latin typeface="Futura Bk BT" panose="020B0502020204020303" pitchFamily="34" charset="0"/>
                  </a:rPr>
                  <a:t>800k</a:t>
                </a:r>
              </a:p>
            </p:txBody>
          </p:sp>
          <p:sp>
            <p:nvSpPr>
              <p:cNvPr id="37" name="TextBox 36"/>
              <p:cNvSpPr txBox="1"/>
              <p:nvPr/>
            </p:nvSpPr>
            <p:spPr>
              <a:xfrm>
                <a:off x="7450754" y="2562195"/>
                <a:ext cx="816889" cy="453072"/>
              </a:xfrm>
              <a:prstGeom prst="rect">
                <a:avLst/>
              </a:prstGeom>
              <a:noFill/>
            </p:spPr>
            <p:txBody>
              <a:bodyPr wrap="square" rtlCol="0">
                <a:spAutoFit/>
              </a:bodyPr>
              <a:lstStyle/>
              <a:p>
                <a:pPr algn="ctr"/>
                <a:r>
                  <a:rPr lang="en-US" sz="1600" dirty="0">
                    <a:solidFill>
                      <a:schemeClr val="tx1">
                        <a:lumMod val="85000"/>
                        <a:lumOff val="15000"/>
                      </a:schemeClr>
                    </a:solidFill>
                    <a:latin typeface="Futura Bk BT" panose="020B0502020204020303" pitchFamily="34" charset="0"/>
                  </a:rPr>
                  <a:t>500k</a:t>
                </a:r>
              </a:p>
            </p:txBody>
          </p:sp>
          <p:sp>
            <p:nvSpPr>
              <p:cNvPr id="38" name="TextBox 37"/>
              <p:cNvSpPr txBox="1"/>
              <p:nvPr/>
            </p:nvSpPr>
            <p:spPr>
              <a:xfrm>
                <a:off x="8748151" y="2359959"/>
                <a:ext cx="816889" cy="453072"/>
              </a:xfrm>
              <a:prstGeom prst="rect">
                <a:avLst/>
              </a:prstGeom>
              <a:noFill/>
            </p:spPr>
            <p:txBody>
              <a:bodyPr wrap="square" rtlCol="0">
                <a:spAutoFit/>
              </a:bodyPr>
              <a:lstStyle/>
              <a:p>
                <a:pPr algn="ctr"/>
                <a:r>
                  <a:rPr lang="en-US" sz="1600" dirty="0">
                    <a:solidFill>
                      <a:schemeClr val="tx1">
                        <a:lumMod val="85000"/>
                        <a:lumOff val="15000"/>
                      </a:schemeClr>
                    </a:solidFill>
                    <a:latin typeface="Futura Bk BT" panose="020B0502020204020303" pitchFamily="34" charset="0"/>
                  </a:rPr>
                  <a:t>550k</a:t>
                </a:r>
              </a:p>
            </p:txBody>
          </p:sp>
        </p:grpSp>
        <p:sp>
          <p:nvSpPr>
            <p:cNvPr id="44" name="TextBox 43"/>
            <p:cNvSpPr txBox="1"/>
            <p:nvPr/>
          </p:nvSpPr>
          <p:spPr>
            <a:xfrm>
              <a:off x="2583215" y="4503056"/>
              <a:ext cx="989916" cy="307777"/>
            </a:xfrm>
            <a:prstGeom prst="rect">
              <a:avLst/>
            </a:prstGeom>
            <a:noFill/>
          </p:spPr>
          <p:txBody>
            <a:bodyPr wrap="square" rtlCol="0">
              <a:spAutoFit/>
            </a:bodyPr>
            <a:lstStyle/>
            <a:p>
              <a:pPr algn="ctr"/>
              <a:r>
                <a:rPr lang="en-US" sz="1400" dirty="0">
                  <a:solidFill>
                    <a:schemeClr val="tx1">
                      <a:lumMod val="85000"/>
                      <a:lumOff val="15000"/>
                    </a:schemeClr>
                  </a:solidFill>
                  <a:latin typeface="Futura Bk BT" panose="020B0502020204020303" pitchFamily="34" charset="0"/>
                </a:rPr>
                <a:t>Month</a:t>
              </a:r>
            </a:p>
          </p:txBody>
        </p:sp>
        <p:sp>
          <p:nvSpPr>
            <p:cNvPr id="45" name="TextBox 44"/>
            <p:cNvSpPr txBox="1"/>
            <p:nvPr/>
          </p:nvSpPr>
          <p:spPr>
            <a:xfrm>
              <a:off x="3745276" y="4503056"/>
              <a:ext cx="989916" cy="307777"/>
            </a:xfrm>
            <a:prstGeom prst="rect">
              <a:avLst/>
            </a:prstGeom>
            <a:noFill/>
          </p:spPr>
          <p:txBody>
            <a:bodyPr wrap="square" rtlCol="0">
              <a:spAutoFit/>
            </a:bodyPr>
            <a:lstStyle/>
            <a:p>
              <a:pPr algn="ctr"/>
              <a:r>
                <a:rPr lang="en-US" sz="1400" dirty="0">
                  <a:solidFill>
                    <a:schemeClr val="tx1">
                      <a:lumMod val="85000"/>
                      <a:lumOff val="15000"/>
                    </a:schemeClr>
                  </a:solidFill>
                  <a:latin typeface="Futura Bk BT" panose="020B0502020204020303" pitchFamily="34" charset="0"/>
                </a:rPr>
                <a:t>Month</a:t>
              </a:r>
            </a:p>
          </p:txBody>
        </p:sp>
        <p:sp>
          <p:nvSpPr>
            <p:cNvPr id="46" name="TextBox 45"/>
            <p:cNvSpPr txBox="1"/>
            <p:nvPr/>
          </p:nvSpPr>
          <p:spPr>
            <a:xfrm>
              <a:off x="4907337" y="4503056"/>
              <a:ext cx="989916" cy="307777"/>
            </a:xfrm>
            <a:prstGeom prst="rect">
              <a:avLst/>
            </a:prstGeom>
            <a:noFill/>
          </p:spPr>
          <p:txBody>
            <a:bodyPr wrap="square" rtlCol="0">
              <a:spAutoFit/>
            </a:bodyPr>
            <a:lstStyle/>
            <a:p>
              <a:pPr algn="ctr"/>
              <a:r>
                <a:rPr lang="en-US" sz="1400" dirty="0">
                  <a:solidFill>
                    <a:schemeClr val="tx1">
                      <a:lumMod val="85000"/>
                      <a:lumOff val="15000"/>
                    </a:schemeClr>
                  </a:solidFill>
                  <a:latin typeface="Futura Bk BT" panose="020B0502020204020303" pitchFamily="34" charset="0"/>
                </a:rPr>
                <a:t>Month</a:t>
              </a:r>
            </a:p>
          </p:txBody>
        </p:sp>
        <p:sp>
          <p:nvSpPr>
            <p:cNvPr id="47" name="TextBox 46"/>
            <p:cNvSpPr txBox="1"/>
            <p:nvPr/>
          </p:nvSpPr>
          <p:spPr>
            <a:xfrm>
              <a:off x="6069398" y="4503056"/>
              <a:ext cx="989916" cy="307777"/>
            </a:xfrm>
            <a:prstGeom prst="rect">
              <a:avLst/>
            </a:prstGeom>
            <a:noFill/>
          </p:spPr>
          <p:txBody>
            <a:bodyPr wrap="square" rtlCol="0">
              <a:spAutoFit/>
            </a:bodyPr>
            <a:lstStyle/>
            <a:p>
              <a:pPr algn="ctr"/>
              <a:r>
                <a:rPr lang="en-US" sz="1400" dirty="0">
                  <a:solidFill>
                    <a:schemeClr val="tx1">
                      <a:lumMod val="85000"/>
                      <a:lumOff val="15000"/>
                    </a:schemeClr>
                  </a:solidFill>
                  <a:latin typeface="Futura Bk BT" panose="020B0502020204020303" pitchFamily="34" charset="0"/>
                </a:rPr>
                <a:t>Month</a:t>
              </a:r>
            </a:p>
          </p:txBody>
        </p:sp>
        <p:sp>
          <p:nvSpPr>
            <p:cNvPr id="48" name="TextBox 47"/>
            <p:cNvSpPr txBox="1"/>
            <p:nvPr/>
          </p:nvSpPr>
          <p:spPr>
            <a:xfrm>
              <a:off x="7231459" y="4503056"/>
              <a:ext cx="989916" cy="307777"/>
            </a:xfrm>
            <a:prstGeom prst="rect">
              <a:avLst/>
            </a:prstGeom>
            <a:noFill/>
          </p:spPr>
          <p:txBody>
            <a:bodyPr wrap="square" rtlCol="0">
              <a:spAutoFit/>
            </a:bodyPr>
            <a:lstStyle/>
            <a:p>
              <a:pPr algn="ctr"/>
              <a:r>
                <a:rPr lang="en-US" sz="1400" dirty="0">
                  <a:solidFill>
                    <a:schemeClr val="tx1">
                      <a:lumMod val="85000"/>
                      <a:lumOff val="15000"/>
                    </a:schemeClr>
                  </a:solidFill>
                  <a:latin typeface="Futura Bk BT" panose="020B0502020204020303" pitchFamily="34" charset="0"/>
                </a:rPr>
                <a:t>Month</a:t>
              </a:r>
            </a:p>
          </p:txBody>
        </p:sp>
        <p:sp>
          <p:nvSpPr>
            <p:cNvPr id="49" name="TextBox 48"/>
            <p:cNvSpPr txBox="1"/>
            <p:nvPr/>
          </p:nvSpPr>
          <p:spPr>
            <a:xfrm>
              <a:off x="8393520" y="4503056"/>
              <a:ext cx="989916" cy="307777"/>
            </a:xfrm>
            <a:prstGeom prst="rect">
              <a:avLst/>
            </a:prstGeom>
            <a:noFill/>
          </p:spPr>
          <p:txBody>
            <a:bodyPr wrap="square" rtlCol="0">
              <a:spAutoFit/>
            </a:bodyPr>
            <a:lstStyle/>
            <a:p>
              <a:pPr algn="ctr"/>
              <a:r>
                <a:rPr lang="en-US" sz="1400" dirty="0">
                  <a:solidFill>
                    <a:schemeClr val="tx1">
                      <a:lumMod val="85000"/>
                      <a:lumOff val="15000"/>
                    </a:schemeClr>
                  </a:solidFill>
                  <a:latin typeface="Futura Bk BT" panose="020B0502020204020303" pitchFamily="34" charset="0"/>
                </a:rPr>
                <a:t>Month</a:t>
              </a:r>
            </a:p>
          </p:txBody>
        </p:sp>
      </p:grpSp>
      <p:grpSp>
        <p:nvGrpSpPr>
          <p:cNvPr id="56" name="Group 55"/>
          <p:cNvGrpSpPr/>
          <p:nvPr/>
        </p:nvGrpSpPr>
        <p:grpSpPr>
          <a:xfrm>
            <a:off x="1424531" y="4804537"/>
            <a:ext cx="3974459" cy="1184939"/>
            <a:chOff x="890442" y="5070008"/>
            <a:chExt cx="3974459" cy="1184939"/>
          </a:xfrm>
        </p:grpSpPr>
        <p:sp>
          <p:nvSpPr>
            <p:cNvPr id="42" name="TextBox 41"/>
            <p:cNvSpPr txBox="1"/>
            <p:nvPr/>
          </p:nvSpPr>
          <p:spPr>
            <a:xfrm>
              <a:off x="890442" y="5654783"/>
              <a:ext cx="3665781" cy="600164"/>
            </a:xfrm>
            <a:prstGeom prst="rect">
              <a:avLst/>
            </a:prstGeom>
            <a:noFill/>
          </p:spPr>
          <p:txBody>
            <a:bodyPr wrap="square" rtlCol="0">
              <a:spAutoFit/>
            </a:bodyPr>
            <a:lstStyle/>
            <a:p>
              <a:r>
                <a:rPr lang="id-ID" sz="110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Lorem ipsum dolor sit amet, consectetuer adipiscing elit, sed diam nonummy nibh euismod tincidunt ut laoreet dolore magna aliquam erat volutpat. Ut wisi</a:t>
              </a:r>
            </a:p>
          </p:txBody>
        </p:sp>
        <p:sp>
          <p:nvSpPr>
            <p:cNvPr id="43" name="TextBox 42"/>
            <p:cNvSpPr txBox="1"/>
            <p:nvPr/>
          </p:nvSpPr>
          <p:spPr>
            <a:xfrm>
              <a:off x="890442" y="5070008"/>
              <a:ext cx="3974459" cy="584775"/>
            </a:xfrm>
            <a:prstGeom prst="rect">
              <a:avLst/>
            </a:prstGeom>
            <a:noFill/>
          </p:spPr>
          <p:txBody>
            <a:bodyPr wrap="square" rtlCol="0">
              <a:spAutoFit/>
            </a:bodyPr>
            <a:lstStyle/>
            <a:p>
              <a:r>
                <a:rPr lang="en-US" sz="1600" dirty="0">
                  <a:solidFill>
                    <a:schemeClr val="tx1">
                      <a:lumMod val="85000"/>
                      <a:lumOff val="15000"/>
                    </a:schemeClr>
                  </a:solidFill>
                  <a:latin typeface="Futura Bk BT" panose="020B0502020204020303" pitchFamily="34" charset="0"/>
                  <a:ea typeface="Segoe UI" panose="020B0502040204020203" pitchFamily="34" charset="0"/>
                  <a:cs typeface="Segoe UI" panose="020B0502040204020203" pitchFamily="34" charset="0"/>
                </a:rPr>
                <a:t>We Are Creative Production Team assertively production</a:t>
              </a:r>
            </a:p>
          </p:txBody>
        </p:sp>
      </p:grpSp>
      <p:sp>
        <p:nvSpPr>
          <p:cNvPr id="50" name="TextBox 49"/>
          <p:cNvSpPr txBox="1"/>
          <p:nvPr/>
        </p:nvSpPr>
        <p:spPr>
          <a:xfrm>
            <a:off x="6374080" y="5321002"/>
            <a:ext cx="2381384" cy="430887"/>
          </a:xfrm>
          <a:prstGeom prst="rect">
            <a:avLst/>
          </a:prstGeom>
          <a:noFill/>
        </p:spPr>
        <p:txBody>
          <a:bodyPr wrap="square" rtlCol="0">
            <a:spAutoFit/>
          </a:bodyPr>
          <a:lstStyle/>
          <a:p>
            <a:r>
              <a:rPr lang="en-US" sz="105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Lorem ipsum dolor sit </a:t>
            </a:r>
            <a:r>
              <a:rPr lang="en-US" sz="105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amet</a:t>
            </a:r>
            <a:r>
              <a:rPr lang="en-US" sz="105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05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consectetur</a:t>
            </a:r>
            <a:r>
              <a:rPr lang="en-US" sz="105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05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adipiscing</a:t>
            </a:r>
            <a:r>
              <a:rPr lang="en-US" sz="105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05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elit</a:t>
            </a:r>
            <a:r>
              <a:rPr lang="en-US" sz="105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p>
        </p:txBody>
      </p:sp>
      <p:sp>
        <p:nvSpPr>
          <p:cNvPr id="51" name="TextBox 50"/>
          <p:cNvSpPr txBox="1"/>
          <p:nvPr/>
        </p:nvSpPr>
        <p:spPr>
          <a:xfrm>
            <a:off x="6374085" y="5026734"/>
            <a:ext cx="1035925" cy="307777"/>
          </a:xfrm>
          <a:prstGeom prst="rect">
            <a:avLst/>
          </a:prstGeom>
          <a:noFill/>
        </p:spPr>
        <p:txBody>
          <a:bodyPr wrap="none" rtlCol="0">
            <a:spAutoFit/>
          </a:bodyPr>
          <a:lstStyle/>
          <a:p>
            <a:r>
              <a:rPr lang="en-US" sz="1400" b="1" dirty="0">
                <a:solidFill>
                  <a:schemeClr val="tx1">
                    <a:lumMod val="85000"/>
                    <a:lumOff val="15000"/>
                  </a:schemeClr>
                </a:solidFill>
                <a:latin typeface="Futura Bk BT" panose="020B0502020204020303" pitchFamily="34" charset="0"/>
              </a:rPr>
              <a:t>Feature Six</a:t>
            </a:r>
            <a:endParaRPr lang="id-ID" sz="1400" b="1" dirty="0">
              <a:solidFill>
                <a:schemeClr val="tx1">
                  <a:lumMod val="85000"/>
                  <a:lumOff val="15000"/>
                </a:schemeClr>
              </a:solidFill>
              <a:latin typeface="Futura Bk BT" panose="020B0502020204020303" pitchFamily="34" charset="0"/>
            </a:endParaRPr>
          </a:p>
        </p:txBody>
      </p:sp>
      <p:sp>
        <p:nvSpPr>
          <p:cNvPr id="52" name="Freeform 521"/>
          <p:cNvSpPr>
            <a:spLocks/>
          </p:cNvSpPr>
          <p:nvPr/>
        </p:nvSpPr>
        <p:spPr bwMode="auto">
          <a:xfrm>
            <a:off x="5982775" y="5198162"/>
            <a:ext cx="257175" cy="406400"/>
          </a:xfrm>
          <a:custGeom>
            <a:avLst/>
            <a:gdLst>
              <a:gd name="T0" fmla="*/ 8669 w 10205"/>
              <a:gd name="T1" fmla="*/ 4422 h 16127"/>
              <a:gd name="T2" fmla="*/ 7894 w 10205"/>
              <a:gd name="T3" fmla="*/ 2974 h 16127"/>
              <a:gd name="T4" fmla="*/ 7099 w 10205"/>
              <a:gd name="T5" fmla="*/ 1666 h 16127"/>
              <a:gd name="T6" fmla="*/ 6410 w 10205"/>
              <a:gd name="T7" fmla="*/ 649 h 16127"/>
              <a:gd name="T8" fmla="*/ 5954 w 10205"/>
              <a:gd name="T9" fmla="*/ 75 h 16127"/>
              <a:gd name="T10" fmla="*/ 5738 w 10205"/>
              <a:gd name="T11" fmla="*/ 128 h 16127"/>
              <a:gd name="T12" fmla="*/ 5396 w 10205"/>
              <a:gd name="T13" fmla="*/ 1175 h 16127"/>
              <a:gd name="T14" fmla="*/ 4823 w 10205"/>
              <a:gd name="T15" fmla="*/ 2913 h 16127"/>
              <a:gd name="T16" fmla="*/ 4036 w 10205"/>
              <a:gd name="T17" fmla="*/ 4619 h 16127"/>
              <a:gd name="T18" fmla="*/ 2878 w 10205"/>
              <a:gd name="T19" fmla="*/ 6232 h 16127"/>
              <a:gd name="T20" fmla="*/ 2053 w 10205"/>
              <a:gd name="T21" fmla="*/ 6971 h 16127"/>
              <a:gd name="T22" fmla="*/ 1924 w 10205"/>
              <a:gd name="T23" fmla="*/ 7069 h 16127"/>
              <a:gd name="T24" fmla="*/ 1353 w 10205"/>
              <a:gd name="T25" fmla="*/ 7595 h 16127"/>
              <a:gd name="T26" fmla="*/ 863 w 10205"/>
              <a:gd name="T27" fmla="*/ 8203 h 16127"/>
              <a:gd name="T28" fmla="*/ 469 w 10205"/>
              <a:gd name="T29" fmla="*/ 8884 h 16127"/>
              <a:gd name="T30" fmla="*/ 187 w 10205"/>
              <a:gd name="T31" fmla="*/ 9628 h 16127"/>
              <a:gd name="T32" fmla="*/ 30 w 10205"/>
              <a:gd name="T33" fmla="*/ 10426 h 16127"/>
              <a:gd name="T34" fmla="*/ 65 w 10205"/>
              <a:gd name="T35" fmla="*/ 12011 h 16127"/>
              <a:gd name="T36" fmla="*/ 525 w 10205"/>
              <a:gd name="T37" fmla="*/ 13577 h 16127"/>
              <a:gd name="T38" fmla="*/ 1257 w 10205"/>
              <a:gd name="T39" fmla="*/ 14694 h 16127"/>
              <a:gd name="T40" fmla="*/ 2062 w 10205"/>
              <a:gd name="T41" fmla="*/ 15391 h 16127"/>
              <a:gd name="T42" fmla="*/ 2738 w 10205"/>
              <a:gd name="T43" fmla="*/ 15703 h 16127"/>
              <a:gd name="T44" fmla="*/ 3120 w 10205"/>
              <a:gd name="T45" fmla="*/ 15649 h 16127"/>
              <a:gd name="T46" fmla="*/ 3458 w 10205"/>
              <a:gd name="T47" fmla="*/ 15161 h 16127"/>
              <a:gd name="T48" fmla="*/ 3836 w 10205"/>
              <a:gd name="T49" fmla="*/ 14332 h 16127"/>
              <a:gd name="T50" fmla="*/ 4219 w 10205"/>
              <a:gd name="T51" fmla="*/ 13300 h 16127"/>
              <a:gd name="T52" fmla="*/ 4574 w 10205"/>
              <a:gd name="T53" fmla="*/ 12208 h 16127"/>
              <a:gd name="T54" fmla="*/ 4868 w 10205"/>
              <a:gd name="T55" fmla="*/ 11196 h 16127"/>
              <a:gd name="T56" fmla="*/ 5319 w 10205"/>
              <a:gd name="T57" fmla="*/ 9382 h 16127"/>
              <a:gd name="T58" fmla="*/ 5689 w 10205"/>
              <a:gd name="T59" fmla="*/ 7662 h 16127"/>
              <a:gd name="T60" fmla="*/ 6135 w 10205"/>
              <a:gd name="T61" fmla="*/ 5404 h 16127"/>
              <a:gd name="T62" fmla="*/ 6308 w 10205"/>
              <a:gd name="T63" fmla="*/ 4655 h 16127"/>
              <a:gd name="T64" fmla="*/ 6422 w 10205"/>
              <a:gd name="T65" fmla="*/ 4539 h 16127"/>
              <a:gd name="T66" fmla="*/ 6543 w 10205"/>
              <a:gd name="T67" fmla="*/ 5090 h 16127"/>
              <a:gd name="T68" fmla="*/ 6667 w 10205"/>
              <a:gd name="T69" fmla="*/ 6169 h 16127"/>
              <a:gd name="T70" fmla="*/ 6767 w 10205"/>
              <a:gd name="T71" fmla="*/ 7625 h 16127"/>
              <a:gd name="T72" fmla="*/ 6812 w 10205"/>
              <a:gd name="T73" fmla="*/ 9302 h 16127"/>
              <a:gd name="T74" fmla="*/ 6776 w 10205"/>
              <a:gd name="T75" fmla="*/ 11050 h 16127"/>
              <a:gd name="T76" fmla="*/ 6619 w 10205"/>
              <a:gd name="T77" fmla="*/ 12505 h 16127"/>
              <a:gd name="T78" fmla="*/ 6355 w 10205"/>
              <a:gd name="T79" fmla="*/ 13804 h 16127"/>
              <a:gd name="T80" fmla="*/ 6064 w 10205"/>
              <a:gd name="T81" fmla="*/ 14876 h 16127"/>
              <a:gd name="T82" fmla="*/ 5772 w 10205"/>
              <a:gd name="T83" fmla="*/ 15832 h 16127"/>
              <a:gd name="T84" fmla="*/ 5728 w 10205"/>
              <a:gd name="T85" fmla="*/ 16104 h 16127"/>
              <a:gd name="T86" fmla="*/ 6136 w 10205"/>
              <a:gd name="T87" fmla="*/ 16082 h 16127"/>
              <a:gd name="T88" fmla="*/ 6946 w 10205"/>
              <a:gd name="T89" fmla="*/ 15786 h 16127"/>
              <a:gd name="T90" fmla="*/ 7942 w 10205"/>
              <a:gd name="T91" fmla="*/ 15227 h 16127"/>
              <a:gd name="T92" fmla="*/ 8912 w 10205"/>
              <a:gd name="T93" fmla="*/ 14408 h 16127"/>
              <a:gd name="T94" fmla="*/ 9641 w 10205"/>
              <a:gd name="T95" fmla="*/ 13340 h 16127"/>
              <a:gd name="T96" fmla="*/ 9896 w 10205"/>
              <a:gd name="T97" fmla="*/ 12651 h 16127"/>
              <a:gd name="T98" fmla="*/ 10090 w 10205"/>
              <a:gd name="T99" fmla="*/ 11836 h 16127"/>
              <a:gd name="T100" fmla="*/ 10205 w 10205"/>
              <a:gd name="T101" fmla="*/ 10514 h 16127"/>
              <a:gd name="T102" fmla="*/ 10070 w 10205"/>
              <a:gd name="T103" fmla="*/ 8716 h 16127"/>
              <a:gd name="T104" fmla="*/ 9516 w 10205"/>
              <a:gd name="T105" fmla="*/ 6470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205" h="16127">
                <a:moveTo>
                  <a:pt x="9209" y="5629"/>
                </a:moveTo>
                <a:lnTo>
                  <a:pt x="9112" y="5392"/>
                </a:lnTo>
                <a:lnTo>
                  <a:pt x="9010" y="5152"/>
                </a:lnTo>
                <a:lnTo>
                  <a:pt x="8901" y="4910"/>
                </a:lnTo>
                <a:lnTo>
                  <a:pt x="8787" y="4667"/>
                </a:lnTo>
                <a:lnTo>
                  <a:pt x="8669" y="4422"/>
                </a:lnTo>
                <a:lnTo>
                  <a:pt x="8547" y="4177"/>
                </a:lnTo>
                <a:lnTo>
                  <a:pt x="8421" y="3933"/>
                </a:lnTo>
                <a:lnTo>
                  <a:pt x="8292" y="3689"/>
                </a:lnTo>
                <a:lnTo>
                  <a:pt x="8161" y="3448"/>
                </a:lnTo>
                <a:lnTo>
                  <a:pt x="8028" y="3209"/>
                </a:lnTo>
                <a:lnTo>
                  <a:pt x="7894" y="2974"/>
                </a:lnTo>
                <a:lnTo>
                  <a:pt x="7760" y="2742"/>
                </a:lnTo>
                <a:lnTo>
                  <a:pt x="7625" y="2515"/>
                </a:lnTo>
                <a:lnTo>
                  <a:pt x="7491" y="2292"/>
                </a:lnTo>
                <a:lnTo>
                  <a:pt x="7358" y="2076"/>
                </a:lnTo>
                <a:lnTo>
                  <a:pt x="7227" y="1868"/>
                </a:lnTo>
                <a:lnTo>
                  <a:pt x="7099" y="1666"/>
                </a:lnTo>
                <a:lnTo>
                  <a:pt x="6973" y="1472"/>
                </a:lnTo>
                <a:lnTo>
                  <a:pt x="6851" y="1287"/>
                </a:lnTo>
                <a:lnTo>
                  <a:pt x="6733" y="1112"/>
                </a:lnTo>
                <a:lnTo>
                  <a:pt x="6620" y="947"/>
                </a:lnTo>
                <a:lnTo>
                  <a:pt x="6511" y="792"/>
                </a:lnTo>
                <a:lnTo>
                  <a:pt x="6410" y="649"/>
                </a:lnTo>
                <a:lnTo>
                  <a:pt x="6314" y="519"/>
                </a:lnTo>
                <a:lnTo>
                  <a:pt x="6226" y="401"/>
                </a:lnTo>
                <a:lnTo>
                  <a:pt x="6145" y="297"/>
                </a:lnTo>
                <a:lnTo>
                  <a:pt x="6072" y="208"/>
                </a:lnTo>
                <a:lnTo>
                  <a:pt x="6008" y="133"/>
                </a:lnTo>
                <a:lnTo>
                  <a:pt x="5954" y="75"/>
                </a:lnTo>
                <a:lnTo>
                  <a:pt x="5909" y="32"/>
                </a:lnTo>
                <a:lnTo>
                  <a:pt x="5875" y="7"/>
                </a:lnTo>
                <a:lnTo>
                  <a:pt x="5853" y="0"/>
                </a:lnTo>
                <a:lnTo>
                  <a:pt x="5816" y="17"/>
                </a:lnTo>
                <a:lnTo>
                  <a:pt x="5778" y="60"/>
                </a:lnTo>
                <a:lnTo>
                  <a:pt x="5738" y="128"/>
                </a:lnTo>
                <a:lnTo>
                  <a:pt x="5698" y="219"/>
                </a:lnTo>
                <a:lnTo>
                  <a:pt x="5655" y="332"/>
                </a:lnTo>
                <a:lnTo>
                  <a:pt x="5610" y="464"/>
                </a:lnTo>
                <a:lnTo>
                  <a:pt x="5561" y="616"/>
                </a:lnTo>
                <a:lnTo>
                  <a:pt x="5510" y="786"/>
                </a:lnTo>
                <a:lnTo>
                  <a:pt x="5396" y="1175"/>
                </a:lnTo>
                <a:lnTo>
                  <a:pt x="5261" y="1621"/>
                </a:lnTo>
                <a:lnTo>
                  <a:pt x="5186" y="1861"/>
                </a:lnTo>
                <a:lnTo>
                  <a:pt x="5105" y="2112"/>
                </a:lnTo>
                <a:lnTo>
                  <a:pt x="5019" y="2372"/>
                </a:lnTo>
                <a:lnTo>
                  <a:pt x="4924" y="2639"/>
                </a:lnTo>
                <a:lnTo>
                  <a:pt x="4823" y="2913"/>
                </a:lnTo>
                <a:lnTo>
                  <a:pt x="4713" y="3192"/>
                </a:lnTo>
                <a:lnTo>
                  <a:pt x="4595" y="3475"/>
                </a:lnTo>
                <a:lnTo>
                  <a:pt x="4470" y="3760"/>
                </a:lnTo>
                <a:lnTo>
                  <a:pt x="4335" y="4047"/>
                </a:lnTo>
                <a:lnTo>
                  <a:pt x="4190" y="4333"/>
                </a:lnTo>
                <a:lnTo>
                  <a:pt x="4036" y="4619"/>
                </a:lnTo>
                <a:lnTo>
                  <a:pt x="3871" y="4902"/>
                </a:lnTo>
                <a:lnTo>
                  <a:pt x="3696" y="5181"/>
                </a:lnTo>
                <a:lnTo>
                  <a:pt x="3510" y="5454"/>
                </a:lnTo>
                <a:lnTo>
                  <a:pt x="3311" y="5722"/>
                </a:lnTo>
                <a:lnTo>
                  <a:pt x="3100" y="5981"/>
                </a:lnTo>
                <a:lnTo>
                  <a:pt x="2878" y="6232"/>
                </a:lnTo>
                <a:lnTo>
                  <a:pt x="2642" y="6473"/>
                </a:lnTo>
                <a:lnTo>
                  <a:pt x="2393" y="6702"/>
                </a:lnTo>
                <a:lnTo>
                  <a:pt x="2129" y="6918"/>
                </a:lnTo>
                <a:lnTo>
                  <a:pt x="2104" y="6935"/>
                </a:lnTo>
                <a:lnTo>
                  <a:pt x="2079" y="6953"/>
                </a:lnTo>
                <a:lnTo>
                  <a:pt x="2053" y="6971"/>
                </a:lnTo>
                <a:lnTo>
                  <a:pt x="2028" y="6990"/>
                </a:lnTo>
                <a:lnTo>
                  <a:pt x="2003" y="7010"/>
                </a:lnTo>
                <a:lnTo>
                  <a:pt x="1977" y="7029"/>
                </a:lnTo>
                <a:lnTo>
                  <a:pt x="1952" y="7049"/>
                </a:lnTo>
                <a:lnTo>
                  <a:pt x="1927" y="7069"/>
                </a:lnTo>
                <a:lnTo>
                  <a:pt x="1924" y="7069"/>
                </a:lnTo>
                <a:lnTo>
                  <a:pt x="1825" y="7151"/>
                </a:lnTo>
                <a:lnTo>
                  <a:pt x="1726" y="7235"/>
                </a:lnTo>
                <a:lnTo>
                  <a:pt x="1630" y="7321"/>
                </a:lnTo>
                <a:lnTo>
                  <a:pt x="1535" y="7411"/>
                </a:lnTo>
                <a:lnTo>
                  <a:pt x="1444" y="7502"/>
                </a:lnTo>
                <a:lnTo>
                  <a:pt x="1353" y="7595"/>
                </a:lnTo>
                <a:lnTo>
                  <a:pt x="1266" y="7691"/>
                </a:lnTo>
                <a:lnTo>
                  <a:pt x="1180" y="7789"/>
                </a:lnTo>
                <a:lnTo>
                  <a:pt x="1097" y="7890"/>
                </a:lnTo>
                <a:lnTo>
                  <a:pt x="1016" y="7992"/>
                </a:lnTo>
                <a:lnTo>
                  <a:pt x="938" y="8096"/>
                </a:lnTo>
                <a:lnTo>
                  <a:pt x="863" y="8203"/>
                </a:lnTo>
                <a:lnTo>
                  <a:pt x="790" y="8312"/>
                </a:lnTo>
                <a:lnTo>
                  <a:pt x="720" y="8423"/>
                </a:lnTo>
                <a:lnTo>
                  <a:pt x="653" y="8535"/>
                </a:lnTo>
                <a:lnTo>
                  <a:pt x="589" y="8650"/>
                </a:lnTo>
                <a:lnTo>
                  <a:pt x="528" y="8766"/>
                </a:lnTo>
                <a:lnTo>
                  <a:pt x="469" y="8884"/>
                </a:lnTo>
                <a:lnTo>
                  <a:pt x="414" y="9003"/>
                </a:lnTo>
                <a:lnTo>
                  <a:pt x="362" y="9125"/>
                </a:lnTo>
                <a:lnTo>
                  <a:pt x="313" y="9248"/>
                </a:lnTo>
                <a:lnTo>
                  <a:pt x="267" y="9373"/>
                </a:lnTo>
                <a:lnTo>
                  <a:pt x="225" y="9500"/>
                </a:lnTo>
                <a:lnTo>
                  <a:pt x="187" y="9628"/>
                </a:lnTo>
                <a:lnTo>
                  <a:pt x="151" y="9757"/>
                </a:lnTo>
                <a:lnTo>
                  <a:pt x="120" y="9888"/>
                </a:lnTo>
                <a:lnTo>
                  <a:pt x="91" y="10021"/>
                </a:lnTo>
                <a:lnTo>
                  <a:pt x="67" y="10155"/>
                </a:lnTo>
                <a:lnTo>
                  <a:pt x="47" y="10290"/>
                </a:lnTo>
                <a:lnTo>
                  <a:pt x="30" y="10426"/>
                </a:lnTo>
                <a:lnTo>
                  <a:pt x="18" y="10564"/>
                </a:lnTo>
                <a:lnTo>
                  <a:pt x="9" y="10702"/>
                </a:lnTo>
                <a:lnTo>
                  <a:pt x="0" y="11050"/>
                </a:lnTo>
                <a:lnTo>
                  <a:pt x="7" y="11384"/>
                </a:lnTo>
                <a:lnTo>
                  <a:pt x="29" y="11705"/>
                </a:lnTo>
                <a:lnTo>
                  <a:pt x="65" y="12011"/>
                </a:lnTo>
                <a:lnTo>
                  <a:pt x="115" y="12305"/>
                </a:lnTo>
                <a:lnTo>
                  <a:pt x="176" y="12585"/>
                </a:lnTo>
                <a:lnTo>
                  <a:pt x="248" y="12852"/>
                </a:lnTo>
                <a:lnTo>
                  <a:pt x="332" y="13107"/>
                </a:lnTo>
                <a:lnTo>
                  <a:pt x="424" y="13348"/>
                </a:lnTo>
                <a:lnTo>
                  <a:pt x="525" y="13577"/>
                </a:lnTo>
                <a:lnTo>
                  <a:pt x="633" y="13793"/>
                </a:lnTo>
                <a:lnTo>
                  <a:pt x="749" y="13998"/>
                </a:lnTo>
                <a:lnTo>
                  <a:pt x="870" y="14190"/>
                </a:lnTo>
                <a:lnTo>
                  <a:pt x="995" y="14369"/>
                </a:lnTo>
                <a:lnTo>
                  <a:pt x="1125" y="14537"/>
                </a:lnTo>
                <a:lnTo>
                  <a:pt x="1257" y="14694"/>
                </a:lnTo>
                <a:lnTo>
                  <a:pt x="1391" y="14838"/>
                </a:lnTo>
                <a:lnTo>
                  <a:pt x="1527" y="14971"/>
                </a:lnTo>
                <a:lnTo>
                  <a:pt x="1663" y="15093"/>
                </a:lnTo>
                <a:lnTo>
                  <a:pt x="1798" y="15204"/>
                </a:lnTo>
                <a:lnTo>
                  <a:pt x="1931" y="15302"/>
                </a:lnTo>
                <a:lnTo>
                  <a:pt x="2062" y="15391"/>
                </a:lnTo>
                <a:lnTo>
                  <a:pt x="2189" y="15470"/>
                </a:lnTo>
                <a:lnTo>
                  <a:pt x="2311" y="15536"/>
                </a:lnTo>
                <a:lnTo>
                  <a:pt x="2429" y="15594"/>
                </a:lnTo>
                <a:lnTo>
                  <a:pt x="2539" y="15640"/>
                </a:lnTo>
                <a:lnTo>
                  <a:pt x="2643" y="15676"/>
                </a:lnTo>
                <a:lnTo>
                  <a:pt x="2738" y="15703"/>
                </a:lnTo>
                <a:lnTo>
                  <a:pt x="2825" y="15719"/>
                </a:lnTo>
                <a:lnTo>
                  <a:pt x="2901" y="15726"/>
                </a:lnTo>
                <a:lnTo>
                  <a:pt x="2967" y="15723"/>
                </a:lnTo>
                <a:lnTo>
                  <a:pt x="3020" y="15711"/>
                </a:lnTo>
                <a:lnTo>
                  <a:pt x="3068" y="15686"/>
                </a:lnTo>
                <a:lnTo>
                  <a:pt x="3120" y="15649"/>
                </a:lnTo>
                <a:lnTo>
                  <a:pt x="3172" y="15598"/>
                </a:lnTo>
                <a:lnTo>
                  <a:pt x="3226" y="15533"/>
                </a:lnTo>
                <a:lnTo>
                  <a:pt x="3282" y="15457"/>
                </a:lnTo>
                <a:lnTo>
                  <a:pt x="3340" y="15369"/>
                </a:lnTo>
                <a:lnTo>
                  <a:pt x="3399" y="15270"/>
                </a:lnTo>
                <a:lnTo>
                  <a:pt x="3458" y="15161"/>
                </a:lnTo>
                <a:lnTo>
                  <a:pt x="3520" y="15043"/>
                </a:lnTo>
                <a:lnTo>
                  <a:pt x="3582" y="14916"/>
                </a:lnTo>
                <a:lnTo>
                  <a:pt x="3645" y="14781"/>
                </a:lnTo>
                <a:lnTo>
                  <a:pt x="3709" y="14638"/>
                </a:lnTo>
                <a:lnTo>
                  <a:pt x="3772" y="14488"/>
                </a:lnTo>
                <a:lnTo>
                  <a:pt x="3836" y="14332"/>
                </a:lnTo>
                <a:lnTo>
                  <a:pt x="3901" y="14170"/>
                </a:lnTo>
                <a:lnTo>
                  <a:pt x="3965" y="14003"/>
                </a:lnTo>
                <a:lnTo>
                  <a:pt x="4029" y="13832"/>
                </a:lnTo>
                <a:lnTo>
                  <a:pt x="4093" y="13657"/>
                </a:lnTo>
                <a:lnTo>
                  <a:pt x="4156" y="13480"/>
                </a:lnTo>
                <a:lnTo>
                  <a:pt x="4219" y="13300"/>
                </a:lnTo>
                <a:lnTo>
                  <a:pt x="4281" y="13118"/>
                </a:lnTo>
                <a:lnTo>
                  <a:pt x="4342" y="12936"/>
                </a:lnTo>
                <a:lnTo>
                  <a:pt x="4402" y="12752"/>
                </a:lnTo>
                <a:lnTo>
                  <a:pt x="4461" y="12570"/>
                </a:lnTo>
                <a:lnTo>
                  <a:pt x="4518" y="12387"/>
                </a:lnTo>
                <a:lnTo>
                  <a:pt x="4574" y="12208"/>
                </a:lnTo>
                <a:lnTo>
                  <a:pt x="4627" y="12029"/>
                </a:lnTo>
                <a:lnTo>
                  <a:pt x="4680" y="11854"/>
                </a:lnTo>
                <a:lnTo>
                  <a:pt x="4730" y="11683"/>
                </a:lnTo>
                <a:lnTo>
                  <a:pt x="4778" y="11515"/>
                </a:lnTo>
                <a:lnTo>
                  <a:pt x="4824" y="11353"/>
                </a:lnTo>
                <a:lnTo>
                  <a:pt x="4868" y="11196"/>
                </a:lnTo>
                <a:lnTo>
                  <a:pt x="4948" y="10893"/>
                </a:lnTo>
                <a:lnTo>
                  <a:pt x="5028" y="10590"/>
                </a:lnTo>
                <a:lnTo>
                  <a:pt x="5104" y="10287"/>
                </a:lnTo>
                <a:lnTo>
                  <a:pt x="5177" y="9984"/>
                </a:lnTo>
                <a:lnTo>
                  <a:pt x="5250" y="9682"/>
                </a:lnTo>
                <a:lnTo>
                  <a:pt x="5319" y="9382"/>
                </a:lnTo>
                <a:lnTo>
                  <a:pt x="5387" y="9085"/>
                </a:lnTo>
                <a:lnTo>
                  <a:pt x="5452" y="8792"/>
                </a:lnTo>
                <a:lnTo>
                  <a:pt x="5514" y="8501"/>
                </a:lnTo>
                <a:lnTo>
                  <a:pt x="5574" y="8216"/>
                </a:lnTo>
                <a:lnTo>
                  <a:pt x="5633" y="7936"/>
                </a:lnTo>
                <a:lnTo>
                  <a:pt x="5689" y="7662"/>
                </a:lnTo>
                <a:lnTo>
                  <a:pt x="5795" y="7136"/>
                </a:lnTo>
                <a:lnTo>
                  <a:pt x="5892" y="6641"/>
                </a:lnTo>
                <a:lnTo>
                  <a:pt x="5982" y="6183"/>
                </a:lnTo>
                <a:lnTo>
                  <a:pt x="6063" y="5770"/>
                </a:lnTo>
                <a:lnTo>
                  <a:pt x="6100" y="5580"/>
                </a:lnTo>
                <a:lnTo>
                  <a:pt x="6135" y="5404"/>
                </a:lnTo>
                <a:lnTo>
                  <a:pt x="6170" y="5242"/>
                </a:lnTo>
                <a:lnTo>
                  <a:pt x="6201" y="5093"/>
                </a:lnTo>
                <a:lnTo>
                  <a:pt x="6231" y="4959"/>
                </a:lnTo>
                <a:lnTo>
                  <a:pt x="6258" y="4841"/>
                </a:lnTo>
                <a:lnTo>
                  <a:pt x="6284" y="4740"/>
                </a:lnTo>
                <a:lnTo>
                  <a:pt x="6308" y="4655"/>
                </a:lnTo>
                <a:lnTo>
                  <a:pt x="6332" y="4588"/>
                </a:lnTo>
                <a:lnTo>
                  <a:pt x="6352" y="4539"/>
                </a:lnTo>
                <a:lnTo>
                  <a:pt x="6371" y="4510"/>
                </a:lnTo>
                <a:lnTo>
                  <a:pt x="6388" y="4500"/>
                </a:lnTo>
                <a:lnTo>
                  <a:pt x="6404" y="4510"/>
                </a:lnTo>
                <a:lnTo>
                  <a:pt x="6422" y="4539"/>
                </a:lnTo>
                <a:lnTo>
                  <a:pt x="6440" y="4588"/>
                </a:lnTo>
                <a:lnTo>
                  <a:pt x="6460" y="4655"/>
                </a:lnTo>
                <a:lnTo>
                  <a:pt x="6480" y="4740"/>
                </a:lnTo>
                <a:lnTo>
                  <a:pt x="6500" y="4840"/>
                </a:lnTo>
                <a:lnTo>
                  <a:pt x="6522" y="4957"/>
                </a:lnTo>
                <a:lnTo>
                  <a:pt x="6543" y="5090"/>
                </a:lnTo>
                <a:lnTo>
                  <a:pt x="6564" y="5238"/>
                </a:lnTo>
                <a:lnTo>
                  <a:pt x="6585" y="5399"/>
                </a:lnTo>
                <a:lnTo>
                  <a:pt x="6606" y="5573"/>
                </a:lnTo>
                <a:lnTo>
                  <a:pt x="6627" y="5761"/>
                </a:lnTo>
                <a:lnTo>
                  <a:pt x="6647" y="5959"/>
                </a:lnTo>
                <a:lnTo>
                  <a:pt x="6667" y="6169"/>
                </a:lnTo>
                <a:lnTo>
                  <a:pt x="6686" y="6390"/>
                </a:lnTo>
                <a:lnTo>
                  <a:pt x="6704" y="6621"/>
                </a:lnTo>
                <a:lnTo>
                  <a:pt x="6722" y="6859"/>
                </a:lnTo>
                <a:lnTo>
                  <a:pt x="6738" y="7107"/>
                </a:lnTo>
                <a:lnTo>
                  <a:pt x="6753" y="7362"/>
                </a:lnTo>
                <a:lnTo>
                  <a:pt x="6767" y="7625"/>
                </a:lnTo>
                <a:lnTo>
                  <a:pt x="6779" y="7893"/>
                </a:lnTo>
                <a:lnTo>
                  <a:pt x="6789" y="8167"/>
                </a:lnTo>
                <a:lnTo>
                  <a:pt x="6798" y="8445"/>
                </a:lnTo>
                <a:lnTo>
                  <a:pt x="6805" y="8727"/>
                </a:lnTo>
                <a:lnTo>
                  <a:pt x="6810" y="9014"/>
                </a:lnTo>
                <a:lnTo>
                  <a:pt x="6812" y="9302"/>
                </a:lnTo>
                <a:lnTo>
                  <a:pt x="6813" y="9593"/>
                </a:lnTo>
                <a:lnTo>
                  <a:pt x="6811" y="9884"/>
                </a:lnTo>
                <a:lnTo>
                  <a:pt x="6806" y="10177"/>
                </a:lnTo>
                <a:lnTo>
                  <a:pt x="6799" y="10469"/>
                </a:lnTo>
                <a:lnTo>
                  <a:pt x="6789" y="10760"/>
                </a:lnTo>
                <a:lnTo>
                  <a:pt x="6776" y="11050"/>
                </a:lnTo>
                <a:lnTo>
                  <a:pt x="6760" y="11301"/>
                </a:lnTo>
                <a:lnTo>
                  <a:pt x="6740" y="11549"/>
                </a:lnTo>
                <a:lnTo>
                  <a:pt x="6716" y="11793"/>
                </a:lnTo>
                <a:lnTo>
                  <a:pt x="6687" y="12035"/>
                </a:lnTo>
                <a:lnTo>
                  <a:pt x="6654" y="12271"/>
                </a:lnTo>
                <a:lnTo>
                  <a:pt x="6619" y="12505"/>
                </a:lnTo>
                <a:lnTo>
                  <a:pt x="6580" y="12734"/>
                </a:lnTo>
                <a:lnTo>
                  <a:pt x="6539" y="12959"/>
                </a:lnTo>
                <a:lnTo>
                  <a:pt x="6495" y="13179"/>
                </a:lnTo>
                <a:lnTo>
                  <a:pt x="6450" y="13393"/>
                </a:lnTo>
                <a:lnTo>
                  <a:pt x="6403" y="13601"/>
                </a:lnTo>
                <a:lnTo>
                  <a:pt x="6355" y="13804"/>
                </a:lnTo>
                <a:lnTo>
                  <a:pt x="6306" y="14000"/>
                </a:lnTo>
                <a:lnTo>
                  <a:pt x="6257" y="14190"/>
                </a:lnTo>
                <a:lnTo>
                  <a:pt x="6208" y="14372"/>
                </a:lnTo>
                <a:lnTo>
                  <a:pt x="6159" y="14548"/>
                </a:lnTo>
                <a:lnTo>
                  <a:pt x="6111" y="14716"/>
                </a:lnTo>
                <a:lnTo>
                  <a:pt x="6064" y="14876"/>
                </a:lnTo>
                <a:lnTo>
                  <a:pt x="6019" y="15027"/>
                </a:lnTo>
                <a:lnTo>
                  <a:pt x="5975" y="15170"/>
                </a:lnTo>
                <a:lnTo>
                  <a:pt x="5894" y="15430"/>
                </a:lnTo>
                <a:lnTo>
                  <a:pt x="5826" y="15651"/>
                </a:lnTo>
                <a:lnTo>
                  <a:pt x="5797" y="15747"/>
                </a:lnTo>
                <a:lnTo>
                  <a:pt x="5772" y="15832"/>
                </a:lnTo>
                <a:lnTo>
                  <a:pt x="5751" y="15906"/>
                </a:lnTo>
                <a:lnTo>
                  <a:pt x="5735" y="15969"/>
                </a:lnTo>
                <a:lnTo>
                  <a:pt x="5725" y="16021"/>
                </a:lnTo>
                <a:lnTo>
                  <a:pt x="5720" y="16060"/>
                </a:lnTo>
                <a:lnTo>
                  <a:pt x="5721" y="16089"/>
                </a:lnTo>
                <a:lnTo>
                  <a:pt x="5728" y="16104"/>
                </a:lnTo>
                <a:lnTo>
                  <a:pt x="5759" y="16119"/>
                </a:lnTo>
                <a:lnTo>
                  <a:pt x="5807" y="16127"/>
                </a:lnTo>
                <a:lnTo>
                  <a:pt x="5869" y="16127"/>
                </a:lnTo>
                <a:lnTo>
                  <a:pt x="5945" y="16119"/>
                </a:lnTo>
                <a:lnTo>
                  <a:pt x="6035" y="16104"/>
                </a:lnTo>
                <a:lnTo>
                  <a:pt x="6136" y="16082"/>
                </a:lnTo>
                <a:lnTo>
                  <a:pt x="6249" y="16050"/>
                </a:lnTo>
                <a:lnTo>
                  <a:pt x="6373" y="16013"/>
                </a:lnTo>
                <a:lnTo>
                  <a:pt x="6504" y="15968"/>
                </a:lnTo>
                <a:lnTo>
                  <a:pt x="6644" y="15914"/>
                </a:lnTo>
                <a:lnTo>
                  <a:pt x="6792" y="15854"/>
                </a:lnTo>
                <a:lnTo>
                  <a:pt x="6946" y="15786"/>
                </a:lnTo>
                <a:lnTo>
                  <a:pt x="7105" y="15712"/>
                </a:lnTo>
                <a:lnTo>
                  <a:pt x="7267" y="15629"/>
                </a:lnTo>
                <a:lnTo>
                  <a:pt x="7433" y="15539"/>
                </a:lnTo>
                <a:lnTo>
                  <a:pt x="7602" y="15443"/>
                </a:lnTo>
                <a:lnTo>
                  <a:pt x="7772" y="15338"/>
                </a:lnTo>
                <a:lnTo>
                  <a:pt x="7942" y="15227"/>
                </a:lnTo>
                <a:lnTo>
                  <a:pt x="8111" y="15108"/>
                </a:lnTo>
                <a:lnTo>
                  <a:pt x="8279" y="14982"/>
                </a:lnTo>
                <a:lnTo>
                  <a:pt x="8444" y="14850"/>
                </a:lnTo>
                <a:lnTo>
                  <a:pt x="8605" y="14710"/>
                </a:lnTo>
                <a:lnTo>
                  <a:pt x="8761" y="14563"/>
                </a:lnTo>
                <a:lnTo>
                  <a:pt x="8912" y="14408"/>
                </a:lnTo>
                <a:lnTo>
                  <a:pt x="9056" y="14248"/>
                </a:lnTo>
                <a:lnTo>
                  <a:pt x="9193" y="14080"/>
                </a:lnTo>
                <a:lnTo>
                  <a:pt x="9320" y="13905"/>
                </a:lnTo>
                <a:lnTo>
                  <a:pt x="9438" y="13724"/>
                </a:lnTo>
                <a:lnTo>
                  <a:pt x="9546" y="13535"/>
                </a:lnTo>
                <a:lnTo>
                  <a:pt x="9641" y="13340"/>
                </a:lnTo>
                <a:lnTo>
                  <a:pt x="9724" y="13138"/>
                </a:lnTo>
                <a:lnTo>
                  <a:pt x="9794" y="12930"/>
                </a:lnTo>
                <a:lnTo>
                  <a:pt x="9808" y="12898"/>
                </a:lnTo>
                <a:lnTo>
                  <a:pt x="9844" y="12805"/>
                </a:lnTo>
                <a:lnTo>
                  <a:pt x="9868" y="12735"/>
                </a:lnTo>
                <a:lnTo>
                  <a:pt x="9896" y="12651"/>
                </a:lnTo>
                <a:lnTo>
                  <a:pt x="9928" y="12552"/>
                </a:lnTo>
                <a:lnTo>
                  <a:pt x="9960" y="12438"/>
                </a:lnTo>
                <a:lnTo>
                  <a:pt x="9993" y="12309"/>
                </a:lnTo>
                <a:lnTo>
                  <a:pt x="10026" y="12166"/>
                </a:lnTo>
                <a:lnTo>
                  <a:pt x="10059" y="12008"/>
                </a:lnTo>
                <a:lnTo>
                  <a:pt x="10090" y="11836"/>
                </a:lnTo>
                <a:lnTo>
                  <a:pt x="10120" y="11650"/>
                </a:lnTo>
                <a:lnTo>
                  <a:pt x="10146" y="11451"/>
                </a:lnTo>
                <a:lnTo>
                  <a:pt x="10169" y="11237"/>
                </a:lnTo>
                <a:lnTo>
                  <a:pt x="10186" y="11009"/>
                </a:lnTo>
                <a:lnTo>
                  <a:pt x="10199" y="10768"/>
                </a:lnTo>
                <a:lnTo>
                  <a:pt x="10205" y="10514"/>
                </a:lnTo>
                <a:lnTo>
                  <a:pt x="10205" y="10247"/>
                </a:lnTo>
                <a:lnTo>
                  <a:pt x="10197" y="9967"/>
                </a:lnTo>
                <a:lnTo>
                  <a:pt x="10180" y="9673"/>
                </a:lnTo>
                <a:lnTo>
                  <a:pt x="10154" y="9366"/>
                </a:lnTo>
                <a:lnTo>
                  <a:pt x="10118" y="9048"/>
                </a:lnTo>
                <a:lnTo>
                  <a:pt x="10070" y="8716"/>
                </a:lnTo>
                <a:lnTo>
                  <a:pt x="10012" y="8372"/>
                </a:lnTo>
                <a:lnTo>
                  <a:pt x="9941" y="8016"/>
                </a:lnTo>
                <a:lnTo>
                  <a:pt x="9856" y="7648"/>
                </a:lnTo>
                <a:lnTo>
                  <a:pt x="9758" y="7267"/>
                </a:lnTo>
                <a:lnTo>
                  <a:pt x="9645" y="6875"/>
                </a:lnTo>
                <a:lnTo>
                  <a:pt x="9516" y="6470"/>
                </a:lnTo>
                <a:lnTo>
                  <a:pt x="9371" y="6055"/>
                </a:lnTo>
                <a:lnTo>
                  <a:pt x="9209" y="562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id-ID">
              <a:solidFill>
                <a:schemeClr val="bg1">
                  <a:lumMod val="50000"/>
                </a:schemeClr>
              </a:solidFill>
            </a:endParaRPr>
          </a:p>
        </p:txBody>
      </p:sp>
      <p:sp>
        <p:nvSpPr>
          <p:cNvPr id="53" name="TextBox 52"/>
          <p:cNvSpPr txBox="1"/>
          <p:nvPr/>
        </p:nvSpPr>
        <p:spPr>
          <a:xfrm>
            <a:off x="9005518" y="5321001"/>
            <a:ext cx="2381384" cy="430887"/>
          </a:xfrm>
          <a:prstGeom prst="rect">
            <a:avLst/>
          </a:prstGeom>
          <a:noFill/>
        </p:spPr>
        <p:txBody>
          <a:bodyPr wrap="square" rtlCol="0">
            <a:spAutoFit/>
          </a:bodyPr>
          <a:lstStyle/>
          <a:p>
            <a:r>
              <a:rPr lang="en-US" sz="105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Lorem</a:t>
            </a:r>
            <a:r>
              <a:rPr lang="en-US" sz="105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05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ipsum</a:t>
            </a:r>
            <a:r>
              <a:rPr lang="en-US" sz="105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dolor sit </a:t>
            </a:r>
            <a:r>
              <a:rPr lang="en-US" sz="105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amet</a:t>
            </a:r>
            <a:r>
              <a:rPr lang="en-US" sz="105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05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consectetur</a:t>
            </a:r>
            <a:r>
              <a:rPr lang="en-US" sz="105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05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adipiscing</a:t>
            </a:r>
            <a:r>
              <a:rPr lang="en-US" sz="105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r>
              <a:rPr lang="en-US" sz="1050" dirty="0" err="1">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elit</a:t>
            </a:r>
            <a:r>
              <a:rPr lang="en-US" sz="1050" dirty="0">
                <a:solidFill>
                  <a:schemeClr val="tx1">
                    <a:lumMod val="65000"/>
                    <a:lumOff val="35000"/>
                  </a:schemeClr>
                </a:solidFill>
                <a:latin typeface="Segoe UI" panose="020B0502040204020203" pitchFamily="34" charset="0"/>
                <a:ea typeface="Segoe UI" panose="020B0502040204020203" pitchFamily="34" charset="0"/>
                <a:cs typeface="Segoe UI" panose="020B0502040204020203" pitchFamily="34" charset="0"/>
              </a:rPr>
              <a:t>. </a:t>
            </a:r>
          </a:p>
        </p:txBody>
      </p:sp>
      <p:sp>
        <p:nvSpPr>
          <p:cNvPr id="54" name="TextBox 53"/>
          <p:cNvSpPr txBox="1"/>
          <p:nvPr/>
        </p:nvSpPr>
        <p:spPr>
          <a:xfrm>
            <a:off x="9005518" y="5026736"/>
            <a:ext cx="1260345" cy="307777"/>
          </a:xfrm>
          <a:prstGeom prst="rect">
            <a:avLst/>
          </a:prstGeom>
          <a:noFill/>
        </p:spPr>
        <p:txBody>
          <a:bodyPr wrap="none" rtlCol="0">
            <a:spAutoFit/>
          </a:bodyPr>
          <a:lstStyle/>
          <a:p>
            <a:r>
              <a:rPr lang="en-US" sz="1400" b="1" dirty="0">
                <a:solidFill>
                  <a:schemeClr val="tx1">
                    <a:lumMod val="85000"/>
                    <a:lumOff val="15000"/>
                  </a:schemeClr>
                </a:solidFill>
                <a:latin typeface="Futura Bk BT" panose="020B0502020204020303" pitchFamily="34" charset="0"/>
              </a:rPr>
              <a:t>Feature Three</a:t>
            </a:r>
            <a:endParaRPr lang="id-ID" sz="1400" b="1" dirty="0">
              <a:solidFill>
                <a:schemeClr val="tx1">
                  <a:lumMod val="85000"/>
                  <a:lumOff val="15000"/>
                </a:schemeClr>
              </a:solidFill>
              <a:latin typeface="Futura Bk BT" panose="020B0502020204020303" pitchFamily="34" charset="0"/>
            </a:endParaRPr>
          </a:p>
        </p:txBody>
      </p:sp>
      <p:sp>
        <p:nvSpPr>
          <p:cNvPr id="55" name="Freeform 641"/>
          <p:cNvSpPr>
            <a:spLocks noEditPoints="1"/>
          </p:cNvSpPr>
          <p:nvPr/>
        </p:nvSpPr>
        <p:spPr bwMode="auto">
          <a:xfrm>
            <a:off x="8572145" y="5235990"/>
            <a:ext cx="331787" cy="406400"/>
          </a:xfrm>
          <a:custGeom>
            <a:avLst/>
            <a:gdLst>
              <a:gd name="T0" fmla="*/ 9441 w 13167"/>
              <a:gd name="T1" fmla="*/ 218 h 16127"/>
              <a:gd name="T2" fmla="*/ 9270 w 13167"/>
              <a:gd name="T3" fmla="*/ 658 h 16127"/>
              <a:gd name="T4" fmla="*/ 8990 w 13167"/>
              <a:gd name="T5" fmla="*/ 1233 h 16127"/>
              <a:gd name="T6" fmla="*/ 8594 w 13167"/>
              <a:gd name="T7" fmla="*/ 1850 h 16127"/>
              <a:gd name="T8" fmla="*/ 8079 w 13167"/>
              <a:gd name="T9" fmla="*/ 2414 h 16127"/>
              <a:gd name="T10" fmla="*/ 7436 w 13167"/>
              <a:gd name="T11" fmla="*/ 2834 h 16127"/>
              <a:gd name="T12" fmla="*/ 6910 w 13167"/>
              <a:gd name="T13" fmla="*/ 2929 h 16127"/>
              <a:gd name="T14" fmla="*/ 6296 w 13167"/>
              <a:gd name="T15" fmla="*/ 2792 h 16127"/>
              <a:gd name="T16" fmla="*/ 5273 w 13167"/>
              <a:gd name="T17" fmla="*/ 2432 h 16127"/>
              <a:gd name="T18" fmla="*/ 4494 w 13167"/>
              <a:gd name="T19" fmla="*/ 2183 h 16127"/>
              <a:gd name="T20" fmla="*/ 3736 w 13167"/>
              <a:gd name="T21" fmla="*/ 2048 h 16127"/>
              <a:gd name="T22" fmla="*/ 3048 w 13167"/>
              <a:gd name="T23" fmla="*/ 2124 h 16127"/>
              <a:gd name="T24" fmla="*/ 2122 w 13167"/>
              <a:gd name="T25" fmla="*/ 2651 h 16127"/>
              <a:gd name="T26" fmla="*/ 1334 w 13167"/>
              <a:gd name="T27" fmla="*/ 3426 h 16127"/>
              <a:gd name="T28" fmla="*/ 758 w 13167"/>
              <a:gd name="T29" fmla="*/ 4286 h 16127"/>
              <a:gd name="T30" fmla="*/ 364 w 13167"/>
              <a:gd name="T31" fmla="*/ 5116 h 16127"/>
              <a:gd name="T32" fmla="*/ 126 w 13167"/>
              <a:gd name="T33" fmla="*/ 5798 h 16127"/>
              <a:gd name="T34" fmla="*/ 7 w 13167"/>
              <a:gd name="T35" fmla="*/ 6260 h 16127"/>
              <a:gd name="T36" fmla="*/ 3509 w 13167"/>
              <a:gd name="T37" fmla="*/ 11292 h 16127"/>
              <a:gd name="T38" fmla="*/ 3760 w 13167"/>
              <a:gd name="T39" fmla="*/ 10792 h 16127"/>
              <a:gd name="T40" fmla="*/ 4150 w 13167"/>
              <a:gd name="T41" fmla="*/ 10109 h 16127"/>
              <a:gd name="T42" fmla="*/ 4660 w 13167"/>
              <a:gd name="T43" fmla="*/ 9366 h 16127"/>
              <a:gd name="T44" fmla="*/ 5266 w 13167"/>
              <a:gd name="T45" fmla="*/ 8685 h 16127"/>
              <a:gd name="T46" fmla="*/ 5948 w 13167"/>
              <a:gd name="T47" fmla="*/ 8188 h 16127"/>
              <a:gd name="T48" fmla="*/ 6603 w 13167"/>
              <a:gd name="T49" fmla="*/ 7994 h 16127"/>
              <a:gd name="T50" fmla="*/ 7196 w 13167"/>
              <a:gd name="T51" fmla="*/ 8039 h 16127"/>
              <a:gd name="T52" fmla="*/ 7787 w 13167"/>
              <a:gd name="T53" fmla="*/ 8221 h 16127"/>
              <a:gd name="T54" fmla="*/ 8399 w 13167"/>
              <a:gd name="T55" fmla="*/ 8459 h 16127"/>
              <a:gd name="T56" fmla="*/ 9056 w 13167"/>
              <a:gd name="T57" fmla="*/ 8672 h 16127"/>
              <a:gd name="T58" fmla="*/ 9780 w 13167"/>
              <a:gd name="T59" fmla="*/ 8777 h 16127"/>
              <a:gd name="T60" fmla="*/ 10592 w 13167"/>
              <a:gd name="T61" fmla="*/ 8689 h 16127"/>
              <a:gd name="T62" fmla="*/ 11349 w 13167"/>
              <a:gd name="T63" fmla="*/ 8278 h 16127"/>
              <a:gd name="T64" fmla="*/ 11977 w 13167"/>
              <a:gd name="T65" fmla="*/ 7611 h 16127"/>
              <a:gd name="T66" fmla="*/ 12474 w 13167"/>
              <a:gd name="T67" fmla="*/ 6830 h 16127"/>
              <a:gd name="T68" fmla="*/ 12838 w 13167"/>
              <a:gd name="T69" fmla="*/ 6073 h 16127"/>
              <a:gd name="T70" fmla="*/ 13069 w 13167"/>
              <a:gd name="T71" fmla="*/ 5479 h 16127"/>
              <a:gd name="T72" fmla="*/ 9512 w 13167"/>
              <a:gd name="T73" fmla="*/ 0 h 16127"/>
              <a:gd name="T74" fmla="*/ 4346 w 13167"/>
              <a:gd name="T75" fmla="*/ 11009 h 16127"/>
              <a:gd name="T76" fmla="*/ 4071 w 13167"/>
              <a:gd name="T77" fmla="*/ 11442 h 16127"/>
              <a:gd name="T78" fmla="*/ 3839 w 13167"/>
              <a:gd name="T79" fmla="*/ 11846 h 16127"/>
              <a:gd name="T80" fmla="*/ 6240 w 13167"/>
              <a:gd name="T81" fmla="*/ 15752 h 16127"/>
              <a:gd name="T82" fmla="*/ 6379 w 13167"/>
              <a:gd name="T83" fmla="*/ 15895 h 16127"/>
              <a:gd name="T84" fmla="*/ 6546 w 13167"/>
              <a:gd name="T85" fmla="*/ 16016 h 16127"/>
              <a:gd name="T86" fmla="*/ 6760 w 13167"/>
              <a:gd name="T87" fmla="*/ 16106 h 16127"/>
              <a:gd name="T88" fmla="*/ 7011 w 13167"/>
              <a:gd name="T89" fmla="*/ 16123 h 16127"/>
              <a:gd name="T90" fmla="*/ 7293 w 13167"/>
              <a:gd name="T91" fmla="*/ 16027 h 16127"/>
              <a:gd name="T92" fmla="*/ 7559 w 13167"/>
              <a:gd name="T93" fmla="*/ 15806 h 16127"/>
              <a:gd name="T94" fmla="*/ 7686 w 13167"/>
              <a:gd name="T95" fmla="*/ 15565 h 16127"/>
              <a:gd name="T96" fmla="*/ 7704 w 13167"/>
              <a:gd name="T97" fmla="*/ 15329 h 16127"/>
              <a:gd name="T98" fmla="*/ 7653 w 13167"/>
              <a:gd name="T99" fmla="*/ 15119 h 16127"/>
              <a:gd name="T100" fmla="*/ 7577 w 13167"/>
              <a:gd name="T101" fmla="*/ 14955 h 16127"/>
              <a:gd name="T102" fmla="*/ 7508 w 13167"/>
              <a:gd name="T103" fmla="*/ 14849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167" h="16127">
                <a:moveTo>
                  <a:pt x="9512" y="0"/>
                </a:moveTo>
                <a:lnTo>
                  <a:pt x="9504" y="26"/>
                </a:lnTo>
                <a:lnTo>
                  <a:pt x="9481" y="101"/>
                </a:lnTo>
                <a:lnTo>
                  <a:pt x="9463" y="154"/>
                </a:lnTo>
                <a:lnTo>
                  <a:pt x="9441" y="218"/>
                </a:lnTo>
                <a:lnTo>
                  <a:pt x="9416" y="291"/>
                </a:lnTo>
                <a:lnTo>
                  <a:pt x="9386" y="372"/>
                </a:lnTo>
                <a:lnTo>
                  <a:pt x="9351" y="461"/>
                </a:lnTo>
                <a:lnTo>
                  <a:pt x="9313" y="556"/>
                </a:lnTo>
                <a:lnTo>
                  <a:pt x="9270" y="658"/>
                </a:lnTo>
                <a:lnTo>
                  <a:pt x="9222" y="765"/>
                </a:lnTo>
                <a:lnTo>
                  <a:pt x="9171" y="877"/>
                </a:lnTo>
                <a:lnTo>
                  <a:pt x="9115" y="993"/>
                </a:lnTo>
                <a:lnTo>
                  <a:pt x="9055" y="1112"/>
                </a:lnTo>
                <a:lnTo>
                  <a:pt x="8990" y="1233"/>
                </a:lnTo>
                <a:lnTo>
                  <a:pt x="8919" y="1356"/>
                </a:lnTo>
                <a:lnTo>
                  <a:pt x="8845" y="1480"/>
                </a:lnTo>
                <a:lnTo>
                  <a:pt x="8767" y="1604"/>
                </a:lnTo>
                <a:lnTo>
                  <a:pt x="8683" y="1727"/>
                </a:lnTo>
                <a:lnTo>
                  <a:pt x="8594" y="1850"/>
                </a:lnTo>
                <a:lnTo>
                  <a:pt x="8501" y="1970"/>
                </a:lnTo>
                <a:lnTo>
                  <a:pt x="8403" y="2087"/>
                </a:lnTo>
                <a:lnTo>
                  <a:pt x="8299" y="2200"/>
                </a:lnTo>
                <a:lnTo>
                  <a:pt x="8191" y="2310"/>
                </a:lnTo>
                <a:lnTo>
                  <a:pt x="8079" y="2414"/>
                </a:lnTo>
                <a:lnTo>
                  <a:pt x="7960" y="2513"/>
                </a:lnTo>
                <a:lnTo>
                  <a:pt x="7837" y="2605"/>
                </a:lnTo>
                <a:lnTo>
                  <a:pt x="7709" y="2689"/>
                </a:lnTo>
                <a:lnTo>
                  <a:pt x="7575" y="2766"/>
                </a:lnTo>
                <a:lnTo>
                  <a:pt x="7436" y="2834"/>
                </a:lnTo>
                <a:lnTo>
                  <a:pt x="7291" y="2893"/>
                </a:lnTo>
                <a:lnTo>
                  <a:pt x="7207" y="2917"/>
                </a:lnTo>
                <a:lnTo>
                  <a:pt x="7115" y="2930"/>
                </a:lnTo>
                <a:lnTo>
                  <a:pt x="7015" y="2934"/>
                </a:lnTo>
                <a:lnTo>
                  <a:pt x="6910" y="2929"/>
                </a:lnTo>
                <a:lnTo>
                  <a:pt x="6798" y="2915"/>
                </a:lnTo>
                <a:lnTo>
                  <a:pt x="6680" y="2894"/>
                </a:lnTo>
                <a:lnTo>
                  <a:pt x="6557" y="2866"/>
                </a:lnTo>
                <a:lnTo>
                  <a:pt x="6429" y="2831"/>
                </a:lnTo>
                <a:lnTo>
                  <a:pt x="6296" y="2792"/>
                </a:lnTo>
                <a:lnTo>
                  <a:pt x="6159" y="2749"/>
                </a:lnTo>
                <a:lnTo>
                  <a:pt x="6018" y="2700"/>
                </a:lnTo>
                <a:lnTo>
                  <a:pt x="5874" y="2650"/>
                </a:lnTo>
                <a:lnTo>
                  <a:pt x="5578" y="2542"/>
                </a:lnTo>
                <a:lnTo>
                  <a:pt x="5273" y="2432"/>
                </a:lnTo>
                <a:lnTo>
                  <a:pt x="5118" y="2378"/>
                </a:lnTo>
                <a:lnTo>
                  <a:pt x="4963" y="2324"/>
                </a:lnTo>
                <a:lnTo>
                  <a:pt x="4806" y="2274"/>
                </a:lnTo>
                <a:lnTo>
                  <a:pt x="4651" y="2227"/>
                </a:lnTo>
                <a:lnTo>
                  <a:pt x="4494" y="2183"/>
                </a:lnTo>
                <a:lnTo>
                  <a:pt x="4340" y="2144"/>
                </a:lnTo>
                <a:lnTo>
                  <a:pt x="4186" y="2111"/>
                </a:lnTo>
                <a:lnTo>
                  <a:pt x="4034" y="2083"/>
                </a:lnTo>
                <a:lnTo>
                  <a:pt x="3883" y="2061"/>
                </a:lnTo>
                <a:lnTo>
                  <a:pt x="3736" y="2048"/>
                </a:lnTo>
                <a:lnTo>
                  <a:pt x="3591" y="2044"/>
                </a:lnTo>
                <a:lnTo>
                  <a:pt x="3449" y="2048"/>
                </a:lnTo>
                <a:lnTo>
                  <a:pt x="3312" y="2062"/>
                </a:lnTo>
                <a:lnTo>
                  <a:pt x="3177" y="2088"/>
                </a:lnTo>
                <a:lnTo>
                  <a:pt x="3048" y="2124"/>
                </a:lnTo>
                <a:lnTo>
                  <a:pt x="2922" y="2172"/>
                </a:lnTo>
                <a:lnTo>
                  <a:pt x="2708" y="2276"/>
                </a:lnTo>
                <a:lnTo>
                  <a:pt x="2503" y="2392"/>
                </a:lnTo>
                <a:lnTo>
                  <a:pt x="2307" y="2517"/>
                </a:lnTo>
                <a:lnTo>
                  <a:pt x="2122" y="2651"/>
                </a:lnTo>
                <a:lnTo>
                  <a:pt x="1946" y="2794"/>
                </a:lnTo>
                <a:lnTo>
                  <a:pt x="1780" y="2943"/>
                </a:lnTo>
                <a:lnTo>
                  <a:pt x="1623" y="3100"/>
                </a:lnTo>
                <a:lnTo>
                  <a:pt x="1475" y="3261"/>
                </a:lnTo>
                <a:lnTo>
                  <a:pt x="1334" y="3426"/>
                </a:lnTo>
                <a:lnTo>
                  <a:pt x="1204" y="3595"/>
                </a:lnTo>
                <a:lnTo>
                  <a:pt x="1080" y="3766"/>
                </a:lnTo>
                <a:lnTo>
                  <a:pt x="965" y="3939"/>
                </a:lnTo>
                <a:lnTo>
                  <a:pt x="858" y="4113"/>
                </a:lnTo>
                <a:lnTo>
                  <a:pt x="758" y="4286"/>
                </a:lnTo>
                <a:lnTo>
                  <a:pt x="665" y="4458"/>
                </a:lnTo>
                <a:lnTo>
                  <a:pt x="580" y="4628"/>
                </a:lnTo>
                <a:lnTo>
                  <a:pt x="502" y="4795"/>
                </a:lnTo>
                <a:lnTo>
                  <a:pt x="429" y="4958"/>
                </a:lnTo>
                <a:lnTo>
                  <a:pt x="364" y="5116"/>
                </a:lnTo>
                <a:lnTo>
                  <a:pt x="305" y="5268"/>
                </a:lnTo>
                <a:lnTo>
                  <a:pt x="252" y="5413"/>
                </a:lnTo>
                <a:lnTo>
                  <a:pt x="205" y="5550"/>
                </a:lnTo>
                <a:lnTo>
                  <a:pt x="163" y="5679"/>
                </a:lnTo>
                <a:lnTo>
                  <a:pt x="126" y="5798"/>
                </a:lnTo>
                <a:lnTo>
                  <a:pt x="95" y="5907"/>
                </a:lnTo>
                <a:lnTo>
                  <a:pt x="68" y="6005"/>
                </a:lnTo>
                <a:lnTo>
                  <a:pt x="46" y="6089"/>
                </a:lnTo>
                <a:lnTo>
                  <a:pt x="29" y="6161"/>
                </a:lnTo>
                <a:lnTo>
                  <a:pt x="7" y="6260"/>
                </a:lnTo>
                <a:lnTo>
                  <a:pt x="0" y="6295"/>
                </a:lnTo>
                <a:lnTo>
                  <a:pt x="3421" y="11485"/>
                </a:lnTo>
                <a:lnTo>
                  <a:pt x="3436" y="11452"/>
                </a:lnTo>
                <a:lnTo>
                  <a:pt x="3478" y="11358"/>
                </a:lnTo>
                <a:lnTo>
                  <a:pt x="3509" y="11292"/>
                </a:lnTo>
                <a:lnTo>
                  <a:pt x="3547" y="11212"/>
                </a:lnTo>
                <a:lnTo>
                  <a:pt x="3591" y="11121"/>
                </a:lnTo>
                <a:lnTo>
                  <a:pt x="3642" y="11020"/>
                </a:lnTo>
                <a:lnTo>
                  <a:pt x="3698" y="10911"/>
                </a:lnTo>
                <a:lnTo>
                  <a:pt x="3760" y="10792"/>
                </a:lnTo>
                <a:lnTo>
                  <a:pt x="3827" y="10667"/>
                </a:lnTo>
                <a:lnTo>
                  <a:pt x="3900" y="10535"/>
                </a:lnTo>
                <a:lnTo>
                  <a:pt x="3979" y="10397"/>
                </a:lnTo>
                <a:lnTo>
                  <a:pt x="4062" y="10255"/>
                </a:lnTo>
                <a:lnTo>
                  <a:pt x="4150" y="10109"/>
                </a:lnTo>
                <a:lnTo>
                  <a:pt x="4244" y="9962"/>
                </a:lnTo>
                <a:lnTo>
                  <a:pt x="4341" y="9813"/>
                </a:lnTo>
                <a:lnTo>
                  <a:pt x="4443" y="9664"/>
                </a:lnTo>
                <a:lnTo>
                  <a:pt x="4550" y="9515"/>
                </a:lnTo>
                <a:lnTo>
                  <a:pt x="4660" y="9366"/>
                </a:lnTo>
                <a:lnTo>
                  <a:pt x="4774" y="9221"/>
                </a:lnTo>
                <a:lnTo>
                  <a:pt x="4892" y="9080"/>
                </a:lnTo>
                <a:lnTo>
                  <a:pt x="5013" y="8942"/>
                </a:lnTo>
                <a:lnTo>
                  <a:pt x="5138" y="8811"/>
                </a:lnTo>
                <a:lnTo>
                  <a:pt x="5266" y="8685"/>
                </a:lnTo>
                <a:lnTo>
                  <a:pt x="5397" y="8567"/>
                </a:lnTo>
                <a:lnTo>
                  <a:pt x="5531" y="8457"/>
                </a:lnTo>
                <a:lnTo>
                  <a:pt x="5667" y="8357"/>
                </a:lnTo>
                <a:lnTo>
                  <a:pt x="5807" y="8267"/>
                </a:lnTo>
                <a:lnTo>
                  <a:pt x="5948" y="8188"/>
                </a:lnTo>
                <a:lnTo>
                  <a:pt x="6091" y="8121"/>
                </a:lnTo>
                <a:lnTo>
                  <a:pt x="6237" y="8068"/>
                </a:lnTo>
                <a:lnTo>
                  <a:pt x="6360" y="8034"/>
                </a:lnTo>
                <a:lnTo>
                  <a:pt x="6483" y="8010"/>
                </a:lnTo>
                <a:lnTo>
                  <a:pt x="6603" y="7994"/>
                </a:lnTo>
                <a:lnTo>
                  <a:pt x="6723" y="7988"/>
                </a:lnTo>
                <a:lnTo>
                  <a:pt x="6843" y="7990"/>
                </a:lnTo>
                <a:lnTo>
                  <a:pt x="6960" y="8000"/>
                </a:lnTo>
                <a:lnTo>
                  <a:pt x="7079" y="8017"/>
                </a:lnTo>
                <a:lnTo>
                  <a:pt x="7196" y="8039"/>
                </a:lnTo>
                <a:lnTo>
                  <a:pt x="7314" y="8067"/>
                </a:lnTo>
                <a:lnTo>
                  <a:pt x="7432" y="8100"/>
                </a:lnTo>
                <a:lnTo>
                  <a:pt x="7549" y="8137"/>
                </a:lnTo>
                <a:lnTo>
                  <a:pt x="7668" y="8178"/>
                </a:lnTo>
                <a:lnTo>
                  <a:pt x="7787" y="8221"/>
                </a:lnTo>
                <a:lnTo>
                  <a:pt x="7907" y="8267"/>
                </a:lnTo>
                <a:lnTo>
                  <a:pt x="8028" y="8314"/>
                </a:lnTo>
                <a:lnTo>
                  <a:pt x="8150" y="8362"/>
                </a:lnTo>
                <a:lnTo>
                  <a:pt x="8273" y="8411"/>
                </a:lnTo>
                <a:lnTo>
                  <a:pt x="8399" y="8459"/>
                </a:lnTo>
                <a:lnTo>
                  <a:pt x="8526" y="8507"/>
                </a:lnTo>
                <a:lnTo>
                  <a:pt x="8655" y="8552"/>
                </a:lnTo>
                <a:lnTo>
                  <a:pt x="8786" y="8595"/>
                </a:lnTo>
                <a:lnTo>
                  <a:pt x="8919" y="8636"/>
                </a:lnTo>
                <a:lnTo>
                  <a:pt x="9056" y="8672"/>
                </a:lnTo>
                <a:lnTo>
                  <a:pt x="9194" y="8704"/>
                </a:lnTo>
                <a:lnTo>
                  <a:pt x="9336" y="8731"/>
                </a:lnTo>
                <a:lnTo>
                  <a:pt x="9480" y="8752"/>
                </a:lnTo>
                <a:lnTo>
                  <a:pt x="9629" y="8769"/>
                </a:lnTo>
                <a:lnTo>
                  <a:pt x="9780" y="8777"/>
                </a:lnTo>
                <a:lnTo>
                  <a:pt x="9936" y="8778"/>
                </a:lnTo>
                <a:lnTo>
                  <a:pt x="10094" y="8771"/>
                </a:lnTo>
                <a:lnTo>
                  <a:pt x="10258" y="8754"/>
                </a:lnTo>
                <a:lnTo>
                  <a:pt x="10425" y="8728"/>
                </a:lnTo>
                <a:lnTo>
                  <a:pt x="10592" y="8689"/>
                </a:lnTo>
                <a:lnTo>
                  <a:pt x="10753" y="8634"/>
                </a:lnTo>
                <a:lnTo>
                  <a:pt x="10910" y="8564"/>
                </a:lnTo>
                <a:lnTo>
                  <a:pt x="11062" y="8480"/>
                </a:lnTo>
                <a:lnTo>
                  <a:pt x="11209" y="8385"/>
                </a:lnTo>
                <a:lnTo>
                  <a:pt x="11349" y="8278"/>
                </a:lnTo>
                <a:lnTo>
                  <a:pt x="11486" y="8160"/>
                </a:lnTo>
                <a:lnTo>
                  <a:pt x="11616" y="8034"/>
                </a:lnTo>
                <a:lnTo>
                  <a:pt x="11741" y="7900"/>
                </a:lnTo>
                <a:lnTo>
                  <a:pt x="11862" y="7759"/>
                </a:lnTo>
                <a:lnTo>
                  <a:pt x="11977" y="7611"/>
                </a:lnTo>
                <a:lnTo>
                  <a:pt x="12087" y="7460"/>
                </a:lnTo>
                <a:lnTo>
                  <a:pt x="12192" y="7305"/>
                </a:lnTo>
                <a:lnTo>
                  <a:pt x="12291" y="7148"/>
                </a:lnTo>
                <a:lnTo>
                  <a:pt x="12386" y="6988"/>
                </a:lnTo>
                <a:lnTo>
                  <a:pt x="12474" y="6830"/>
                </a:lnTo>
                <a:lnTo>
                  <a:pt x="12557" y="6672"/>
                </a:lnTo>
                <a:lnTo>
                  <a:pt x="12635" y="6516"/>
                </a:lnTo>
                <a:lnTo>
                  <a:pt x="12709" y="6364"/>
                </a:lnTo>
                <a:lnTo>
                  <a:pt x="12776" y="6215"/>
                </a:lnTo>
                <a:lnTo>
                  <a:pt x="12838" y="6073"/>
                </a:lnTo>
                <a:lnTo>
                  <a:pt x="12895" y="5936"/>
                </a:lnTo>
                <a:lnTo>
                  <a:pt x="12946" y="5808"/>
                </a:lnTo>
                <a:lnTo>
                  <a:pt x="12992" y="5688"/>
                </a:lnTo>
                <a:lnTo>
                  <a:pt x="13034" y="5578"/>
                </a:lnTo>
                <a:lnTo>
                  <a:pt x="13069" y="5479"/>
                </a:lnTo>
                <a:lnTo>
                  <a:pt x="13099" y="5393"/>
                </a:lnTo>
                <a:lnTo>
                  <a:pt x="13123" y="5319"/>
                </a:lnTo>
                <a:lnTo>
                  <a:pt x="13156" y="5216"/>
                </a:lnTo>
                <a:lnTo>
                  <a:pt x="13167" y="5181"/>
                </a:lnTo>
                <a:lnTo>
                  <a:pt x="9512" y="0"/>
                </a:lnTo>
                <a:close/>
                <a:moveTo>
                  <a:pt x="4593" y="10659"/>
                </a:moveTo>
                <a:lnTo>
                  <a:pt x="4529" y="10746"/>
                </a:lnTo>
                <a:lnTo>
                  <a:pt x="4466" y="10833"/>
                </a:lnTo>
                <a:lnTo>
                  <a:pt x="4405" y="10922"/>
                </a:lnTo>
                <a:lnTo>
                  <a:pt x="4346" y="11009"/>
                </a:lnTo>
                <a:lnTo>
                  <a:pt x="4288" y="11097"/>
                </a:lnTo>
                <a:lnTo>
                  <a:pt x="4231" y="11184"/>
                </a:lnTo>
                <a:lnTo>
                  <a:pt x="4176" y="11270"/>
                </a:lnTo>
                <a:lnTo>
                  <a:pt x="4123" y="11357"/>
                </a:lnTo>
                <a:lnTo>
                  <a:pt x="4071" y="11442"/>
                </a:lnTo>
                <a:lnTo>
                  <a:pt x="4021" y="11525"/>
                </a:lnTo>
                <a:lnTo>
                  <a:pt x="3973" y="11608"/>
                </a:lnTo>
                <a:lnTo>
                  <a:pt x="3927" y="11689"/>
                </a:lnTo>
                <a:lnTo>
                  <a:pt x="3881" y="11768"/>
                </a:lnTo>
                <a:lnTo>
                  <a:pt x="3839" y="11846"/>
                </a:lnTo>
                <a:lnTo>
                  <a:pt x="3798" y="11921"/>
                </a:lnTo>
                <a:lnTo>
                  <a:pt x="3759" y="11994"/>
                </a:lnTo>
                <a:lnTo>
                  <a:pt x="6217" y="15724"/>
                </a:lnTo>
                <a:lnTo>
                  <a:pt x="6223" y="15731"/>
                </a:lnTo>
                <a:lnTo>
                  <a:pt x="6240" y="15752"/>
                </a:lnTo>
                <a:lnTo>
                  <a:pt x="6267" y="15784"/>
                </a:lnTo>
                <a:lnTo>
                  <a:pt x="6305" y="15825"/>
                </a:lnTo>
                <a:lnTo>
                  <a:pt x="6327" y="15847"/>
                </a:lnTo>
                <a:lnTo>
                  <a:pt x="6352" y="15871"/>
                </a:lnTo>
                <a:lnTo>
                  <a:pt x="6379" y="15895"/>
                </a:lnTo>
                <a:lnTo>
                  <a:pt x="6408" y="15919"/>
                </a:lnTo>
                <a:lnTo>
                  <a:pt x="6440" y="15945"/>
                </a:lnTo>
                <a:lnTo>
                  <a:pt x="6474" y="15969"/>
                </a:lnTo>
                <a:lnTo>
                  <a:pt x="6509" y="15993"/>
                </a:lnTo>
                <a:lnTo>
                  <a:pt x="6546" y="16016"/>
                </a:lnTo>
                <a:lnTo>
                  <a:pt x="6585" y="16037"/>
                </a:lnTo>
                <a:lnTo>
                  <a:pt x="6626" y="16057"/>
                </a:lnTo>
                <a:lnTo>
                  <a:pt x="6669" y="16076"/>
                </a:lnTo>
                <a:lnTo>
                  <a:pt x="6713" y="16092"/>
                </a:lnTo>
                <a:lnTo>
                  <a:pt x="6760" y="16106"/>
                </a:lnTo>
                <a:lnTo>
                  <a:pt x="6807" y="16116"/>
                </a:lnTo>
                <a:lnTo>
                  <a:pt x="6856" y="16124"/>
                </a:lnTo>
                <a:lnTo>
                  <a:pt x="6906" y="16127"/>
                </a:lnTo>
                <a:lnTo>
                  <a:pt x="6958" y="16127"/>
                </a:lnTo>
                <a:lnTo>
                  <a:pt x="7011" y="16123"/>
                </a:lnTo>
                <a:lnTo>
                  <a:pt x="7066" y="16114"/>
                </a:lnTo>
                <a:lnTo>
                  <a:pt x="7121" y="16101"/>
                </a:lnTo>
                <a:lnTo>
                  <a:pt x="7177" y="16082"/>
                </a:lnTo>
                <a:lnTo>
                  <a:pt x="7234" y="16057"/>
                </a:lnTo>
                <a:lnTo>
                  <a:pt x="7293" y="16027"/>
                </a:lnTo>
                <a:lnTo>
                  <a:pt x="7351" y="15991"/>
                </a:lnTo>
                <a:lnTo>
                  <a:pt x="7414" y="15946"/>
                </a:lnTo>
                <a:lnTo>
                  <a:pt x="7469" y="15900"/>
                </a:lnTo>
                <a:lnTo>
                  <a:pt x="7517" y="15854"/>
                </a:lnTo>
                <a:lnTo>
                  <a:pt x="7559" y="15806"/>
                </a:lnTo>
                <a:lnTo>
                  <a:pt x="7595" y="15759"/>
                </a:lnTo>
                <a:lnTo>
                  <a:pt x="7625" y="15711"/>
                </a:lnTo>
                <a:lnTo>
                  <a:pt x="7650" y="15662"/>
                </a:lnTo>
                <a:lnTo>
                  <a:pt x="7670" y="15613"/>
                </a:lnTo>
                <a:lnTo>
                  <a:pt x="7686" y="15565"/>
                </a:lnTo>
                <a:lnTo>
                  <a:pt x="7697" y="15516"/>
                </a:lnTo>
                <a:lnTo>
                  <a:pt x="7704" y="15469"/>
                </a:lnTo>
                <a:lnTo>
                  <a:pt x="7707" y="15421"/>
                </a:lnTo>
                <a:lnTo>
                  <a:pt x="7707" y="15374"/>
                </a:lnTo>
                <a:lnTo>
                  <a:pt x="7704" y="15329"/>
                </a:lnTo>
                <a:lnTo>
                  <a:pt x="7698" y="15284"/>
                </a:lnTo>
                <a:lnTo>
                  <a:pt x="7690" y="15240"/>
                </a:lnTo>
                <a:lnTo>
                  <a:pt x="7679" y="15199"/>
                </a:lnTo>
                <a:lnTo>
                  <a:pt x="7667" y="15157"/>
                </a:lnTo>
                <a:lnTo>
                  <a:pt x="7653" y="15119"/>
                </a:lnTo>
                <a:lnTo>
                  <a:pt x="7639" y="15082"/>
                </a:lnTo>
                <a:lnTo>
                  <a:pt x="7624" y="15046"/>
                </a:lnTo>
                <a:lnTo>
                  <a:pt x="7608" y="15014"/>
                </a:lnTo>
                <a:lnTo>
                  <a:pt x="7592" y="14983"/>
                </a:lnTo>
                <a:lnTo>
                  <a:pt x="7577" y="14955"/>
                </a:lnTo>
                <a:lnTo>
                  <a:pt x="7562" y="14929"/>
                </a:lnTo>
                <a:lnTo>
                  <a:pt x="7548" y="14907"/>
                </a:lnTo>
                <a:lnTo>
                  <a:pt x="7536" y="14888"/>
                </a:lnTo>
                <a:lnTo>
                  <a:pt x="7525" y="14872"/>
                </a:lnTo>
                <a:lnTo>
                  <a:pt x="7508" y="14849"/>
                </a:lnTo>
                <a:lnTo>
                  <a:pt x="7502" y="14842"/>
                </a:lnTo>
                <a:lnTo>
                  <a:pt x="4593" y="10659"/>
                </a:lnTo>
                <a:close/>
              </a:path>
            </a:pathLst>
          </a:custGeom>
          <a:solidFill>
            <a:srgbClr val="FFC000"/>
          </a:solidFill>
          <a:ln>
            <a:noFill/>
          </a:ln>
        </p:spPr>
        <p:txBody>
          <a:bodyPr vert="horz" wrap="square" lIns="91440" tIns="45720" rIns="91440" bIns="45720" numCol="1" anchor="t" anchorCtr="0" compatLnSpc="1">
            <a:prstTxWarp prst="textNoShape">
              <a:avLst/>
            </a:prstTxWarp>
          </a:bodyPr>
          <a:lstStyle/>
          <a:p>
            <a:endParaRPr lang="id-ID">
              <a:solidFill>
                <a:schemeClr val="bg1">
                  <a:lumMod val="50000"/>
                </a:schemeClr>
              </a:solidFill>
            </a:endParaRPr>
          </a:p>
        </p:txBody>
      </p:sp>
    </p:spTree>
    <p:extLst>
      <p:ext uri="{BB962C8B-B14F-4D97-AF65-F5344CB8AC3E}">
        <p14:creationId xmlns:p14="http://schemas.microsoft.com/office/powerpoint/2010/main" val="3726340876"/>
      </p:ext>
    </p:extLst>
  </p:cSld>
  <p:clrMapOvr>
    <a:masterClrMapping/>
  </p:clrMapOvr>
</p:sld>
</file>

<file path=ppt/theme/theme1.xml><?xml version="1.0" encoding="utf-8"?>
<a:theme xmlns:a="http://schemas.openxmlformats.org/drawingml/2006/main" name="Office Theme">
  <a:themeElements>
    <a:clrScheme name="Untouch_Color10">
      <a:dk1>
        <a:sysClr val="windowText" lastClr="000000"/>
      </a:dk1>
      <a:lt1>
        <a:sysClr val="window" lastClr="FFFFFF"/>
      </a:lt1>
      <a:dk2>
        <a:srgbClr val="222A35"/>
      </a:dk2>
      <a:lt2>
        <a:srgbClr val="DBEFF9"/>
      </a:lt2>
      <a:accent1>
        <a:srgbClr val="0CCA82"/>
      </a:accent1>
      <a:accent2>
        <a:srgbClr val="62B466"/>
      </a:accent2>
      <a:accent3>
        <a:srgbClr val="61C44A"/>
      </a:accent3>
      <a:accent4>
        <a:srgbClr val="0DCDE1"/>
      </a:accent4>
      <a:accent5>
        <a:srgbClr val="1BA2F5"/>
      </a:accent5>
      <a:accent6>
        <a:srgbClr val="2960B1"/>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672</TotalTime>
  <Words>778</Words>
  <Application>Microsoft Office PowerPoint</Application>
  <PresentationFormat>宽屏</PresentationFormat>
  <Paragraphs>170</Paragraphs>
  <Slides>11</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11</vt:i4>
      </vt:variant>
    </vt:vector>
  </HeadingPairs>
  <TitlesOfParts>
    <vt:vector size="18" baseType="lpstr">
      <vt:lpstr>Futura Bk BT</vt:lpstr>
      <vt:lpstr>微软雅黑</vt:lpstr>
      <vt:lpstr>Arial</vt:lpstr>
      <vt:lpstr>Calibri</vt:lpstr>
      <vt:lpstr>Segoe UI</vt:lpstr>
      <vt:lpstr>Wingdings</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雅 客</cp:lastModifiedBy>
  <cp:revision>76</cp:revision>
  <dcterms:created xsi:type="dcterms:W3CDTF">2016-11-04T08:55:38Z</dcterms:created>
  <dcterms:modified xsi:type="dcterms:W3CDTF">2020-04-28T14:00:28Z</dcterms:modified>
</cp:coreProperties>
</file>