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76" r:id="rId2"/>
    <p:sldId id="277" r:id="rId3"/>
    <p:sldId id="289" r:id="rId4"/>
    <p:sldId id="278" r:id="rId5"/>
    <p:sldId id="281" r:id="rId6"/>
    <p:sldId id="279" r:id="rId7"/>
    <p:sldId id="290" r:id="rId8"/>
    <p:sldId id="282" r:id="rId9"/>
    <p:sldId id="280" r:id="rId10"/>
    <p:sldId id="269" r:id="rId11"/>
    <p:sldId id="291" r:id="rId12"/>
    <p:sldId id="295" r:id="rId13"/>
    <p:sldId id="285" r:id="rId14"/>
    <p:sldId id="296" r:id="rId15"/>
    <p:sldId id="292" r:id="rId16"/>
    <p:sldId id="293" r:id="rId17"/>
    <p:sldId id="294" r:id="rId18"/>
    <p:sldId id="297" r:id="rId19"/>
    <p:sldId id="283" r:id="rId2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9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AFA0"/>
    <a:srgbClr val="7F5B3E"/>
    <a:srgbClr val="CDB0A2"/>
    <a:srgbClr val="DED8CC"/>
    <a:srgbClr val="7D583B"/>
    <a:srgbClr val="B4967C"/>
    <a:srgbClr val="9A5742"/>
    <a:srgbClr val="7E593C"/>
    <a:srgbClr val="CBAEA0"/>
    <a:srgbClr val="CCA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348" y="90"/>
      </p:cViewPr>
      <p:guideLst>
        <p:guide orient="horz" pos="210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2021/4/8</a:t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909388ef9f30ac29dfb903d38a6302"/>
          <p:cNvPicPr>
            <a:picLocks noChangeAspect="1"/>
          </p:cNvPicPr>
          <p:nvPr/>
        </p:nvPicPr>
        <p:blipFill>
          <a:blip r:embed="rId2" cstate="print"/>
          <a:srcRect l="5637" r="20993"/>
          <a:stretch>
            <a:fillRect/>
          </a:stretch>
        </p:blipFill>
        <p:spPr>
          <a:xfrm rot="16200000">
            <a:off x="2633345" y="-2690495"/>
            <a:ext cx="6935470" cy="1223835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H="1">
            <a:off x="2496185" y="1772920"/>
            <a:ext cx="215900" cy="40322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522980" y="728980"/>
            <a:ext cx="5400675" cy="540067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9450705" y="5877560"/>
            <a:ext cx="389890" cy="11366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056495" y="4221480"/>
            <a:ext cx="237490" cy="12890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216275" y="1052830"/>
            <a:ext cx="184785" cy="25971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072130" y="1772920"/>
            <a:ext cx="113030" cy="19494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9450705" y="5081905"/>
            <a:ext cx="102235" cy="147320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984740" y="4805680"/>
            <a:ext cx="71755" cy="63500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559560" y="1454150"/>
            <a:ext cx="144145" cy="4635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10056495" y="5229225"/>
            <a:ext cx="144145" cy="72390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496185" y="1306830"/>
            <a:ext cx="72390" cy="19367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986338" y="2330768"/>
            <a:ext cx="530701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600" spc="5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ANNUAL </a:t>
            </a:r>
          </a:p>
          <a:p>
            <a:pPr fontAlgn="auto"/>
            <a:r>
              <a:rPr lang="en-US" altLang="zh-CN" sz="3600" spc="5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REPORT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559560" y="4149408"/>
            <a:ext cx="932815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spc="200" noProof="1">
                <a:solidFill>
                  <a:srgbClr val="7E593C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Entrepreneurial  activities differ substantially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842828" y="3485198"/>
            <a:ext cx="3390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pc="500" noProof="1">
                <a:solidFill>
                  <a:srgbClr val="7E593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莫兰迪时尚风极简设计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8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342255" y="2439670"/>
            <a:ext cx="1992630" cy="1992630"/>
          </a:xfrm>
          <a:prstGeom prst="ellipse">
            <a:avLst/>
          </a:prstGeom>
          <a:noFill/>
          <a:ln>
            <a:solidFill>
              <a:srgbClr val="7E59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42255" y="2684780"/>
            <a:ext cx="354647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spc="5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   A  N  A  </a:t>
            </a:r>
          </a:p>
          <a:p>
            <a:pPr>
              <a:lnSpc>
                <a:spcPct val="150000"/>
              </a:lnSpc>
            </a:pPr>
            <a:r>
              <a:rPr lang="en-US" altLang="zh-CN" sz="1800" spc="5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     L  Y </a:t>
            </a:r>
          </a:p>
          <a:p>
            <a:pPr>
              <a:lnSpc>
                <a:spcPct val="150000"/>
              </a:lnSpc>
            </a:pPr>
            <a:r>
              <a:rPr lang="en-US" altLang="zh-CN" sz="1800" spc="5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  S   I   S</a:t>
            </a:r>
            <a:r>
              <a:rPr lang="en-US" altLang="zh-CN" sz="28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 </a:t>
            </a:r>
            <a:endParaRPr lang="en-US" altLang="zh-CN" sz="28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 spc="200" noProof="1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63900" y="627380"/>
            <a:ext cx="24657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z="1200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also can copy your concent to this.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11135" y="4827905"/>
            <a:ext cx="340931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</a:t>
            </a:r>
          </a:p>
          <a:p>
            <a:pPr algn="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text,click add relevant </a:t>
            </a:r>
          </a:p>
          <a:p>
            <a:pPr algn="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headline modly the text content </a:t>
            </a: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also can copy your concent to this.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.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pic>
        <p:nvPicPr>
          <p:cNvPr id="13" name="图片 12" descr="d909388ef9f30ac29dfb903d38a6302"/>
          <p:cNvPicPr>
            <a:picLocks noChangeAspect="1"/>
          </p:cNvPicPr>
          <p:nvPr/>
        </p:nvPicPr>
        <p:blipFill>
          <a:blip r:embed="rId3" cstate="print"/>
          <a:srcRect l="-3560" t="23088" r="30412" b="51335"/>
          <a:stretch>
            <a:fillRect/>
          </a:stretch>
        </p:blipFill>
        <p:spPr>
          <a:xfrm rot="16200000">
            <a:off x="-2012950" y="1948815"/>
            <a:ext cx="7264400" cy="3288665"/>
          </a:xfrm>
          <a:prstGeom prst="rect">
            <a:avLst/>
          </a:prstGeom>
        </p:spPr>
      </p:pic>
      <p:sp>
        <p:nvSpPr>
          <p:cNvPr id="184" name=" 184"/>
          <p:cNvSpPr/>
          <p:nvPr/>
        </p:nvSpPr>
        <p:spPr>
          <a:xfrm>
            <a:off x="469900" y="400050"/>
            <a:ext cx="558800" cy="558800"/>
          </a:xfrm>
          <a:prstGeom prst="ellipse">
            <a:avLst/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spc="200">
              <a:solidFill>
                <a:schemeClr val="bg1"/>
              </a:solidFill>
              <a:uFillTx/>
              <a:latin typeface="+mj-lt"/>
              <a:cs typeface="+mj-lt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1020" y="495300"/>
            <a:ext cx="487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</a:t>
            </a:r>
            <a:r>
              <a:rPr lang="en-US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2</a:t>
            </a:r>
            <a:endParaRPr lang="en-US" dirty="0"/>
          </a:p>
        </p:txBody>
      </p:sp>
      <p:cxnSp>
        <p:nvCxnSpPr>
          <p:cNvPr id="17" name="曲线连接符 16"/>
          <p:cNvCxnSpPr/>
          <p:nvPr/>
        </p:nvCxnSpPr>
        <p:spPr>
          <a:xfrm rot="5400000">
            <a:off x="6447155" y="1844040"/>
            <a:ext cx="5062220" cy="5003165"/>
          </a:xfrm>
          <a:prstGeom prst="curvedConnector3">
            <a:avLst>
              <a:gd name="adj1" fmla="val 50006"/>
            </a:avLst>
          </a:prstGeom>
          <a:ln>
            <a:solidFill>
              <a:srgbClr val="7E59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曲线连接符 18"/>
          <p:cNvCxnSpPr/>
          <p:nvPr/>
        </p:nvCxnSpPr>
        <p:spPr>
          <a:xfrm rot="5400000" flipV="1">
            <a:off x="7647305" y="277495"/>
            <a:ext cx="2973070" cy="2340610"/>
          </a:xfrm>
          <a:prstGeom prst="curvedConnector3">
            <a:avLst>
              <a:gd name="adj1" fmla="val 50021"/>
            </a:avLst>
          </a:prstGeom>
          <a:ln>
            <a:solidFill>
              <a:srgbClr val="7E59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631950" y="4221480"/>
            <a:ext cx="2447925" cy="2637155"/>
          </a:xfrm>
          <a:prstGeom prst="rect">
            <a:avLst/>
          </a:prstGeom>
          <a:solidFill>
            <a:srgbClr val="DED8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曲线连接符 21"/>
          <p:cNvCxnSpPr/>
          <p:nvPr/>
        </p:nvCxnSpPr>
        <p:spPr>
          <a:xfrm>
            <a:off x="-24765" y="1988820"/>
            <a:ext cx="6264910" cy="4869180"/>
          </a:xfrm>
          <a:prstGeom prst="curvedConnector3">
            <a:avLst>
              <a:gd name="adj1" fmla="val 50010"/>
            </a:avLst>
          </a:prstGeom>
          <a:ln>
            <a:solidFill>
              <a:srgbClr val="7E59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3655" y="-54610"/>
            <a:ext cx="12249150" cy="6912610"/>
          </a:xfrm>
          <a:prstGeom prst="rect">
            <a:avLst/>
          </a:prstGeom>
          <a:solidFill>
            <a:srgbClr val="A69D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 descr="d909388ef9f30ac29dfb903d38a6302"/>
          <p:cNvPicPr>
            <a:picLocks noChangeAspect="1"/>
          </p:cNvPicPr>
          <p:nvPr/>
        </p:nvPicPr>
        <p:blipFill>
          <a:blip r:embed="rId2" cstate="print"/>
          <a:srcRect l="4971" t="58479" r="47033" b="-9504"/>
          <a:stretch>
            <a:fillRect/>
          </a:stretch>
        </p:blipFill>
        <p:spPr>
          <a:xfrm rot="16200000" flipV="1">
            <a:off x="8321675" y="254000"/>
            <a:ext cx="2891790" cy="3981450"/>
          </a:xfrm>
          <a:prstGeom prst="rect">
            <a:avLst/>
          </a:prstGeom>
        </p:spPr>
      </p:pic>
      <p:pic>
        <p:nvPicPr>
          <p:cNvPr id="32" name="图片 31" descr="d909388ef9f30ac29dfb903d38a6302"/>
          <p:cNvPicPr>
            <a:picLocks noChangeAspect="1"/>
          </p:cNvPicPr>
          <p:nvPr/>
        </p:nvPicPr>
        <p:blipFill>
          <a:blip r:embed="rId2" cstate="print"/>
          <a:srcRect l="3805" t="43570" r="33738" b="-3863"/>
          <a:stretch>
            <a:fillRect/>
          </a:stretch>
        </p:blipFill>
        <p:spPr>
          <a:xfrm rot="5400000" flipV="1">
            <a:off x="916305" y="2925445"/>
            <a:ext cx="2901315" cy="362712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553720" y="798830"/>
            <a:ext cx="11204575" cy="5390515"/>
          </a:xfrm>
          <a:prstGeom prst="rect">
            <a:avLst/>
          </a:prstGeom>
          <a:solidFill>
            <a:srgbClr val="DED8C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 184"/>
          <p:cNvSpPr/>
          <p:nvPr/>
        </p:nvSpPr>
        <p:spPr>
          <a:xfrm>
            <a:off x="911424" y="1052736"/>
            <a:ext cx="4032448" cy="1728470"/>
          </a:xfrm>
          <a:prstGeom prst="ellipse">
            <a:avLst/>
          </a:prstGeom>
          <a:solidFill>
            <a:srgbClr val="7E59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 184"/>
          <p:cNvSpPr/>
          <p:nvPr/>
        </p:nvSpPr>
        <p:spPr>
          <a:xfrm>
            <a:off x="4079776" y="3212976"/>
            <a:ext cx="1728470" cy="1728470"/>
          </a:xfrm>
          <a:prstGeom prst="ellipse">
            <a:avLst/>
          </a:prstGeom>
          <a:solidFill>
            <a:srgbClr val="7E59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3" name="文本框 9"/>
          <p:cNvSpPr txBox="1"/>
          <p:nvPr/>
        </p:nvSpPr>
        <p:spPr>
          <a:xfrm>
            <a:off x="4511824" y="3284984"/>
            <a:ext cx="604838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</a:rPr>
              <a:t>3</a:t>
            </a:r>
            <a:endParaRPr lang="en-US" altLang="zh-CN" sz="9600" dirty="0">
              <a:solidFill>
                <a:schemeClr val="bg1"/>
              </a:solidFill>
              <a:latin typeface="汉仪雪君体繁" panose="02010604000101010101" charset="-122"/>
              <a:ea typeface="汉仪雪君体繁" panose="0201060400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12024" y="3429000"/>
            <a:ext cx="3456384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spc="200" noProof="1" smtClean="0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标题</a:t>
            </a:r>
            <a:endParaRPr lang="en-US" altLang="zh-CN" sz="2500" spc="200" noProof="1" smtClean="0">
              <a:solidFill>
                <a:schemeClr val="bg1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 smtClean="0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</a:t>
            </a: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YOUR TITLE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</p:txBody>
      </p:sp>
      <p:sp>
        <p:nvSpPr>
          <p:cNvPr id="4104" name="文本框 10"/>
          <p:cNvSpPr txBox="1"/>
          <p:nvPr/>
        </p:nvSpPr>
        <p:spPr>
          <a:xfrm>
            <a:off x="1055440" y="1340768"/>
            <a:ext cx="547260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</a:rPr>
              <a:t>Part three</a:t>
            </a:r>
            <a:endParaRPr lang="en-US" altLang="zh-CN" sz="6000" dirty="0">
              <a:solidFill>
                <a:schemeClr val="bg1"/>
              </a:solidFill>
              <a:latin typeface="汉仪雪君体繁" panose="02010604000101010101" charset="-122"/>
              <a:ea typeface="汉仪雪君体繁" panose="0201060400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8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7fd84c0ecce8cf386240b8afc37e7b"/>
          <p:cNvPicPr>
            <a:picLocks noChangeAspect="1"/>
          </p:cNvPicPr>
          <p:nvPr/>
        </p:nvPicPr>
        <p:blipFill>
          <a:blip r:embed="rId2" cstate="print"/>
          <a:srcRect l="1036" t="-234" r="-1036" b="29969"/>
          <a:stretch>
            <a:fillRect/>
          </a:stretch>
        </p:blipFill>
        <p:spPr>
          <a:xfrm>
            <a:off x="1296670" y="1576705"/>
            <a:ext cx="2223770" cy="2212340"/>
          </a:xfrm>
          <a:prstGeom prst="ellipse">
            <a:avLst/>
          </a:prstGeom>
        </p:spPr>
      </p:pic>
      <p:pic>
        <p:nvPicPr>
          <p:cNvPr id="5" name="图片 4" descr="1d2935ab3359517e091f3fc89de1d55"/>
          <p:cNvPicPr>
            <a:picLocks noChangeAspect="1"/>
          </p:cNvPicPr>
          <p:nvPr/>
        </p:nvPicPr>
        <p:blipFill>
          <a:blip r:embed="rId3" cstate="print"/>
          <a:srcRect t="6254" b="36517"/>
          <a:stretch>
            <a:fillRect/>
          </a:stretch>
        </p:blipFill>
        <p:spPr>
          <a:xfrm>
            <a:off x="5008245" y="1525270"/>
            <a:ext cx="2220595" cy="2255520"/>
          </a:xfrm>
          <a:prstGeom prst="ellipse">
            <a:avLst/>
          </a:prstGeom>
        </p:spPr>
      </p:pic>
      <p:pic>
        <p:nvPicPr>
          <p:cNvPr id="6" name="图片 5" descr="54ac1a8180364b2d9a203dea6ffc2f0"/>
          <p:cNvPicPr>
            <a:picLocks noChangeAspect="1"/>
          </p:cNvPicPr>
          <p:nvPr/>
        </p:nvPicPr>
        <p:blipFill>
          <a:blip r:embed="rId4" cstate="print"/>
          <a:srcRect t="9921" b="8774"/>
          <a:stretch>
            <a:fillRect/>
          </a:stretch>
        </p:blipFill>
        <p:spPr>
          <a:xfrm>
            <a:off x="8715375" y="1525270"/>
            <a:ext cx="2218690" cy="2255520"/>
          </a:xfrm>
          <a:prstGeom prst="ellipse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93775" y="1918335"/>
            <a:ext cx="2830195" cy="41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chemeClr val="bg1"/>
              </a:solidFill>
              <a:latin typeface="+mj-lt"/>
              <a:cs typeface="+mj-lt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</a:t>
            </a:r>
          </a:p>
          <a:p>
            <a:pPr algn="ct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TITLE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rgbClr val="5D89A9"/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>
                    <a:lumMod val="50000"/>
                  </a:schemeClr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03445" y="1918335"/>
            <a:ext cx="2830195" cy="41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7E593C"/>
              </a:solidFill>
              <a:latin typeface="+mj-lt"/>
              <a:cs typeface="+mj-lt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</a:t>
            </a:r>
          </a:p>
          <a:p>
            <a:pPr algn="ct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TITLE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rgbClr val="5D89A9"/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>
                    <a:lumMod val="50000"/>
                  </a:schemeClr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09305" y="1918335"/>
            <a:ext cx="2830195" cy="41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7E593C"/>
              </a:solidFill>
              <a:latin typeface="+mj-lt"/>
              <a:cs typeface="+mj-lt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</a:t>
            </a:r>
          </a:p>
          <a:p>
            <a:pPr algn="ct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TITLE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rgbClr val="5D89A9"/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>
                    <a:lumMod val="50000"/>
                  </a:schemeClr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84" name=" 184"/>
          <p:cNvSpPr/>
          <p:nvPr/>
        </p:nvSpPr>
        <p:spPr>
          <a:xfrm>
            <a:off x="469900" y="400050"/>
            <a:ext cx="558800" cy="558800"/>
          </a:xfrm>
          <a:prstGeom prst="ellipse">
            <a:avLst/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spc="200">
              <a:solidFill>
                <a:schemeClr val="bg1"/>
              </a:solidFill>
              <a:uFillTx/>
              <a:latin typeface="+mj-lt"/>
              <a:cs typeface="+mj-lt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1020" y="495300"/>
            <a:ext cx="487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</a:t>
            </a:r>
            <a:r>
              <a:rPr lang="en-US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3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 218"/>
          <p:cNvSpPr/>
          <p:nvPr/>
        </p:nvSpPr>
        <p:spPr>
          <a:xfrm rot="19680000">
            <a:off x="2475865" y="1478915"/>
            <a:ext cx="1583690" cy="237553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9A5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" name=" 218"/>
          <p:cNvSpPr/>
          <p:nvPr/>
        </p:nvSpPr>
        <p:spPr>
          <a:xfrm>
            <a:off x="3355340" y="2107565"/>
            <a:ext cx="1574800" cy="2362200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B49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" name=" 218"/>
          <p:cNvSpPr/>
          <p:nvPr/>
        </p:nvSpPr>
        <p:spPr>
          <a:xfrm rot="1980000">
            <a:off x="3870325" y="2923540"/>
            <a:ext cx="1760855" cy="2641600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B8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84" name=" 184"/>
          <p:cNvSpPr/>
          <p:nvPr/>
        </p:nvSpPr>
        <p:spPr>
          <a:xfrm>
            <a:off x="2712085" y="4041140"/>
            <a:ext cx="1080135" cy="1080135"/>
          </a:xfrm>
          <a:prstGeom prst="ellipse">
            <a:avLst/>
          </a:prstGeom>
          <a:noFill/>
          <a:ln w="25400">
            <a:solidFill>
              <a:srgbClr val="9A57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75585" y="4397375"/>
            <a:ext cx="944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spc="200">
                <a:solidFill>
                  <a:srgbClr val="9A5742"/>
                </a:solidFill>
                <a:uFillTx/>
                <a:latin typeface="+mj-lt"/>
                <a:cs typeface="+mj-lt"/>
                <a:sym typeface="+mn-ea"/>
              </a:rPr>
              <a:t>TITLE</a:t>
            </a:r>
          </a:p>
        </p:txBody>
      </p:sp>
      <p:sp>
        <p:nvSpPr>
          <p:cNvPr id="13" name=" 184"/>
          <p:cNvSpPr/>
          <p:nvPr/>
        </p:nvSpPr>
        <p:spPr>
          <a:xfrm>
            <a:off x="469900" y="400050"/>
            <a:ext cx="558800" cy="558800"/>
          </a:xfrm>
          <a:prstGeom prst="ellipse">
            <a:avLst/>
          </a:prstGeom>
          <a:solidFill>
            <a:srgbClr val="9A5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spc="200">
              <a:solidFill>
                <a:schemeClr val="bg1"/>
              </a:solidFill>
              <a:uFillTx/>
              <a:latin typeface="+mj-lt"/>
              <a:cs typeface="+mj-lt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1020" y="495300"/>
            <a:ext cx="487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</a:t>
            </a:r>
            <a:r>
              <a:rPr lang="en-US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3</a:t>
            </a:r>
            <a:endParaRPr 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775585" y="2216785"/>
            <a:ext cx="9448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spc="20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A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978910" y="2630805"/>
            <a:ext cx="9448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spc="20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B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823460" y="3618865"/>
            <a:ext cx="9448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spc="20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C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791450" y="863600"/>
            <a:ext cx="253428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1200" spc="200">
              <a:solidFill>
                <a:srgbClr val="9A5742"/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spc="200">
                <a:solidFill>
                  <a:srgbClr val="9A5742"/>
                </a:solidFill>
                <a:uFillTx/>
                <a:latin typeface="+mj-lt"/>
                <a:cs typeface="+mj-lt"/>
              </a:rPr>
              <a:t>A</a:t>
            </a:r>
          </a:p>
          <a:p>
            <a:pPr>
              <a:lnSpc>
                <a:spcPct val="150000"/>
              </a:lnSpc>
            </a:pPr>
            <a:r>
              <a:rPr lang="en-US" altLang="zh-CN" sz="1200" spc="200">
                <a:solidFill>
                  <a:srgbClr val="9A5742"/>
                </a:solidFill>
                <a:uFillTx/>
                <a:latin typeface="+mj-lt"/>
                <a:cs typeface="+mj-lt"/>
              </a:rPr>
              <a:t>Please replace text,click add relevant headline modly the text content</a:t>
            </a: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91450" y="2821305"/>
            <a:ext cx="27012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pc="200">
                <a:solidFill>
                  <a:srgbClr val="9A5742"/>
                </a:solidFill>
                <a:uFillTx/>
                <a:latin typeface="+mj-lt"/>
                <a:cs typeface="+mj-lt"/>
                <a:sym typeface="+mn-ea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1200" spc="200">
                <a:solidFill>
                  <a:srgbClr val="9A5742"/>
                </a:solidFill>
                <a:uFillTx/>
                <a:latin typeface="+mj-lt"/>
                <a:cs typeface="+mj-lt"/>
              </a:rPr>
              <a:t>Please replace text,click add relevant headline modly the text content</a:t>
            </a: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91450" y="4377055"/>
            <a:ext cx="25342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pc="200">
                <a:solidFill>
                  <a:srgbClr val="9A5742"/>
                </a:solidFill>
                <a:uFillTx/>
                <a:latin typeface="+mj-lt"/>
                <a:cs typeface="+mj-lt"/>
              </a:rPr>
              <a:t>C</a:t>
            </a:r>
          </a:p>
          <a:p>
            <a:pPr>
              <a:lnSpc>
                <a:spcPct val="150000"/>
              </a:lnSpc>
            </a:pPr>
            <a:r>
              <a:rPr lang="en-US" altLang="zh-CN" sz="1200" spc="200">
                <a:solidFill>
                  <a:srgbClr val="9A5742"/>
                </a:solidFill>
                <a:uFillTx/>
                <a:latin typeface="+mj-lt"/>
                <a:cs typeface="+mj-lt"/>
              </a:rPr>
              <a:t>Please replace text,click add relevant headline modly the text content</a:t>
            </a: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B0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b3793cca4e0fec19d3729da8b2a59e"/>
          <p:cNvPicPr>
            <a:picLocks noChangeAspect="1"/>
          </p:cNvPicPr>
          <p:nvPr/>
        </p:nvPicPr>
        <p:blipFill>
          <a:blip r:embed="rId2" cstate="print"/>
          <a:srcRect l="63879" t="23097" r="-12597" b="211"/>
          <a:stretch>
            <a:fillRect/>
          </a:stretch>
        </p:blipFill>
        <p:spPr>
          <a:xfrm>
            <a:off x="9433773" y="1"/>
            <a:ext cx="2758227" cy="6858000"/>
          </a:xfrm>
          <a:prstGeom prst="rect">
            <a:avLst/>
          </a:prstGeom>
        </p:spPr>
      </p:pic>
      <p:sp>
        <p:nvSpPr>
          <p:cNvPr id="184" name=" 184"/>
          <p:cNvSpPr/>
          <p:nvPr/>
        </p:nvSpPr>
        <p:spPr>
          <a:xfrm>
            <a:off x="469900" y="400050"/>
            <a:ext cx="558800" cy="558800"/>
          </a:xfrm>
          <a:prstGeom prst="ellipse">
            <a:avLst/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spc="200">
              <a:solidFill>
                <a:schemeClr val="bg1"/>
              </a:solidFill>
              <a:uFillTx/>
              <a:latin typeface="+mj-lt"/>
              <a:cs typeface="+mj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1020" y="495300"/>
            <a:ext cx="487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</a:t>
            </a:r>
            <a:r>
              <a:rPr lang="en-US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3</a:t>
            </a:r>
            <a:endParaRPr lang="en-US" dirty="0"/>
          </a:p>
        </p:txBody>
      </p:sp>
      <p:sp>
        <p:nvSpPr>
          <p:cNvPr id="10" name=" 219"/>
          <p:cNvSpPr/>
          <p:nvPr/>
        </p:nvSpPr>
        <p:spPr>
          <a:xfrm>
            <a:off x="551384" y="3645024"/>
            <a:ext cx="1498600" cy="503555"/>
          </a:xfrm>
          <a:prstGeom prst="roundRect">
            <a:avLst>
              <a:gd name="adj" fmla="val 50000"/>
            </a:avLst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9416" y="3717032"/>
            <a:ext cx="10052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TITLE</a:t>
            </a:r>
            <a:endParaRPr lang="en-US" altLang="zh-CN" sz="1600" b="1" spc="200" noProof="1">
              <a:solidFill>
                <a:schemeClr val="bg1"/>
              </a:solidFill>
              <a:latin typeface="+mj-lt"/>
              <a:cs typeface="+mj-lt"/>
              <a:sym typeface="+mn-ea"/>
            </a:endParaRPr>
          </a:p>
        </p:txBody>
      </p:sp>
      <p:sp>
        <p:nvSpPr>
          <p:cNvPr id="12" name=" 219"/>
          <p:cNvSpPr/>
          <p:nvPr/>
        </p:nvSpPr>
        <p:spPr>
          <a:xfrm>
            <a:off x="551384" y="5517232"/>
            <a:ext cx="1498600" cy="503555"/>
          </a:xfrm>
          <a:prstGeom prst="roundRect">
            <a:avLst>
              <a:gd name="adj" fmla="val 50000"/>
            </a:avLst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1424" y="5589240"/>
            <a:ext cx="10052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TITLE</a:t>
            </a:r>
            <a:endParaRPr lang="en-US" altLang="zh-CN" sz="1600" b="1" spc="200" noProof="1">
              <a:solidFill>
                <a:schemeClr val="bg1"/>
              </a:solidFill>
              <a:latin typeface="+mj-lt"/>
              <a:cs typeface="+mj-lt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91544" y="1340768"/>
            <a:ext cx="5112568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spc="200" noProof="1" smtClean="0">
                <a:solidFill>
                  <a:srgbClr val="7E593C"/>
                </a:solidFill>
                <a:latin typeface="汉仪雪君体繁" panose="02010604000101010101" charset="-122"/>
                <a:ea typeface="汉仪雪君体繁" panose="02010604000101010101" charset="-122"/>
                <a:cs typeface="+mj-lt"/>
              </a:rPr>
              <a:t>20XX</a:t>
            </a: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19536" y="3068960"/>
            <a:ext cx="5400600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spc="200" noProof="1" smtClean="0">
                <a:solidFill>
                  <a:srgbClr val="7E593C"/>
                </a:solidFill>
                <a:latin typeface="汉仪雪君体繁" panose="02010604000101010101" charset="-122"/>
                <a:ea typeface="汉仪雪君体繁" panose="02010604000101010101" charset="-122"/>
                <a:cs typeface="+mj-lt"/>
              </a:rPr>
              <a:t>20XX</a:t>
            </a: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</p:txBody>
      </p:sp>
      <p:sp>
        <p:nvSpPr>
          <p:cNvPr id="22" name=" 219"/>
          <p:cNvSpPr/>
          <p:nvPr/>
        </p:nvSpPr>
        <p:spPr>
          <a:xfrm>
            <a:off x="551384" y="1844824"/>
            <a:ext cx="1498600" cy="503555"/>
          </a:xfrm>
          <a:prstGeom prst="roundRect">
            <a:avLst>
              <a:gd name="adj" fmla="val 50000"/>
            </a:avLst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20" name="文本框 10"/>
          <p:cNvSpPr txBox="1"/>
          <p:nvPr/>
        </p:nvSpPr>
        <p:spPr>
          <a:xfrm>
            <a:off x="767408" y="1916832"/>
            <a:ext cx="10052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TITLE</a:t>
            </a:r>
            <a:endParaRPr lang="en-US" altLang="zh-CN" sz="1600" b="1" spc="200" noProof="1">
              <a:solidFill>
                <a:schemeClr val="bg1"/>
              </a:solidFill>
              <a:latin typeface="+mj-lt"/>
              <a:cs typeface="+mj-lt"/>
              <a:sym typeface="+mn-ea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1991544" y="4869160"/>
            <a:ext cx="5400600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spc="200" noProof="1" smtClean="0">
                <a:solidFill>
                  <a:srgbClr val="7E593C"/>
                </a:solidFill>
                <a:latin typeface="汉仪雪君体繁" panose="02010604000101010101" charset="-122"/>
                <a:ea typeface="汉仪雪君体繁" panose="02010604000101010101" charset="-122"/>
                <a:cs typeface="+mj-lt"/>
              </a:rPr>
              <a:t>20XX</a:t>
            </a: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3655" y="-54610"/>
            <a:ext cx="12249150" cy="6912610"/>
          </a:xfrm>
          <a:prstGeom prst="rect">
            <a:avLst/>
          </a:prstGeom>
          <a:solidFill>
            <a:srgbClr val="A69D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 descr="d909388ef9f30ac29dfb903d38a6302"/>
          <p:cNvPicPr>
            <a:picLocks noChangeAspect="1"/>
          </p:cNvPicPr>
          <p:nvPr/>
        </p:nvPicPr>
        <p:blipFill>
          <a:blip r:embed="rId2" cstate="print"/>
          <a:srcRect l="4971" t="58479" r="47033" b="-9504"/>
          <a:stretch>
            <a:fillRect/>
          </a:stretch>
        </p:blipFill>
        <p:spPr>
          <a:xfrm rot="16200000" flipV="1">
            <a:off x="8321675" y="254000"/>
            <a:ext cx="2891790" cy="3981450"/>
          </a:xfrm>
          <a:prstGeom prst="rect">
            <a:avLst/>
          </a:prstGeom>
        </p:spPr>
      </p:pic>
      <p:pic>
        <p:nvPicPr>
          <p:cNvPr id="32" name="图片 31" descr="d909388ef9f30ac29dfb903d38a6302"/>
          <p:cNvPicPr>
            <a:picLocks noChangeAspect="1"/>
          </p:cNvPicPr>
          <p:nvPr/>
        </p:nvPicPr>
        <p:blipFill>
          <a:blip r:embed="rId2" cstate="print"/>
          <a:srcRect l="3805" t="43570" r="33738" b="-3863"/>
          <a:stretch>
            <a:fillRect/>
          </a:stretch>
        </p:blipFill>
        <p:spPr>
          <a:xfrm rot="5400000" flipV="1">
            <a:off x="916305" y="2925445"/>
            <a:ext cx="2901315" cy="362712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553720" y="798830"/>
            <a:ext cx="11204575" cy="5390515"/>
          </a:xfrm>
          <a:prstGeom prst="rect">
            <a:avLst/>
          </a:prstGeom>
          <a:solidFill>
            <a:srgbClr val="DED8C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 184"/>
          <p:cNvSpPr/>
          <p:nvPr/>
        </p:nvSpPr>
        <p:spPr>
          <a:xfrm>
            <a:off x="911424" y="1052736"/>
            <a:ext cx="3600400" cy="1728470"/>
          </a:xfrm>
          <a:prstGeom prst="ellipse">
            <a:avLst/>
          </a:prstGeom>
          <a:solidFill>
            <a:srgbClr val="7E59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 184"/>
          <p:cNvSpPr/>
          <p:nvPr/>
        </p:nvSpPr>
        <p:spPr>
          <a:xfrm>
            <a:off x="4079776" y="3212976"/>
            <a:ext cx="1728470" cy="1728470"/>
          </a:xfrm>
          <a:prstGeom prst="ellipse">
            <a:avLst/>
          </a:prstGeom>
          <a:solidFill>
            <a:srgbClr val="7E59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3" name="文本框 9"/>
          <p:cNvSpPr txBox="1"/>
          <p:nvPr/>
        </p:nvSpPr>
        <p:spPr>
          <a:xfrm>
            <a:off x="4511824" y="3284984"/>
            <a:ext cx="604838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</a:rPr>
              <a:t>4</a:t>
            </a:r>
            <a:endParaRPr lang="en-US" altLang="zh-CN" sz="9600" dirty="0">
              <a:solidFill>
                <a:schemeClr val="bg1"/>
              </a:solidFill>
              <a:latin typeface="汉仪雪君体繁" panose="02010604000101010101" charset="-122"/>
              <a:ea typeface="汉仪雪君体繁" panose="0201060400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12024" y="3429000"/>
            <a:ext cx="3456384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spc="200" noProof="1" smtClean="0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标题</a:t>
            </a:r>
            <a:endParaRPr lang="en-US" altLang="zh-CN" sz="2500" spc="200" noProof="1" smtClean="0">
              <a:solidFill>
                <a:schemeClr val="bg1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 smtClean="0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</a:t>
            </a: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YOUR TITLE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</p:txBody>
      </p:sp>
      <p:sp>
        <p:nvSpPr>
          <p:cNvPr id="4104" name="文本框 10"/>
          <p:cNvSpPr txBox="1"/>
          <p:nvPr/>
        </p:nvSpPr>
        <p:spPr>
          <a:xfrm>
            <a:off x="1055440" y="1340768"/>
            <a:ext cx="547260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</a:rPr>
              <a:t>Part four</a:t>
            </a:r>
            <a:endParaRPr lang="en-US" altLang="zh-CN" sz="6000" dirty="0">
              <a:solidFill>
                <a:schemeClr val="bg1"/>
              </a:solidFill>
              <a:latin typeface="汉仪雪君体繁" panose="02010604000101010101" charset="-122"/>
              <a:ea typeface="汉仪雪君体繁" panose="0201060400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" y="1628775"/>
            <a:ext cx="12192000" cy="3600450"/>
          </a:xfrm>
          <a:prstGeom prst="rect">
            <a:avLst/>
          </a:prstGeom>
          <a:solidFill>
            <a:srgbClr val="B49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4ac1a8180364b2d9a203dea6ffc2f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4141345" y="1207194"/>
            <a:ext cx="3621280" cy="4464495"/>
          </a:xfrm>
          <a:prstGeom prst="rect">
            <a:avLst/>
          </a:prstGeom>
        </p:spPr>
      </p:pic>
      <p:sp>
        <p:nvSpPr>
          <p:cNvPr id="184" name=" 184"/>
          <p:cNvSpPr/>
          <p:nvPr/>
        </p:nvSpPr>
        <p:spPr>
          <a:xfrm>
            <a:off x="469900" y="400050"/>
            <a:ext cx="558800" cy="558800"/>
          </a:xfrm>
          <a:prstGeom prst="ellipse">
            <a:avLst/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spc="200">
              <a:solidFill>
                <a:schemeClr val="bg1"/>
              </a:solidFill>
              <a:uFillTx/>
              <a:latin typeface="+mj-lt"/>
              <a:cs typeface="+mj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020" y="495300"/>
            <a:ext cx="487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</a:t>
            </a:r>
            <a:r>
              <a:rPr lang="en-US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4</a:t>
            </a:r>
            <a:endParaRPr 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8256240" y="2780928"/>
            <a:ext cx="393576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z="1200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also can copy your concent to this.</a:t>
            </a:r>
          </a:p>
          <a:p>
            <a:pPr>
              <a:lnSpc>
                <a:spcPct val="150000"/>
              </a:lnSpc>
            </a:pPr>
            <a:r>
              <a:rPr lang="en-US" altLang="zh-CN" sz="1200" spc="200" dirty="0">
                <a:solidFill>
                  <a:schemeClr val="bg1"/>
                </a:solidFill>
                <a:latin typeface="+mj-lt"/>
                <a:cs typeface="+mj-lt"/>
                <a:sym typeface="+mn-ea"/>
              </a:rPr>
              <a:t>Please replace </a:t>
            </a:r>
            <a:r>
              <a:rPr lang="en-US" altLang="zh-CN" sz="1200" spc="200" dirty="0" err="1">
                <a:solidFill>
                  <a:schemeClr val="bg1"/>
                </a:solidFill>
                <a:latin typeface="+mj-lt"/>
                <a:cs typeface="+mj-lt"/>
                <a:sym typeface="+mn-ea"/>
              </a:rPr>
              <a:t>text,click</a:t>
            </a:r>
            <a:r>
              <a:rPr lang="en-US" altLang="zh-CN" sz="1200" spc="200" dirty="0">
                <a:solidFill>
                  <a:schemeClr val="bg1"/>
                </a:solidFill>
                <a:latin typeface="+mj-lt"/>
                <a:cs typeface="+mj-lt"/>
                <a:sym typeface="+mn-ea"/>
              </a:rPr>
              <a:t> add relevant headline </a:t>
            </a:r>
            <a:r>
              <a:rPr lang="en-US" altLang="zh-CN" sz="1200" spc="200" dirty="0" err="1">
                <a:solidFill>
                  <a:schemeClr val="bg1"/>
                </a:solidFill>
                <a:latin typeface="+mj-lt"/>
                <a:cs typeface="+mj-lt"/>
                <a:sym typeface="+mn-ea"/>
              </a:rPr>
              <a:t>modly</a:t>
            </a:r>
            <a:r>
              <a:rPr lang="en-US" altLang="zh-CN" sz="1200" spc="200" dirty="0">
                <a:solidFill>
                  <a:schemeClr val="bg1"/>
                </a:solidFill>
                <a:latin typeface="+mj-lt"/>
                <a:cs typeface="+mj-lt"/>
                <a:sym typeface="+mn-ea"/>
              </a:rPr>
              <a:t> the text content</a:t>
            </a:r>
            <a:endParaRPr lang="en-US" altLang="zh-CN" sz="1200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dirty="0">
                <a:solidFill>
                  <a:schemeClr val="bg1"/>
                </a:solidFill>
                <a:latin typeface="+mj-lt"/>
                <a:cs typeface="+mj-lt"/>
                <a:sym typeface="+mn-ea"/>
              </a:rPr>
              <a:t>also can copy your </a:t>
            </a:r>
            <a:r>
              <a:rPr lang="en-US" altLang="zh-CN" sz="1200" spc="200" dirty="0" err="1">
                <a:solidFill>
                  <a:schemeClr val="bg1"/>
                </a:solidFill>
                <a:latin typeface="+mj-lt"/>
                <a:cs typeface="+mj-lt"/>
                <a:sym typeface="+mn-ea"/>
              </a:rPr>
              <a:t>concent</a:t>
            </a:r>
            <a:r>
              <a:rPr lang="en-US" altLang="zh-CN" sz="1200" spc="200" dirty="0">
                <a:solidFill>
                  <a:schemeClr val="bg1"/>
                </a:solidFill>
                <a:latin typeface="+mj-lt"/>
                <a:cs typeface="+mj-lt"/>
                <a:sym typeface="+mn-ea"/>
              </a:rPr>
              <a:t> to this.</a:t>
            </a: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92085" y="4852035"/>
            <a:ext cx="42338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44272" y="1700808"/>
            <a:ext cx="2540000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rgbClr val="7E593C"/>
              </a:solidFill>
              <a:latin typeface="汉仪雪君体繁" panose="02010604000101010101" charset="-122"/>
              <a:ea typeface="汉仪雪君体繁" panose="02010604000101010101" charset="-122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pc="200" dirty="0" smtClean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  <a:cs typeface="+mj-lt"/>
                <a:sym typeface="+mn-ea"/>
              </a:rPr>
              <a:t>20XX</a:t>
            </a:r>
            <a:endParaRPr lang="en-US" altLang="zh-CN" sz="3200" spc="200" dirty="0">
              <a:solidFill>
                <a:schemeClr val="bg1"/>
              </a:solidFill>
              <a:latin typeface="汉仪雪君体繁" panose="02010604000101010101" charset="-122"/>
              <a:ea typeface="汉仪雪君体繁" panose="02010604000101010101" charset="-122"/>
              <a:cs typeface="+mj-lt"/>
              <a:sym typeface="+mn-ea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407368" y="1700808"/>
            <a:ext cx="2540000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rgbClr val="7E593C"/>
              </a:solidFill>
              <a:latin typeface="汉仪雪君体繁" panose="02010604000101010101" charset="-122"/>
              <a:ea typeface="汉仪雪君体繁" panose="02010604000101010101" charset="-122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pc="200" dirty="0" smtClean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  <a:cs typeface="+mj-lt"/>
                <a:sym typeface="+mn-ea"/>
              </a:rPr>
              <a:t>20XX</a:t>
            </a:r>
            <a:endParaRPr lang="en-US" altLang="zh-CN" sz="3200" spc="200" dirty="0">
              <a:solidFill>
                <a:schemeClr val="bg1"/>
              </a:solidFill>
              <a:latin typeface="汉仪雪君体繁" panose="02010604000101010101" charset="-122"/>
              <a:ea typeface="汉仪雪君体繁" panose="02010604000101010101" charset="-122"/>
              <a:cs typeface="+mj-lt"/>
              <a:sym typeface="+mn-ea"/>
            </a:endParaRPr>
          </a:p>
        </p:txBody>
      </p:sp>
      <p:sp>
        <p:nvSpPr>
          <p:cNvPr id="12" name="文本框 19"/>
          <p:cNvSpPr txBox="1"/>
          <p:nvPr/>
        </p:nvSpPr>
        <p:spPr>
          <a:xfrm>
            <a:off x="0" y="2780928"/>
            <a:ext cx="393576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z="1200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also can copy your concent to this.</a:t>
            </a:r>
          </a:p>
          <a:p>
            <a:pPr>
              <a:lnSpc>
                <a:spcPct val="150000"/>
              </a:lnSpc>
            </a:pPr>
            <a:r>
              <a:rPr lang="en-US" altLang="zh-CN" sz="1200" spc="200" dirty="0">
                <a:solidFill>
                  <a:schemeClr val="bg1"/>
                </a:solidFill>
                <a:latin typeface="+mj-lt"/>
                <a:cs typeface="+mj-lt"/>
                <a:sym typeface="+mn-ea"/>
              </a:rPr>
              <a:t>Please replace </a:t>
            </a:r>
            <a:r>
              <a:rPr lang="en-US" altLang="zh-CN" sz="1200" spc="200" dirty="0" err="1">
                <a:solidFill>
                  <a:schemeClr val="bg1"/>
                </a:solidFill>
                <a:latin typeface="+mj-lt"/>
                <a:cs typeface="+mj-lt"/>
                <a:sym typeface="+mn-ea"/>
              </a:rPr>
              <a:t>text,click</a:t>
            </a:r>
            <a:r>
              <a:rPr lang="en-US" altLang="zh-CN" sz="1200" spc="200" dirty="0">
                <a:solidFill>
                  <a:schemeClr val="bg1"/>
                </a:solidFill>
                <a:latin typeface="+mj-lt"/>
                <a:cs typeface="+mj-lt"/>
                <a:sym typeface="+mn-ea"/>
              </a:rPr>
              <a:t> add relevant headline </a:t>
            </a:r>
            <a:r>
              <a:rPr lang="en-US" altLang="zh-CN" sz="1200" spc="200" dirty="0" err="1">
                <a:solidFill>
                  <a:schemeClr val="bg1"/>
                </a:solidFill>
                <a:latin typeface="+mj-lt"/>
                <a:cs typeface="+mj-lt"/>
                <a:sym typeface="+mn-ea"/>
              </a:rPr>
              <a:t>modly</a:t>
            </a:r>
            <a:r>
              <a:rPr lang="en-US" altLang="zh-CN" sz="1200" spc="200" dirty="0">
                <a:solidFill>
                  <a:schemeClr val="bg1"/>
                </a:solidFill>
                <a:latin typeface="+mj-lt"/>
                <a:cs typeface="+mj-lt"/>
                <a:sym typeface="+mn-ea"/>
              </a:rPr>
              <a:t> the text content</a:t>
            </a:r>
            <a:endParaRPr lang="en-US" altLang="zh-CN" sz="1200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dirty="0">
                <a:solidFill>
                  <a:schemeClr val="bg1"/>
                </a:solidFill>
                <a:latin typeface="+mj-lt"/>
                <a:cs typeface="+mj-lt"/>
                <a:sym typeface="+mn-ea"/>
              </a:rPr>
              <a:t>also can copy your </a:t>
            </a:r>
            <a:r>
              <a:rPr lang="en-US" altLang="zh-CN" sz="1200" spc="200" dirty="0" err="1">
                <a:solidFill>
                  <a:schemeClr val="bg1"/>
                </a:solidFill>
                <a:latin typeface="+mj-lt"/>
                <a:cs typeface="+mj-lt"/>
                <a:sym typeface="+mn-ea"/>
              </a:rPr>
              <a:t>concent</a:t>
            </a:r>
            <a:r>
              <a:rPr lang="en-US" altLang="zh-CN" sz="1200" spc="200" dirty="0">
                <a:solidFill>
                  <a:schemeClr val="bg1"/>
                </a:solidFill>
                <a:latin typeface="+mj-lt"/>
                <a:cs typeface="+mj-lt"/>
                <a:sym typeface="+mn-ea"/>
              </a:rPr>
              <a:t> to this.</a:t>
            </a: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342255" y="2439670"/>
            <a:ext cx="1992630" cy="1992630"/>
          </a:xfrm>
          <a:prstGeom prst="ellipse">
            <a:avLst/>
          </a:prstGeom>
          <a:noFill/>
          <a:ln>
            <a:solidFill>
              <a:srgbClr val="7E59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42255" y="2684780"/>
            <a:ext cx="354647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spc="5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   A  N  A  </a:t>
            </a:r>
          </a:p>
          <a:p>
            <a:pPr>
              <a:lnSpc>
                <a:spcPct val="150000"/>
              </a:lnSpc>
            </a:pPr>
            <a:r>
              <a:rPr lang="en-US" altLang="zh-CN" sz="1800" spc="5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     L  Y </a:t>
            </a:r>
          </a:p>
          <a:p>
            <a:pPr>
              <a:lnSpc>
                <a:spcPct val="150000"/>
              </a:lnSpc>
            </a:pPr>
            <a:r>
              <a:rPr lang="en-US" altLang="zh-CN" sz="1800" spc="5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  S   I   S</a:t>
            </a:r>
            <a:r>
              <a:rPr lang="en-US" altLang="zh-CN" sz="28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 </a:t>
            </a:r>
            <a:endParaRPr lang="en-US" altLang="zh-CN" sz="28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 spc="200" noProof="1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63900" y="627380"/>
            <a:ext cx="24657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z="1200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also can copy your concent to this.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11135" y="4827905"/>
            <a:ext cx="340931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</a:t>
            </a:r>
          </a:p>
          <a:p>
            <a:pPr algn="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text,click add relevant </a:t>
            </a:r>
          </a:p>
          <a:p>
            <a:pPr algn="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headline modly the text content </a:t>
            </a: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also can copy your concent to this.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.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pic>
        <p:nvPicPr>
          <p:cNvPr id="13" name="图片 12" descr="d909388ef9f30ac29dfb903d38a6302"/>
          <p:cNvPicPr>
            <a:picLocks noChangeAspect="1"/>
          </p:cNvPicPr>
          <p:nvPr/>
        </p:nvPicPr>
        <p:blipFill>
          <a:blip r:embed="rId3" cstate="print"/>
          <a:srcRect l="-3560" t="23088" r="30412" b="51335"/>
          <a:stretch>
            <a:fillRect/>
          </a:stretch>
        </p:blipFill>
        <p:spPr>
          <a:xfrm rot="16200000">
            <a:off x="-2012950" y="1948815"/>
            <a:ext cx="7264400" cy="3288665"/>
          </a:xfrm>
          <a:prstGeom prst="rect">
            <a:avLst/>
          </a:prstGeom>
        </p:spPr>
      </p:pic>
      <p:sp>
        <p:nvSpPr>
          <p:cNvPr id="184" name=" 184"/>
          <p:cNvSpPr/>
          <p:nvPr/>
        </p:nvSpPr>
        <p:spPr>
          <a:xfrm>
            <a:off x="469900" y="400050"/>
            <a:ext cx="558800" cy="558800"/>
          </a:xfrm>
          <a:prstGeom prst="ellipse">
            <a:avLst/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spc="200">
              <a:solidFill>
                <a:schemeClr val="bg1"/>
              </a:solidFill>
              <a:uFillTx/>
              <a:latin typeface="+mj-lt"/>
              <a:cs typeface="+mj-lt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1020" y="495300"/>
            <a:ext cx="487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</a:t>
            </a:r>
            <a:r>
              <a:rPr lang="en-US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4</a:t>
            </a:r>
            <a:endParaRPr lang="en-US" dirty="0"/>
          </a:p>
        </p:txBody>
      </p:sp>
      <p:cxnSp>
        <p:nvCxnSpPr>
          <p:cNvPr id="17" name="曲线连接符 16"/>
          <p:cNvCxnSpPr/>
          <p:nvPr/>
        </p:nvCxnSpPr>
        <p:spPr>
          <a:xfrm rot="5400000">
            <a:off x="6447155" y="1844040"/>
            <a:ext cx="5062220" cy="5003165"/>
          </a:xfrm>
          <a:prstGeom prst="curvedConnector3">
            <a:avLst>
              <a:gd name="adj1" fmla="val 50006"/>
            </a:avLst>
          </a:prstGeom>
          <a:ln>
            <a:solidFill>
              <a:srgbClr val="7E59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曲线连接符 18"/>
          <p:cNvCxnSpPr/>
          <p:nvPr/>
        </p:nvCxnSpPr>
        <p:spPr>
          <a:xfrm rot="5400000" flipV="1">
            <a:off x="7647305" y="277495"/>
            <a:ext cx="2973070" cy="2340610"/>
          </a:xfrm>
          <a:prstGeom prst="curvedConnector3">
            <a:avLst>
              <a:gd name="adj1" fmla="val 50021"/>
            </a:avLst>
          </a:prstGeom>
          <a:ln>
            <a:solidFill>
              <a:srgbClr val="7E59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631950" y="4221480"/>
            <a:ext cx="2447925" cy="2637155"/>
          </a:xfrm>
          <a:prstGeom prst="rect">
            <a:avLst/>
          </a:prstGeom>
          <a:solidFill>
            <a:srgbClr val="DED8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曲线连接符 21"/>
          <p:cNvCxnSpPr/>
          <p:nvPr/>
        </p:nvCxnSpPr>
        <p:spPr>
          <a:xfrm>
            <a:off x="-24765" y="1988820"/>
            <a:ext cx="6264910" cy="4869180"/>
          </a:xfrm>
          <a:prstGeom prst="curvedConnector3">
            <a:avLst>
              <a:gd name="adj1" fmla="val 50010"/>
            </a:avLst>
          </a:prstGeom>
          <a:ln>
            <a:solidFill>
              <a:srgbClr val="7E59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AF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4367808" y="620688"/>
            <a:ext cx="42338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z="1200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also can copy your concent to this</a:t>
            </a:r>
            <a:r>
              <a:rPr lang="en-US" altLang="zh-CN" sz="1200" spc="200" noProof="1" smtClean="0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.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135561" y="404665"/>
            <a:ext cx="1944216" cy="1872208"/>
          </a:xfrm>
          <a:prstGeom prst="ellipse">
            <a:avLst/>
          </a:prstGeom>
          <a:noFill/>
          <a:ln>
            <a:solidFill>
              <a:srgbClr val="7E59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f58db3820378867f8e838d9217ce171"/>
          <p:cNvPicPr>
            <a:picLocks noChangeAspect="1"/>
          </p:cNvPicPr>
          <p:nvPr/>
        </p:nvPicPr>
        <p:blipFill>
          <a:blip r:embed="rId2" cstate="print"/>
          <a:srcRect l="-4949" t="7330" r="4949" b="39998"/>
          <a:stretch>
            <a:fillRect/>
          </a:stretch>
        </p:blipFill>
        <p:spPr>
          <a:xfrm>
            <a:off x="-168696" y="3070463"/>
            <a:ext cx="3888432" cy="3787537"/>
          </a:xfrm>
          <a:prstGeom prst="ellipse">
            <a:avLst/>
          </a:prstGeom>
        </p:spPr>
      </p:pic>
      <p:sp>
        <p:nvSpPr>
          <p:cNvPr id="184" name=" 184"/>
          <p:cNvSpPr/>
          <p:nvPr/>
        </p:nvSpPr>
        <p:spPr>
          <a:xfrm>
            <a:off x="469900" y="400050"/>
            <a:ext cx="558800" cy="558800"/>
          </a:xfrm>
          <a:prstGeom prst="ellipse">
            <a:avLst/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spc="200">
              <a:solidFill>
                <a:schemeClr val="bg1"/>
              </a:solidFill>
              <a:uFillTx/>
              <a:latin typeface="+mj-lt"/>
              <a:cs typeface="+mj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1020" y="495300"/>
            <a:ext cx="487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04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2855640" y="980728"/>
            <a:ext cx="539750" cy="64611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55840" y="2852936"/>
            <a:ext cx="539750" cy="644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B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096000" y="2564904"/>
            <a:ext cx="4233863" cy="1198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z="1200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also can copy your concent to this.</a:t>
            </a: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935760" y="2204864"/>
            <a:ext cx="1944216" cy="1872208"/>
          </a:xfrm>
          <a:prstGeom prst="ellipse">
            <a:avLst/>
          </a:prstGeom>
          <a:noFill/>
          <a:ln>
            <a:solidFill>
              <a:srgbClr val="7E59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655840" y="4509120"/>
            <a:ext cx="1944216" cy="1872208"/>
          </a:xfrm>
          <a:prstGeom prst="ellipse">
            <a:avLst/>
          </a:prstGeom>
          <a:noFill/>
          <a:ln>
            <a:solidFill>
              <a:srgbClr val="7E59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8"/>
          <p:cNvSpPr txBox="1"/>
          <p:nvPr/>
        </p:nvSpPr>
        <p:spPr>
          <a:xfrm>
            <a:off x="5375920" y="5157192"/>
            <a:ext cx="539750" cy="644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spc="200" noProof="1" smtClean="0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C</a:t>
            </a:r>
            <a:endParaRPr lang="en-US" altLang="zh-CN" sz="3600" b="1" spc="200" noProof="1">
              <a:solidFill>
                <a:srgbClr val="7E593C"/>
              </a:solidFill>
              <a:latin typeface="+mj-lt"/>
              <a:ea typeface="宋体" panose="02010600030101010101" pitchFamily="2" charset="-122"/>
              <a:cs typeface="+mj-lt"/>
              <a:sym typeface="+mn-ea"/>
            </a:endParaRPr>
          </a:p>
        </p:txBody>
      </p:sp>
      <p:sp>
        <p:nvSpPr>
          <p:cNvPr id="16" name="文本框 20"/>
          <p:cNvSpPr txBox="1"/>
          <p:nvPr/>
        </p:nvSpPr>
        <p:spPr>
          <a:xfrm>
            <a:off x="6816080" y="4869160"/>
            <a:ext cx="4233863" cy="1198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z="1200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also can copy your concent to this.</a:t>
            </a: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909388ef9f30ac29dfb903d38a6302"/>
          <p:cNvPicPr>
            <a:picLocks noChangeAspect="1"/>
          </p:cNvPicPr>
          <p:nvPr/>
        </p:nvPicPr>
        <p:blipFill>
          <a:blip r:embed="rId2" cstate="print"/>
          <a:srcRect l="5637" r="20993"/>
          <a:stretch>
            <a:fillRect/>
          </a:stretch>
        </p:blipFill>
        <p:spPr>
          <a:xfrm rot="16200000">
            <a:off x="2633345" y="-2690495"/>
            <a:ext cx="6935470" cy="1223835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H="1">
            <a:off x="2496185" y="1772920"/>
            <a:ext cx="215900" cy="40322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450705" y="5877560"/>
            <a:ext cx="389890" cy="11366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056495" y="4221480"/>
            <a:ext cx="237490" cy="12890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216275" y="1052830"/>
            <a:ext cx="184785" cy="25971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072130" y="1772920"/>
            <a:ext cx="113030" cy="19494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9450705" y="5081905"/>
            <a:ext cx="102235" cy="147320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984740" y="4805680"/>
            <a:ext cx="71755" cy="63500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559560" y="1454150"/>
            <a:ext cx="144145" cy="4635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10056495" y="5229225"/>
            <a:ext cx="144145" cy="72390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496185" y="1306830"/>
            <a:ext cx="72390" cy="193675"/>
          </a:xfrm>
          <a:prstGeom prst="line">
            <a:avLst/>
          </a:prstGeom>
          <a:ln w="698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400550" y="2801620"/>
            <a:ext cx="45478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4400" spc="200">
                <a:solidFill>
                  <a:schemeClr val="bg1"/>
                </a:solidFill>
                <a:uFillTx/>
                <a:latin typeface="+mj-lt"/>
                <a:cs typeface="+mj-lt"/>
              </a:rPr>
              <a:t>THANK YOU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64280" y="3601085"/>
            <a:ext cx="49834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400" spc="40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Entrepreneurial  activities</a:t>
            </a:r>
          </a:p>
          <a:p>
            <a:pPr algn="ctr"/>
            <a:r>
              <a:rPr lang="en-US" altLang="zh-CN" sz="1400" spc="40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differ substantially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3655" y="-54610"/>
            <a:ext cx="12249150" cy="6912610"/>
          </a:xfrm>
          <a:prstGeom prst="rect">
            <a:avLst/>
          </a:prstGeom>
          <a:solidFill>
            <a:srgbClr val="A69D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 descr="d909388ef9f30ac29dfb903d38a6302"/>
          <p:cNvPicPr>
            <a:picLocks noChangeAspect="1"/>
          </p:cNvPicPr>
          <p:nvPr/>
        </p:nvPicPr>
        <p:blipFill>
          <a:blip r:embed="rId2" cstate="print"/>
          <a:srcRect l="4971" t="58479" r="47033" b="-9504"/>
          <a:stretch>
            <a:fillRect/>
          </a:stretch>
        </p:blipFill>
        <p:spPr>
          <a:xfrm rot="16200000" flipV="1">
            <a:off x="8321675" y="254000"/>
            <a:ext cx="2891790" cy="3981450"/>
          </a:xfrm>
          <a:prstGeom prst="rect">
            <a:avLst/>
          </a:prstGeom>
        </p:spPr>
      </p:pic>
      <p:pic>
        <p:nvPicPr>
          <p:cNvPr id="32" name="图片 31" descr="d909388ef9f30ac29dfb903d38a6302"/>
          <p:cNvPicPr>
            <a:picLocks noChangeAspect="1"/>
          </p:cNvPicPr>
          <p:nvPr/>
        </p:nvPicPr>
        <p:blipFill>
          <a:blip r:embed="rId2" cstate="print"/>
          <a:srcRect l="3805" t="43570" r="33738" b="-3863"/>
          <a:stretch>
            <a:fillRect/>
          </a:stretch>
        </p:blipFill>
        <p:spPr>
          <a:xfrm rot="5400000" flipV="1">
            <a:off x="916305" y="2925445"/>
            <a:ext cx="2901315" cy="362712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553720" y="798830"/>
            <a:ext cx="11204575" cy="5390515"/>
          </a:xfrm>
          <a:prstGeom prst="rect">
            <a:avLst/>
          </a:prstGeom>
          <a:solidFill>
            <a:srgbClr val="DED8C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 184"/>
          <p:cNvSpPr/>
          <p:nvPr/>
        </p:nvSpPr>
        <p:spPr>
          <a:xfrm>
            <a:off x="983432" y="1556792"/>
            <a:ext cx="1728470" cy="1728470"/>
          </a:xfrm>
          <a:prstGeom prst="ellipse">
            <a:avLst/>
          </a:prstGeom>
          <a:solidFill>
            <a:srgbClr val="7E59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2" name="文本框 8"/>
          <p:cNvSpPr txBox="1"/>
          <p:nvPr/>
        </p:nvSpPr>
        <p:spPr>
          <a:xfrm>
            <a:off x="1415480" y="1700808"/>
            <a:ext cx="6032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</a:rPr>
              <a:t>1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67408" y="3861048"/>
            <a:ext cx="248602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20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lt"/>
              </a:rPr>
              <a:t>重要词汇</a:t>
            </a:r>
            <a:endParaRPr lang="zh-CN" altLang="en-US" spc="200" noProof="1">
              <a:solidFill>
                <a:schemeClr val="bg1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  <p:sp>
        <p:nvSpPr>
          <p:cNvPr id="24" name=" 184"/>
          <p:cNvSpPr/>
          <p:nvPr/>
        </p:nvSpPr>
        <p:spPr>
          <a:xfrm>
            <a:off x="3791744" y="1556792"/>
            <a:ext cx="1728470" cy="1728470"/>
          </a:xfrm>
          <a:prstGeom prst="ellipse">
            <a:avLst/>
          </a:prstGeom>
          <a:solidFill>
            <a:srgbClr val="7E59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3" name="文本框 9"/>
          <p:cNvSpPr txBox="1"/>
          <p:nvPr/>
        </p:nvSpPr>
        <p:spPr>
          <a:xfrm>
            <a:off x="4223792" y="1700808"/>
            <a:ext cx="604838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</a:rPr>
              <a:t>2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575720" y="3789040"/>
            <a:ext cx="248602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lt"/>
                <a:sym typeface="+mn-ea"/>
              </a:rPr>
              <a:t>重要词汇</a:t>
            </a: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</p:txBody>
      </p:sp>
      <p:sp>
        <p:nvSpPr>
          <p:cNvPr id="25" name=" 184"/>
          <p:cNvSpPr/>
          <p:nvPr/>
        </p:nvSpPr>
        <p:spPr>
          <a:xfrm>
            <a:off x="6744072" y="1556792"/>
            <a:ext cx="1728470" cy="1728470"/>
          </a:xfrm>
          <a:prstGeom prst="ellipse">
            <a:avLst/>
          </a:prstGeom>
          <a:solidFill>
            <a:srgbClr val="7E59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84032" y="3789040"/>
            <a:ext cx="248602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lt"/>
                <a:sym typeface="+mn-ea"/>
              </a:rPr>
              <a:t>重要词汇</a:t>
            </a: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  <p:sp>
        <p:nvSpPr>
          <p:cNvPr id="4104" name="文本框 10"/>
          <p:cNvSpPr txBox="1"/>
          <p:nvPr/>
        </p:nvSpPr>
        <p:spPr>
          <a:xfrm>
            <a:off x="7176120" y="1700808"/>
            <a:ext cx="6032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</a:rPr>
              <a:t>3</a:t>
            </a:r>
          </a:p>
        </p:txBody>
      </p:sp>
      <p:sp>
        <p:nvSpPr>
          <p:cNvPr id="15" name=" 184"/>
          <p:cNvSpPr/>
          <p:nvPr/>
        </p:nvSpPr>
        <p:spPr>
          <a:xfrm>
            <a:off x="9264352" y="1556792"/>
            <a:ext cx="1728470" cy="1728470"/>
          </a:xfrm>
          <a:prstGeom prst="ellipse">
            <a:avLst/>
          </a:prstGeom>
          <a:solidFill>
            <a:srgbClr val="7E59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文本框 10"/>
          <p:cNvSpPr txBox="1"/>
          <p:nvPr/>
        </p:nvSpPr>
        <p:spPr>
          <a:xfrm>
            <a:off x="9696400" y="1700808"/>
            <a:ext cx="6032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</a:rPr>
              <a:t>4</a:t>
            </a:r>
            <a:endParaRPr lang="en-US" altLang="zh-CN" sz="9600" dirty="0">
              <a:solidFill>
                <a:schemeClr val="bg1"/>
              </a:solidFill>
              <a:latin typeface="汉仪雪君体繁" panose="02010604000101010101" charset="-122"/>
              <a:ea typeface="汉仪雪君体繁" panose="02010604000101010101" charset="-122"/>
            </a:endParaRPr>
          </a:p>
        </p:txBody>
      </p:sp>
      <p:sp>
        <p:nvSpPr>
          <p:cNvPr id="17" name="文本框 27"/>
          <p:cNvSpPr txBox="1"/>
          <p:nvPr/>
        </p:nvSpPr>
        <p:spPr>
          <a:xfrm>
            <a:off x="9048328" y="3789040"/>
            <a:ext cx="248602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lt"/>
                <a:sym typeface="+mn-ea"/>
              </a:rPr>
              <a:t>重要词汇</a:t>
            </a: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3655" y="-54610"/>
            <a:ext cx="12249150" cy="6912610"/>
          </a:xfrm>
          <a:prstGeom prst="rect">
            <a:avLst/>
          </a:prstGeom>
          <a:solidFill>
            <a:srgbClr val="A69D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 descr="d909388ef9f30ac29dfb903d38a6302"/>
          <p:cNvPicPr>
            <a:picLocks noChangeAspect="1"/>
          </p:cNvPicPr>
          <p:nvPr/>
        </p:nvPicPr>
        <p:blipFill>
          <a:blip r:embed="rId2" cstate="print"/>
          <a:srcRect l="4971" t="58479" r="47033" b="-9504"/>
          <a:stretch>
            <a:fillRect/>
          </a:stretch>
        </p:blipFill>
        <p:spPr>
          <a:xfrm rot="16200000" flipV="1">
            <a:off x="8321675" y="254000"/>
            <a:ext cx="2891790" cy="3981450"/>
          </a:xfrm>
          <a:prstGeom prst="rect">
            <a:avLst/>
          </a:prstGeom>
        </p:spPr>
      </p:pic>
      <p:pic>
        <p:nvPicPr>
          <p:cNvPr id="32" name="图片 31" descr="d909388ef9f30ac29dfb903d38a6302"/>
          <p:cNvPicPr>
            <a:picLocks noChangeAspect="1"/>
          </p:cNvPicPr>
          <p:nvPr/>
        </p:nvPicPr>
        <p:blipFill>
          <a:blip r:embed="rId2" cstate="print"/>
          <a:srcRect l="3805" t="43570" r="33738" b="-3863"/>
          <a:stretch>
            <a:fillRect/>
          </a:stretch>
        </p:blipFill>
        <p:spPr>
          <a:xfrm rot="5400000" flipV="1">
            <a:off x="916305" y="2925445"/>
            <a:ext cx="2901315" cy="362712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553720" y="798830"/>
            <a:ext cx="11204575" cy="5390515"/>
          </a:xfrm>
          <a:prstGeom prst="rect">
            <a:avLst/>
          </a:prstGeom>
          <a:solidFill>
            <a:srgbClr val="DED8C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 184"/>
          <p:cNvSpPr/>
          <p:nvPr/>
        </p:nvSpPr>
        <p:spPr>
          <a:xfrm>
            <a:off x="911424" y="1052736"/>
            <a:ext cx="3425964" cy="1728470"/>
          </a:xfrm>
          <a:prstGeom prst="ellipse">
            <a:avLst/>
          </a:prstGeom>
          <a:solidFill>
            <a:srgbClr val="7E59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 184"/>
          <p:cNvSpPr/>
          <p:nvPr/>
        </p:nvSpPr>
        <p:spPr>
          <a:xfrm>
            <a:off x="4079776" y="3212976"/>
            <a:ext cx="1728470" cy="1728470"/>
          </a:xfrm>
          <a:prstGeom prst="ellipse">
            <a:avLst/>
          </a:prstGeom>
          <a:solidFill>
            <a:srgbClr val="7E59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3" name="文本框 9"/>
          <p:cNvSpPr txBox="1"/>
          <p:nvPr/>
        </p:nvSpPr>
        <p:spPr>
          <a:xfrm>
            <a:off x="4511824" y="3284984"/>
            <a:ext cx="604838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</a:rPr>
              <a:t>1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312024" y="3429000"/>
            <a:ext cx="3456384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spc="200" noProof="1" smtClean="0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标题</a:t>
            </a:r>
            <a:endParaRPr lang="en-US" altLang="zh-CN" sz="2500" spc="200" noProof="1" smtClean="0">
              <a:solidFill>
                <a:schemeClr val="bg1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 smtClean="0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</a:t>
            </a: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YOUR TITLE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</p:txBody>
      </p:sp>
      <p:sp>
        <p:nvSpPr>
          <p:cNvPr id="4104" name="文本框 10"/>
          <p:cNvSpPr txBox="1"/>
          <p:nvPr/>
        </p:nvSpPr>
        <p:spPr>
          <a:xfrm>
            <a:off x="1055440" y="1340768"/>
            <a:ext cx="547260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</a:rPr>
              <a:t>Part one</a:t>
            </a:r>
            <a:endParaRPr lang="en-US" altLang="zh-CN" sz="6000" dirty="0">
              <a:solidFill>
                <a:schemeClr val="bg1"/>
              </a:solidFill>
              <a:latin typeface="汉仪雪君体繁" panose="02010604000101010101" charset="-122"/>
              <a:ea typeface="汉仪雪君体繁" panose="0201060400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7792085" y="2690178"/>
            <a:ext cx="4233863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z="1200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also can copy your concent to this.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o this.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223895" y="1673225"/>
            <a:ext cx="2952115" cy="2952115"/>
          </a:xfrm>
          <a:prstGeom prst="ellipse">
            <a:avLst/>
          </a:prstGeom>
          <a:noFill/>
          <a:ln>
            <a:solidFill>
              <a:srgbClr val="7E59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f58db3820378867f8e838d9217ce171"/>
          <p:cNvPicPr>
            <a:picLocks noChangeAspect="1"/>
          </p:cNvPicPr>
          <p:nvPr/>
        </p:nvPicPr>
        <p:blipFill>
          <a:blip r:embed="rId2" cstate="print"/>
          <a:srcRect l="-4949" t="7330" r="4949" b="39998"/>
          <a:stretch>
            <a:fillRect/>
          </a:stretch>
        </p:blipFill>
        <p:spPr>
          <a:xfrm>
            <a:off x="-247015" y="2007870"/>
            <a:ext cx="4992370" cy="4862830"/>
          </a:xfrm>
          <a:prstGeom prst="ellipse">
            <a:avLst/>
          </a:prstGeom>
        </p:spPr>
      </p:pic>
      <p:sp>
        <p:nvSpPr>
          <p:cNvPr id="184" name=" 184"/>
          <p:cNvSpPr/>
          <p:nvPr/>
        </p:nvSpPr>
        <p:spPr>
          <a:xfrm>
            <a:off x="469900" y="400050"/>
            <a:ext cx="558800" cy="558800"/>
          </a:xfrm>
          <a:prstGeom prst="ellipse">
            <a:avLst/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spc="200">
              <a:solidFill>
                <a:schemeClr val="bg1"/>
              </a:solidFill>
              <a:uFillTx/>
              <a:latin typeface="+mj-lt"/>
              <a:cs typeface="+mj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1020" y="495300"/>
            <a:ext cx="487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20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01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391535" y="2196465"/>
            <a:ext cx="35464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pc="5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   A  N  A  </a:t>
            </a:r>
          </a:p>
          <a:p>
            <a:pPr>
              <a:lnSpc>
                <a:spcPct val="150000"/>
              </a:lnSpc>
            </a:pPr>
            <a:r>
              <a:rPr lang="en-US" altLang="zh-CN" sz="2800" spc="5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     L  Y </a:t>
            </a:r>
          </a:p>
          <a:p>
            <a:pPr>
              <a:lnSpc>
                <a:spcPct val="150000"/>
              </a:lnSpc>
            </a:pPr>
            <a:r>
              <a:rPr lang="en-US" altLang="zh-CN" sz="2800" spc="5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  S   I   S</a:t>
            </a:r>
            <a:r>
              <a:rPr lang="en-US" altLang="zh-CN" sz="28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 </a:t>
            </a:r>
            <a:endParaRPr lang="en-US" altLang="zh-CN" sz="28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 spc="200" noProof="1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92085" y="2007870"/>
            <a:ext cx="539750" cy="64611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792085" y="4207510"/>
            <a:ext cx="539750" cy="644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B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92085" y="4852035"/>
            <a:ext cx="4233863" cy="1198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z="1200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also can copy your concent to this.</a:t>
            </a: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8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3655" y="-55245"/>
            <a:ext cx="12249150" cy="6967855"/>
          </a:xfrm>
          <a:prstGeom prst="rect">
            <a:avLst/>
          </a:prstGeom>
          <a:solidFill>
            <a:srgbClr val="DED8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d909388ef9f30ac29dfb903d38a6302"/>
          <p:cNvPicPr>
            <a:picLocks noChangeAspect="1"/>
          </p:cNvPicPr>
          <p:nvPr/>
        </p:nvPicPr>
        <p:blipFill>
          <a:blip r:embed="rId2" cstate="print"/>
          <a:srcRect l="19269" t="48419" r="32783"/>
          <a:stretch>
            <a:fillRect/>
          </a:stretch>
        </p:blipFill>
        <p:spPr>
          <a:xfrm rot="5400000">
            <a:off x="587534" y="-675640"/>
            <a:ext cx="3160871" cy="4403090"/>
          </a:xfrm>
          <a:prstGeom prst="rect">
            <a:avLst/>
          </a:prstGeom>
        </p:spPr>
      </p:pic>
      <p:pic>
        <p:nvPicPr>
          <p:cNvPr id="8" name="图片 7" descr="d909388ef9f30ac29dfb903d38a6302"/>
          <p:cNvPicPr>
            <a:picLocks noChangeAspect="1"/>
          </p:cNvPicPr>
          <p:nvPr/>
        </p:nvPicPr>
        <p:blipFill>
          <a:blip r:embed="rId2" cstate="print"/>
          <a:srcRect l="56160" t="-3248" r="23276" b="43865"/>
          <a:stretch>
            <a:fillRect/>
          </a:stretch>
        </p:blipFill>
        <p:spPr>
          <a:xfrm>
            <a:off x="10541635" y="-150495"/>
            <a:ext cx="1673860" cy="6261100"/>
          </a:xfrm>
          <a:prstGeom prst="rect">
            <a:avLst/>
          </a:prstGeom>
        </p:spPr>
      </p:pic>
      <p:sp>
        <p:nvSpPr>
          <p:cNvPr id="184" name=" 184"/>
          <p:cNvSpPr/>
          <p:nvPr/>
        </p:nvSpPr>
        <p:spPr>
          <a:xfrm>
            <a:off x="469900" y="400050"/>
            <a:ext cx="558800" cy="558800"/>
          </a:xfrm>
          <a:prstGeom prst="ellipse">
            <a:avLst/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spc="200">
              <a:solidFill>
                <a:schemeClr val="bg1"/>
              </a:solidFill>
              <a:uFillTx/>
              <a:latin typeface="+mj-lt"/>
              <a:cs typeface="+mj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020" y="495300"/>
            <a:ext cx="487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01</a:t>
            </a:r>
            <a:endParaRPr lang="zh-CN" altLang="en-US" dirty="0"/>
          </a:p>
        </p:txBody>
      </p:sp>
      <p:pic>
        <p:nvPicPr>
          <p:cNvPr id="11" name="图片 10" descr="320add92915d29881de9994cf72548a"/>
          <p:cNvPicPr>
            <a:picLocks noChangeAspect="1"/>
          </p:cNvPicPr>
          <p:nvPr/>
        </p:nvPicPr>
        <p:blipFill>
          <a:blip r:embed="rId3" cstate="print"/>
          <a:srcRect l="1387" t="6825" r="-731" b="13372"/>
          <a:stretch>
            <a:fillRect/>
          </a:stretch>
        </p:blipFill>
        <p:spPr>
          <a:xfrm>
            <a:off x="7728585" y="1778635"/>
            <a:ext cx="3365500" cy="3300730"/>
          </a:xfrm>
          <a:prstGeom prst="flowChartConnector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421255" y="2309495"/>
            <a:ext cx="459232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Please replace text,click add relevant headline modly the text content.</a:t>
            </a: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content.</a:t>
            </a:r>
            <a:endParaRPr lang="en-US" altLang="zh-CN" sz="1200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Please replace text,click add relevant headline modly the text content.Please replace text,click add relevant headline modly the text content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503805" y="2309495"/>
            <a:ext cx="239204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pc="200">
                <a:solidFill>
                  <a:srgbClr val="7E593C"/>
                </a:solidFill>
                <a:latin typeface="+mj-lt"/>
                <a:cs typeface="+mj-lt"/>
                <a:sym typeface="+mn-ea"/>
              </a:rPr>
              <a:t>APP YOUR TITLE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b3793cca4e0fec19d3729da8b2a59e"/>
          <p:cNvPicPr>
            <a:picLocks noChangeAspect="1"/>
          </p:cNvPicPr>
          <p:nvPr/>
        </p:nvPicPr>
        <p:blipFill>
          <a:blip r:embed="rId2" cstate="print"/>
          <a:srcRect l="63879" t="23097" r="-12597" b="211"/>
          <a:stretch>
            <a:fillRect/>
          </a:stretch>
        </p:blipFill>
        <p:spPr>
          <a:xfrm>
            <a:off x="6391275" y="-23495"/>
            <a:ext cx="3783965" cy="6904355"/>
          </a:xfrm>
          <a:prstGeom prst="rect">
            <a:avLst/>
          </a:prstGeom>
        </p:spPr>
      </p:pic>
      <p:sp>
        <p:nvSpPr>
          <p:cNvPr id="184" name=" 184"/>
          <p:cNvSpPr/>
          <p:nvPr/>
        </p:nvSpPr>
        <p:spPr>
          <a:xfrm>
            <a:off x="469900" y="400050"/>
            <a:ext cx="558800" cy="558800"/>
          </a:xfrm>
          <a:prstGeom prst="ellipse">
            <a:avLst/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spc="200">
              <a:solidFill>
                <a:schemeClr val="bg1"/>
              </a:solidFill>
              <a:uFillTx/>
              <a:latin typeface="+mj-lt"/>
              <a:cs typeface="+mj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1020" y="495300"/>
            <a:ext cx="487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</a:t>
            </a:r>
            <a:r>
              <a:rPr lang="en-US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1</a:t>
            </a:r>
            <a:endParaRPr lang="en-US" dirty="0"/>
          </a:p>
        </p:txBody>
      </p:sp>
      <p:sp>
        <p:nvSpPr>
          <p:cNvPr id="219" name=" 219"/>
          <p:cNvSpPr/>
          <p:nvPr/>
        </p:nvSpPr>
        <p:spPr>
          <a:xfrm>
            <a:off x="674053" y="5620385"/>
            <a:ext cx="1498600" cy="503555"/>
          </a:xfrm>
          <a:prstGeom prst="roundRect">
            <a:avLst>
              <a:gd name="adj" fmla="val 50000"/>
            </a:avLst>
          </a:prstGeom>
          <a:solidFill>
            <a:srgbClr val="CBAE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0750" y="5703570"/>
            <a:ext cx="10052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TITLE</a:t>
            </a:r>
            <a:endParaRPr lang="en-US" altLang="zh-CN" sz="1600" b="1" spc="200" noProof="1">
              <a:solidFill>
                <a:schemeClr val="bg1"/>
              </a:solidFill>
              <a:latin typeface="+mj-lt"/>
              <a:cs typeface="+mj-lt"/>
              <a:sym typeface="+mn-ea"/>
            </a:endParaRPr>
          </a:p>
        </p:txBody>
      </p:sp>
      <p:sp>
        <p:nvSpPr>
          <p:cNvPr id="8" name=" 219"/>
          <p:cNvSpPr/>
          <p:nvPr/>
        </p:nvSpPr>
        <p:spPr>
          <a:xfrm>
            <a:off x="3748723" y="5620385"/>
            <a:ext cx="1498600" cy="503555"/>
          </a:xfrm>
          <a:prstGeom prst="roundRect">
            <a:avLst>
              <a:gd name="adj" fmla="val 50000"/>
            </a:avLst>
          </a:prstGeom>
          <a:solidFill>
            <a:srgbClr val="CCA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95420" y="5703570"/>
            <a:ext cx="10052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TITLE</a:t>
            </a:r>
            <a:endParaRPr lang="en-US" altLang="zh-CN" sz="1600" b="1" spc="200" noProof="1">
              <a:solidFill>
                <a:schemeClr val="bg1"/>
              </a:solidFill>
              <a:latin typeface="+mj-lt"/>
              <a:cs typeface="+mj-lt"/>
              <a:sym typeface="+mn-ea"/>
            </a:endParaRPr>
          </a:p>
        </p:txBody>
      </p:sp>
      <p:sp>
        <p:nvSpPr>
          <p:cNvPr id="10" name=" 219"/>
          <p:cNvSpPr/>
          <p:nvPr/>
        </p:nvSpPr>
        <p:spPr>
          <a:xfrm>
            <a:off x="6954203" y="5620385"/>
            <a:ext cx="1498600" cy="503555"/>
          </a:xfrm>
          <a:prstGeom prst="roundRect">
            <a:avLst>
              <a:gd name="adj" fmla="val 50000"/>
            </a:avLst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00900" y="5703570"/>
            <a:ext cx="10052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TITLE</a:t>
            </a:r>
            <a:endParaRPr lang="en-US" altLang="zh-CN" sz="1600" b="1" spc="200" noProof="1">
              <a:solidFill>
                <a:schemeClr val="bg1"/>
              </a:solidFill>
              <a:latin typeface="+mj-lt"/>
              <a:cs typeface="+mj-lt"/>
              <a:sym typeface="+mn-ea"/>
            </a:endParaRPr>
          </a:p>
        </p:txBody>
      </p:sp>
      <p:sp>
        <p:nvSpPr>
          <p:cNvPr id="12" name=" 219"/>
          <p:cNvSpPr/>
          <p:nvPr/>
        </p:nvSpPr>
        <p:spPr>
          <a:xfrm>
            <a:off x="10174923" y="5620385"/>
            <a:ext cx="1498600" cy="503555"/>
          </a:xfrm>
          <a:prstGeom prst="roundRect">
            <a:avLst>
              <a:gd name="adj" fmla="val 50000"/>
            </a:avLst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21620" y="5703570"/>
            <a:ext cx="10052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TITLE</a:t>
            </a:r>
            <a:endParaRPr lang="en-US" altLang="zh-CN" sz="1600" b="1" spc="200" noProof="1">
              <a:solidFill>
                <a:schemeClr val="bg1"/>
              </a:solidFill>
              <a:latin typeface="+mj-lt"/>
              <a:cs typeface="+mj-lt"/>
              <a:sym typeface="+mn-ea"/>
            </a:endParaRPr>
          </a:p>
        </p:txBody>
      </p:sp>
      <p:sp>
        <p:nvSpPr>
          <p:cNvPr id="14" name=" 219"/>
          <p:cNvSpPr/>
          <p:nvPr/>
        </p:nvSpPr>
        <p:spPr>
          <a:xfrm>
            <a:off x="10174923" y="5620385"/>
            <a:ext cx="1498600" cy="503555"/>
          </a:xfrm>
          <a:prstGeom prst="roundRect">
            <a:avLst>
              <a:gd name="adj" fmla="val 50000"/>
            </a:avLst>
          </a:prstGeom>
          <a:solidFill>
            <a:srgbClr val="CBAE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421620" y="5703570"/>
            <a:ext cx="10052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TITLE</a:t>
            </a:r>
            <a:endParaRPr lang="en-US" altLang="zh-CN" sz="1600" b="1" spc="200" noProof="1">
              <a:solidFill>
                <a:schemeClr val="bg1"/>
              </a:solidFill>
              <a:latin typeface="+mj-lt"/>
              <a:cs typeface="+mj-lt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4005" y="2298700"/>
            <a:ext cx="22593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汉仪雪君体繁" panose="02010604000101010101" charset="-122"/>
                <a:cs typeface="+mj-lt"/>
              </a:rPr>
              <a:t>years</a:t>
            </a:r>
            <a:endParaRPr lang="en-US" altLang="zh-CN" sz="1200" spc="200" noProof="1">
              <a:solidFill>
                <a:srgbClr val="7E593C"/>
              </a:solidFill>
              <a:latin typeface="汉仪雪君体繁" panose="02010604000101010101" charset="-122"/>
              <a:ea typeface="汉仪雪君体繁" panose="02010604000101010101" charset="-122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pc="200" noProof="1" smtClean="0">
                <a:solidFill>
                  <a:srgbClr val="7E593C"/>
                </a:solidFill>
                <a:latin typeface="汉仪雪君体繁" panose="02010604000101010101" charset="-122"/>
                <a:ea typeface="汉仪雪君体繁" panose="02010604000101010101" charset="-122"/>
                <a:cs typeface="+mj-lt"/>
              </a:rPr>
              <a:t>20XX</a:t>
            </a:r>
            <a:endParaRPr lang="zh-CN" altLang="en-US" spc="200" noProof="1">
              <a:solidFill>
                <a:srgbClr val="7E593C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26435" y="2345055"/>
            <a:ext cx="22593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200" dirty="0">
                <a:solidFill>
                  <a:srgbClr val="7E593C"/>
                </a:solidFill>
                <a:latin typeface="+mj-lt"/>
                <a:ea typeface="汉仪雪君体繁" panose="02010604000101010101" charset="-122"/>
                <a:cs typeface="+mj-lt"/>
                <a:sym typeface="+mn-ea"/>
              </a:rPr>
              <a:t>years</a:t>
            </a:r>
            <a:endParaRPr lang="en-US" altLang="zh-CN" sz="1200" spc="200" noProof="1">
              <a:solidFill>
                <a:srgbClr val="7E593C"/>
              </a:solidFill>
              <a:latin typeface="汉仪雪君体繁" panose="02010604000101010101" charset="-122"/>
              <a:ea typeface="汉仪雪君体繁" panose="02010604000101010101" charset="-122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pc="200" noProof="1" smtClean="0">
                <a:solidFill>
                  <a:srgbClr val="7E593C"/>
                </a:solidFill>
                <a:latin typeface="汉仪雪君体繁" panose="02010604000101010101" charset="-122"/>
                <a:ea typeface="汉仪雪君体繁" panose="02010604000101010101" charset="-122"/>
                <a:cs typeface="+mj-lt"/>
              </a:rPr>
              <a:t>20XX</a:t>
            </a:r>
            <a:endParaRPr lang="zh-CN" altLang="en-US" sz="3200" spc="200" noProof="1" smtClean="0">
              <a:solidFill>
                <a:srgbClr val="7E593C"/>
              </a:solidFill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74155" y="1606550"/>
            <a:ext cx="2259330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7E593C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dirty="0">
                <a:solidFill>
                  <a:srgbClr val="7E593C"/>
                </a:solidFill>
                <a:latin typeface="+mj-lt"/>
                <a:ea typeface="汉仪雪君体繁" panose="02010604000101010101" charset="-122"/>
                <a:cs typeface="+mj-lt"/>
                <a:sym typeface="+mn-ea"/>
              </a:rPr>
              <a:t>years</a:t>
            </a:r>
            <a:endParaRPr lang="en-US" altLang="zh-CN" sz="1200" spc="200" noProof="1">
              <a:solidFill>
                <a:srgbClr val="7E593C"/>
              </a:solidFill>
              <a:latin typeface="汉仪雪君体繁" panose="02010604000101010101" charset="-122"/>
              <a:ea typeface="汉仪雪君体繁" panose="02010604000101010101" charset="-122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pc="200" noProof="1" smtClean="0">
                <a:solidFill>
                  <a:srgbClr val="7E593C"/>
                </a:solidFill>
                <a:latin typeface="汉仪雪君体繁" panose="02010604000101010101" charset="-122"/>
                <a:ea typeface="汉仪雪君体繁" panose="02010604000101010101" charset="-122"/>
                <a:cs typeface="+mj-lt"/>
              </a:rPr>
              <a:t>20XX</a:t>
            </a:r>
            <a:endParaRPr lang="zh-CN" altLang="en-US" sz="3200" spc="200" noProof="1" smtClean="0">
              <a:solidFill>
                <a:srgbClr val="7E593C"/>
              </a:solidFill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dirty="0">
              <a:solidFill>
                <a:srgbClr val="7E593C"/>
              </a:solidFill>
              <a:latin typeface="汉仪雪君体繁" panose="02010604000101010101" charset="-122"/>
              <a:ea typeface="汉仪雪君体繁" panose="02010604000101010101" charset="-122"/>
              <a:cs typeface="+mj-lt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711055" y="1652905"/>
            <a:ext cx="2259330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7E593C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dirty="0">
                <a:solidFill>
                  <a:srgbClr val="7E593C"/>
                </a:solidFill>
                <a:latin typeface="+mj-lt"/>
                <a:ea typeface="汉仪雪君体繁" panose="02010604000101010101" charset="-122"/>
                <a:cs typeface="+mj-lt"/>
                <a:sym typeface="+mn-ea"/>
              </a:rPr>
              <a:t>years</a:t>
            </a:r>
            <a:endParaRPr lang="en-US" altLang="zh-CN" sz="1200" spc="200" noProof="1">
              <a:solidFill>
                <a:srgbClr val="7E593C"/>
              </a:solidFill>
              <a:latin typeface="汉仪雪君体繁" panose="02010604000101010101" charset="-122"/>
              <a:ea typeface="汉仪雪君体繁" panose="02010604000101010101" charset="-122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pc="200" noProof="1" smtClean="0">
                <a:solidFill>
                  <a:srgbClr val="7E593C"/>
                </a:solidFill>
                <a:latin typeface="汉仪雪君体繁" panose="02010604000101010101" charset="-122"/>
                <a:ea typeface="汉仪雪君体繁" panose="02010604000101010101" charset="-122"/>
                <a:cs typeface="+mj-lt"/>
              </a:rPr>
              <a:t>20XX</a:t>
            </a:r>
            <a:endParaRPr lang="zh-CN" altLang="en-US" sz="3200" spc="200" noProof="1" smtClean="0">
              <a:solidFill>
                <a:srgbClr val="7E593C"/>
              </a:solidFill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dirty="0">
              <a:solidFill>
                <a:srgbClr val="7E593C"/>
              </a:solidFill>
              <a:latin typeface="汉仪雪君体繁" panose="02010604000101010101" charset="-122"/>
              <a:ea typeface="汉仪雪君体繁" panose="02010604000101010101" charset="-122"/>
              <a:cs typeface="+mj-lt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rgbClr val="7E593C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7E593C"/>
              </a:solidFill>
              <a:latin typeface="+mj-lt"/>
              <a:cs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3655" y="-54610"/>
            <a:ext cx="12249150" cy="6912610"/>
          </a:xfrm>
          <a:prstGeom prst="rect">
            <a:avLst/>
          </a:prstGeom>
          <a:solidFill>
            <a:srgbClr val="A69D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 descr="d909388ef9f30ac29dfb903d38a6302"/>
          <p:cNvPicPr>
            <a:picLocks noChangeAspect="1"/>
          </p:cNvPicPr>
          <p:nvPr/>
        </p:nvPicPr>
        <p:blipFill>
          <a:blip r:embed="rId2" cstate="print"/>
          <a:srcRect l="4971" t="58479" r="47033" b="-9504"/>
          <a:stretch>
            <a:fillRect/>
          </a:stretch>
        </p:blipFill>
        <p:spPr>
          <a:xfrm rot="16200000" flipV="1">
            <a:off x="8321675" y="254000"/>
            <a:ext cx="2891790" cy="3981450"/>
          </a:xfrm>
          <a:prstGeom prst="rect">
            <a:avLst/>
          </a:prstGeom>
        </p:spPr>
      </p:pic>
      <p:pic>
        <p:nvPicPr>
          <p:cNvPr id="32" name="图片 31" descr="d909388ef9f30ac29dfb903d38a6302"/>
          <p:cNvPicPr>
            <a:picLocks noChangeAspect="1"/>
          </p:cNvPicPr>
          <p:nvPr/>
        </p:nvPicPr>
        <p:blipFill>
          <a:blip r:embed="rId2" cstate="print"/>
          <a:srcRect l="3805" t="43570" r="33738" b="-3863"/>
          <a:stretch>
            <a:fillRect/>
          </a:stretch>
        </p:blipFill>
        <p:spPr>
          <a:xfrm rot="5400000" flipV="1">
            <a:off x="916305" y="2925445"/>
            <a:ext cx="2901315" cy="362712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553720" y="798830"/>
            <a:ext cx="11204575" cy="5390515"/>
          </a:xfrm>
          <a:prstGeom prst="rect">
            <a:avLst/>
          </a:prstGeom>
          <a:solidFill>
            <a:srgbClr val="DED8C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 184"/>
          <p:cNvSpPr/>
          <p:nvPr/>
        </p:nvSpPr>
        <p:spPr>
          <a:xfrm>
            <a:off x="911424" y="1052736"/>
            <a:ext cx="3425964" cy="1728470"/>
          </a:xfrm>
          <a:prstGeom prst="ellipse">
            <a:avLst/>
          </a:prstGeom>
          <a:solidFill>
            <a:srgbClr val="7E59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 184"/>
          <p:cNvSpPr/>
          <p:nvPr/>
        </p:nvSpPr>
        <p:spPr>
          <a:xfrm>
            <a:off x="4079776" y="3212976"/>
            <a:ext cx="1728470" cy="1728470"/>
          </a:xfrm>
          <a:prstGeom prst="ellipse">
            <a:avLst/>
          </a:prstGeom>
          <a:solidFill>
            <a:srgbClr val="7E59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3" name="文本框 9"/>
          <p:cNvSpPr txBox="1"/>
          <p:nvPr/>
        </p:nvSpPr>
        <p:spPr>
          <a:xfrm>
            <a:off x="4511824" y="3284984"/>
            <a:ext cx="604838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</a:rPr>
              <a:t>2</a:t>
            </a:r>
            <a:endParaRPr lang="en-US" altLang="zh-CN" sz="9600" dirty="0">
              <a:solidFill>
                <a:schemeClr val="bg1"/>
              </a:solidFill>
              <a:latin typeface="汉仪雪君体繁" panose="02010604000101010101" charset="-122"/>
              <a:ea typeface="汉仪雪君体繁" panose="0201060400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12024" y="3429000"/>
            <a:ext cx="3456384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spc="200" noProof="1" smtClean="0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标题</a:t>
            </a:r>
            <a:endParaRPr lang="en-US" altLang="zh-CN" sz="2500" spc="200" noProof="1" smtClean="0">
              <a:solidFill>
                <a:schemeClr val="bg1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 smtClean="0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</a:t>
            </a: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YOUR TITLE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</p:txBody>
      </p:sp>
      <p:sp>
        <p:nvSpPr>
          <p:cNvPr id="4104" name="文本框 10"/>
          <p:cNvSpPr txBox="1"/>
          <p:nvPr/>
        </p:nvSpPr>
        <p:spPr>
          <a:xfrm>
            <a:off x="1055440" y="1340768"/>
            <a:ext cx="547260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</a:rPr>
              <a:t>Part two</a:t>
            </a:r>
            <a:endParaRPr lang="en-US" altLang="zh-CN" sz="6000" dirty="0">
              <a:solidFill>
                <a:schemeClr val="bg1"/>
              </a:solidFill>
              <a:latin typeface="汉仪雪君体繁" panose="02010604000101010101" charset="-122"/>
              <a:ea typeface="汉仪雪君体繁" panose="0201060400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23385" y="1628775"/>
            <a:ext cx="7968615" cy="3600450"/>
          </a:xfrm>
          <a:prstGeom prst="rect">
            <a:avLst/>
          </a:prstGeom>
          <a:solidFill>
            <a:srgbClr val="B49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4ac1a8180364b2d9a203dea6ffc2f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05667" y="1123135"/>
            <a:ext cx="3600398" cy="4611732"/>
          </a:xfrm>
          <a:prstGeom prst="rect">
            <a:avLst/>
          </a:prstGeom>
        </p:spPr>
      </p:pic>
      <p:sp>
        <p:nvSpPr>
          <p:cNvPr id="184" name=" 184"/>
          <p:cNvSpPr/>
          <p:nvPr/>
        </p:nvSpPr>
        <p:spPr>
          <a:xfrm>
            <a:off x="469900" y="400050"/>
            <a:ext cx="558800" cy="558800"/>
          </a:xfrm>
          <a:prstGeom prst="ellipse">
            <a:avLst/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spc="200">
              <a:solidFill>
                <a:schemeClr val="bg1"/>
              </a:solidFill>
              <a:uFillTx/>
              <a:latin typeface="+mj-lt"/>
              <a:cs typeface="+mj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020" y="495300"/>
            <a:ext cx="487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</a:t>
            </a:r>
            <a:r>
              <a:rPr lang="en-US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2</a:t>
            </a:r>
            <a:endParaRPr 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6711950" y="2821623"/>
            <a:ext cx="4233863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z="1200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also can copy your concent to this.</a:t>
            </a:r>
          </a:p>
          <a:p>
            <a:pPr>
              <a:lnSpc>
                <a:spcPct val="150000"/>
              </a:lnSpc>
            </a:pPr>
            <a:r>
              <a:rPr lang="en-US" altLang="zh-CN" sz="1200" spc="200">
                <a:solidFill>
                  <a:schemeClr val="bg1"/>
                </a:solidFill>
                <a:latin typeface="+mj-lt"/>
                <a:cs typeface="+mj-lt"/>
                <a:sym typeface="+mn-ea"/>
              </a:rPr>
              <a:t>Please replace text,click add relevant headline modly the text content</a:t>
            </a:r>
            <a:endParaRPr lang="en-US" altLang="zh-CN" sz="1200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>
                <a:solidFill>
                  <a:schemeClr val="bg1"/>
                </a:solidFill>
                <a:latin typeface="+mj-lt"/>
                <a:cs typeface="+mj-lt"/>
                <a:sym typeface="+mn-ea"/>
              </a:rPr>
              <a:t>also can copy your concent to this.</a:t>
            </a: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92085" y="4852035"/>
            <a:ext cx="42338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74080" y="1581785"/>
            <a:ext cx="2540000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rgbClr val="7E593C"/>
              </a:solidFill>
              <a:latin typeface="汉仪雪君体繁" panose="02010604000101010101" charset="-122"/>
              <a:ea typeface="汉仪雪君体繁" panose="02010604000101010101" charset="-122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pc="200" dirty="0" smtClean="0">
                <a:solidFill>
                  <a:schemeClr val="bg1"/>
                </a:solidFill>
                <a:latin typeface="汉仪雪君体繁" panose="02010604000101010101" charset="-122"/>
                <a:ea typeface="汉仪雪君体繁" panose="02010604000101010101" charset="-122"/>
                <a:cs typeface="+mj-lt"/>
                <a:sym typeface="+mn-ea"/>
              </a:rPr>
              <a:t>20XX</a:t>
            </a:r>
            <a:endParaRPr lang="en-US" altLang="zh-CN" sz="3200" spc="200" dirty="0">
              <a:solidFill>
                <a:schemeClr val="bg1"/>
              </a:solidFill>
              <a:latin typeface="汉仪雪君体繁" panose="02010604000101010101" charset="-122"/>
              <a:ea typeface="汉仪雪君体繁" panose="02010604000101010101" charset="-122"/>
              <a:cs typeface="+mj-lt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7fd84c0ecce8cf386240b8afc37e7b"/>
          <p:cNvPicPr>
            <a:picLocks noChangeAspect="1"/>
          </p:cNvPicPr>
          <p:nvPr/>
        </p:nvPicPr>
        <p:blipFill>
          <a:blip r:embed="rId2" cstate="print"/>
          <a:srcRect l="1036" t="-234" r="-1036" b="29969"/>
          <a:stretch>
            <a:fillRect/>
          </a:stretch>
        </p:blipFill>
        <p:spPr>
          <a:xfrm>
            <a:off x="1296670" y="1576705"/>
            <a:ext cx="2223770" cy="2212340"/>
          </a:xfrm>
          <a:prstGeom prst="ellipse">
            <a:avLst/>
          </a:prstGeom>
        </p:spPr>
      </p:pic>
      <p:pic>
        <p:nvPicPr>
          <p:cNvPr id="5" name="图片 4" descr="1d2935ab3359517e091f3fc89de1d55"/>
          <p:cNvPicPr>
            <a:picLocks noChangeAspect="1"/>
          </p:cNvPicPr>
          <p:nvPr/>
        </p:nvPicPr>
        <p:blipFill>
          <a:blip r:embed="rId3" cstate="print"/>
          <a:srcRect t="6254" b="36517"/>
          <a:stretch>
            <a:fillRect/>
          </a:stretch>
        </p:blipFill>
        <p:spPr>
          <a:xfrm>
            <a:off x="5008245" y="1525270"/>
            <a:ext cx="2220595" cy="2255520"/>
          </a:xfrm>
          <a:prstGeom prst="ellipse">
            <a:avLst/>
          </a:prstGeom>
        </p:spPr>
      </p:pic>
      <p:pic>
        <p:nvPicPr>
          <p:cNvPr id="6" name="图片 5" descr="54ac1a8180364b2d9a203dea6ffc2f0"/>
          <p:cNvPicPr>
            <a:picLocks noChangeAspect="1"/>
          </p:cNvPicPr>
          <p:nvPr/>
        </p:nvPicPr>
        <p:blipFill>
          <a:blip r:embed="rId4" cstate="print"/>
          <a:srcRect t="9921" b="8774"/>
          <a:stretch>
            <a:fillRect/>
          </a:stretch>
        </p:blipFill>
        <p:spPr>
          <a:xfrm>
            <a:off x="8715375" y="1525270"/>
            <a:ext cx="2218690" cy="2255520"/>
          </a:xfrm>
          <a:prstGeom prst="ellipse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93775" y="1918335"/>
            <a:ext cx="2830195" cy="41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chemeClr val="bg1"/>
              </a:solidFill>
              <a:latin typeface="+mj-lt"/>
              <a:cs typeface="+mj-lt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</a:t>
            </a:r>
          </a:p>
          <a:p>
            <a:pPr algn="ct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TITLE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rgbClr val="5D89A9"/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>
                    <a:lumMod val="50000"/>
                  </a:schemeClr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03445" y="1918335"/>
            <a:ext cx="2830195" cy="41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7E593C"/>
              </a:solidFill>
              <a:latin typeface="+mj-lt"/>
              <a:cs typeface="+mj-lt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</a:t>
            </a:r>
          </a:p>
          <a:p>
            <a:pPr algn="ct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TITLE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rgbClr val="5D89A9"/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>
                    <a:lumMod val="50000"/>
                  </a:schemeClr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09305" y="1918335"/>
            <a:ext cx="2830195" cy="41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7E593C"/>
              </a:solidFill>
              <a:latin typeface="+mj-lt"/>
              <a:cs typeface="+mj-lt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</a:t>
            </a:r>
          </a:p>
          <a:p>
            <a:pPr algn="ctr"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TITLE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rgbClr val="5D89A9"/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1200" spc="200" noProof="1">
              <a:solidFill>
                <a:schemeClr val="bg1">
                  <a:lumMod val="50000"/>
                </a:schemeClr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>
                    <a:lumMod val="50000"/>
                  </a:schemeClr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84" name=" 184"/>
          <p:cNvSpPr/>
          <p:nvPr/>
        </p:nvSpPr>
        <p:spPr>
          <a:xfrm>
            <a:off x="469900" y="400050"/>
            <a:ext cx="558800" cy="558800"/>
          </a:xfrm>
          <a:prstGeom prst="ellipse">
            <a:avLst/>
          </a:prstGeom>
          <a:solidFill>
            <a:srgbClr val="7E5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spc="200">
              <a:solidFill>
                <a:schemeClr val="bg1"/>
              </a:solidFill>
              <a:uFillTx/>
              <a:latin typeface="+mj-lt"/>
              <a:cs typeface="+mj-lt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1020" y="495300"/>
            <a:ext cx="487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</a:t>
            </a:r>
            <a:r>
              <a:rPr lang="en-US" spc="200" dirty="0" smtClean="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2</a:t>
            </a:r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5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725</Words>
  <Application>Microsoft Office PowerPoint</Application>
  <PresentationFormat>宽屏</PresentationFormat>
  <Paragraphs>220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汉仪雪君体繁</vt:lpstr>
      <vt:lpstr>宋体</vt:lpstr>
      <vt:lpstr>Arial</vt:lpstr>
      <vt:lpstr>Calibri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Windows 用户</cp:lastModifiedBy>
  <cp:revision>26</cp:revision>
  <dcterms:created xsi:type="dcterms:W3CDTF">2019-04-18T14:16:00Z</dcterms:created>
  <dcterms:modified xsi:type="dcterms:W3CDTF">2021-04-08T01:49:47Z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