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media/image28.jpg" ContentType="image/png"/>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9" r:id="rId2"/>
    <p:sldId id="260" r:id="rId3"/>
    <p:sldId id="261" r:id="rId4"/>
    <p:sldId id="262" r:id="rId5"/>
    <p:sldId id="263" r:id="rId6"/>
    <p:sldId id="265" r:id="rId7"/>
    <p:sldId id="268" r:id="rId8"/>
    <p:sldId id="295" r:id="rId9"/>
    <p:sldId id="266" r:id="rId10"/>
    <p:sldId id="296" r:id="rId11"/>
    <p:sldId id="269" r:id="rId12"/>
    <p:sldId id="297" r:id="rId13"/>
    <p:sldId id="298" r:id="rId14"/>
    <p:sldId id="299" r:id="rId15"/>
    <p:sldId id="300" r:id="rId16"/>
    <p:sldId id="301" r:id="rId17"/>
    <p:sldId id="302" r:id="rId18"/>
    <p:sldId id="303" r:id="rId19"/>
    <p:sldId id="304" r:id="rId20"/>
    <p:sldId id="305" r:id="rId21"/>
    <p:sldId id="308" r:id="rId22"/>
    <p:sldId id="309" r:id="rId23"/>
    <p:sldId id="310" r:id="rId24"/>
    <p:sldId id="311" r:id="rId25"/>
    <p:sldId id="312" r:id="rId26"/>
    <p:sldId id="313" r:id="rId27"/>
    <p:sldId id="306" r:id="rId28"/>
    <p:sldId id="314" r:id="rId29"/>
    <p:sldId id="315" r:id="rId30"/>
    <p:sldId id="316" r:id="rId31"/>
    <p:sldId id="317" r:id="rId32"/>
    <p:sldId id="307" r:id="rId33"/>
    <p:sldId id="318" r:id="rId34"/>
    <p:sldId id="319" r:id="rId35"/>
    <p:sldId id="320" r:id="rId36"/>
    <p:sldId id="321" r:id="rId37"/>
    <p:sldId id="322" r:id="rId38"/>
    <p:sldId id="323"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8E7"/>
    <a:srgbClr val="9AD3F7"/>
    <a:srgbClr val="F3EDAA"/>
    <a:srgbClr val="7F9ED0"/>
    <a:srgbClr val="C4E6F5"/>
    <a:srgbClr val="FFC3D9"/>
    <a:srgbClr val="FEAFCB"/>
    <a:srgbClr val="F3BBD5"/>
    <a:srgbClr val="7EAD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40" autoAdjust="0"/>
    <p:restoredTop sz="95494" autoAdjust="0"/>
  </p:normalViewPr>
  <p:slideViewPr>
    <p:cSldViewPr snapToGrid="0">
      <p:cViewPr varScale="1">
        <p:scale>
          <a:sx n="100" d="100"/>
          <a:sy n="100" d="100"/>
        </p:scale>
        <p:origin x="96"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CA7E69-6B83-4362-BE69-0FFDABF8F348}" type="datetimeFigureOut">
              <a:rPr lang="zh-CN" altLang="en-US" smtClean="0"/>
              <a:t>2019/9/11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71C3FA-1B3A-4130-A4E8-098AB30A9A44}" type="slidenum">
              <a:rPr lang="zh-CN" altLang="en-US" smtClean="0"/>
              <a:t>‹#›</a:t>
            </a:fld>
            <a:endParaRPr lang="zh-CN" altLang="en-US"/>
          </a:p>
        </p:txBody>
      </p:sp>
    </p:spTree>
    <p:extLst>
      <p:ext uri="{BB962C8B-B14F-4D97-AF65-F5344CB8AC3E}">
        <p14:creationId xmlns:p14="http://schemas.microsoft.com/office/powerpoint/2010/main" val="911129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1</a:t>
            </a:fld>
            <a:endParaRPr lang="zh-CN" altLang="en-US"/>
          </a:p>
        </p:txBody>
      </p:sp>
    </p:spTree>
    <p:extLst>
      <p:ext uri="{BB962C8B-B14F-4D97-AF65-F5344CB8AC3E}">
        <p14:creationId xmlns:p14="http://schemas.microsoft.com/office/powerpoint/2010/main" val="41798652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10</a:t>
            </a:fld>
            <a:endParaRPr lang="zh-CN" altLang="en-US"/>
          </a:p>
        </p:txBody>
      </p:sp>
    </p:spTree>
    <p:extLst>
      <p:ext uri="{BB962C8B-B14F-4D97-AF65-F5344CB8AC3E}">
        <p14:creationId xmlns:p14="http://schemas.microsoft.com/office/powerpoint/2010/main" val="2114240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966471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12</a:t>
            </a:fld>
            <a:endParaRPr lang="zh-CN" altLang="en-US"/>
          </a:p>
        </p:txBody>
      </p:sp>
    </p:spTree>
    <p:extLst>
      <p:ext uri="{BB962C8B-B14F-4D97-AF65-F5344CB8AC3E}">
        <p14:creationId xmlns:p14="http://schemas.microsoft.com/office/powerpoint/2010/main" val="1428314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13</a:t>
            </a:fld>
            <a:endParaRPr lang="zh-CN" altLang="en-US"/>
          </a:p>
        </p:txBody>
      </p:sp>
    </p:spTree>
    <p:extLst>
      <p:ext uri="{BB962C8B-B14F-4D97-AF65-F5344CB8AC3E}">
        <p14:creationId xmlns:p14="http://schemas.microsoft.com/office/powerpoint/2010/main" val="3683537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14</a:t>
            </a:fld>
            <a:endParaRPr lang="zh-CN" altLang="en-US"/>
          </a:p>
        </p:txBody>
      </p:sp>
    </p:spTree>
    <p:extLst>
      <p:ext uri="{BB962C8B-B14F-4D97-AF65-F5344CB8AC3E}">
        <p14:creationId xmlns:p14="http://schemas.microsoft.com/office/powerpoint/2010/main" val="3307692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15</a:t>
            </a:fld>
            <a:endParaRPr lang="zh-CN" altLang="en-US"/>
          </a:p>
        </p:txBody>
      </p:sp>
    </p:spTree>
    <p:extLst>
      <p:ext uri="{BB962C8B-B14F-4D97-AF65-F5344CB8AC3E}">
        <p14:creationId xmlns:p14="http://schemas.microsoft.com/office/powerpoint/2010/main" val="30293999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16</a:t>
            </a:fld>
            <a:endParaRPr lang="zh-CN" altLang="en-US"/>
          </a:p>
        </p:txBody>
      </p:sp>
    </p:spTree>
    <p:extLst>
      <p:ext uri="{BB962C8B-B14F-4D97-AF65-F5344CB8AC3E}">
        <p14:creationId xmlns:p14="http://schemas.microsoft.com/office/powerpoint/2010/main" val="406440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17</a:t>
            </a:fld>
            <a:endParaRPr lang="zh-CN" altLang="en-US"/>
          </a:p>
        </p:txBody>
      </p:sp>
    </p:spTree>
    <p:extLst>
      <p:ext uri="{BB962C8B-B14F-4D97-AF65-F5344CB8AC3E}">
        <p14:creationId xmlns:p14="http://schemas.microsoft.com/office/powerpoint/2010/main" val="2826845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18</a:t>
            </a:fld>
            <a:endParaRPr lang="zh-CN" altLang="en-US"/>
          </a:p>
        </p:txBody>
      </p:sp>
    </p:spTree>
    <p:extLst>
      <p:ext uri="{BB962C8B-B14F-4D97-AF65-F5344CB8AC3E}">
        <p14:creationId xmlns:p14="http://schemas.microsoft.com/office/powerpoint/2010/main" val="42939000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19</a:t>
            </a:fld>
            <a:endParaRPr lang="zh-CN" altLang="en-US"/>
          </a:p>
        </p:txBody>
      </p:sp>
    </p:spTree>
    <p:extLst>
      <p:ext uri="{BB962C8B-B14F-4D97-AF65-F5344CB8AC3E}">
        <p14:creationId xmlns:p14="http://schemas.microsoft.com/office/powerpoint/2010/main" val="1550150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2</a:t>
            </a:fld>
            <a:endParaRPr lang="zh-CN" altLang="en-US"/>
          </a:p>
        </p:txBody>
      </p:sp>
    </p:spTree>
    <p:extLst>
      <p:ext uri="{BB962C8B-B14F-4D97-AF65-F5344CB8AC3E}">
        <p14:creationId xmlns:p14="http://schemas.microsoft.com/office/powerpoint/2010/main" val="1762340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20</a:t>
            </a:fld>
            <a:endParaRPr lang="zh-CN" altLang="en-US"/>
          </a:p>
        </p:txBody>
      </p:sp>
    </p:spTree>
    <p:extLst>
      <p:ext uri="{BB962C8B-B14F-4D97-AF65-F5344CB8AC3E}">
        <p14:creationId xmlns:p14="http://schemas.microsoft.com/office/powerpoint/2010/main" val="29039250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21</a:t>
            </a:fld>
            <a:endParaRPr lang="zh-CN" altLang="en-US"/>
          </a:p>
        </p:txBody>
      </p:sp>
    </p:spTree>
    <p:extLst>
      <p:ext uri="{BB962C8B-B14F-4D97-AF65-F5344CB8AC3E}">
        <p14:creationId xmlns:p14="http://schemas.microsoft.com/office/powerpoint/2010/main" val="10914073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22</a:t>
            </a:fld>
            <a:endParaRPr lang="zh-CN" altLang="en-US"/>
          </a:p>
        </p:txBody>
      </p:sp>
    </p:spTree>
    <p:extLst>
      <p:ext uri="{BB962C8B-B14F-4D97-AF65-F5344CB8AC3E}">
        <p14:creationId xmlns:p14="http://schemas.microsoft.com/office/powerpoint/2010/main" val="34386085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23</a:t>
            </a:fld>
            <a:endParaRPr lang="zh-CN" altLang="en-US"/>
          </a:p>
        </p:txBody>
      </p:sp>
    </p:spTree>
    <p:extLst>
      <p:ext uri="{BB962C8B-B14F-4D97-AF65-F5344CB8AC3E}">
        <p14:creationId xmlns:p14="http://schemas.microsoft.com/office/powerpoint/2010/main" val="18304046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24</a:t>
            </a:fld>
            <a:endParaRPr lang="zh-CN" altLang="en-US"/>
          </a:p>
        </p:txBody>
      </p:sp>
    </p:spTree>
    <p:extLst>
      <p:ext uri="{BB962C8B-B14F-4D97-AF65-F5344CB8AC3E}">
        <p14:creationId xmlns:p14="http://schemas.microsoft.com/office/powerpoint/2010/main" val="14969557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25</a:t>
            </a:fld>
            <a:endParaRPr lang="zh-CN" altLang="en-US"/>
          </a:p>
        </p:txBody>
      </p:sp>
    </p:spTree>
    <p:extLst>
      <p:ext uri="{BB962C8B-B14F-4D97-AF65-F5344CB8AC3E}">
        <p14:creationId xmlns:p14="http://schemas.microsoft.com/office/powerpoint/2010/main" val="22245918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26</a:t>
            </a:fld>
            <a:endParaRPr lang="zh-CN" altLang="en-US"/>
          </a:p>
        </p:txBody>
      </p:sp>
    </p:spTree>
    <p:extLst>
      <p:ext uri="{BB962C8B-B14F-4D97-AF65-F5344CB8AC3E}">
        <p14:creationId xmlns:p14="http://schemas.microsoft.com/office/powerpoint/2010/main" val="11526792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27</a:t>
            </a:fld>
            <a:endParaRPr lang="zh-CN" altLang="en-US"/>
          </a:p>
        </p:txBody>
      </p:sp>
    </p:spTree>
    <p:extLst>
      <p:ext uri="{BB962C8B-B14F-4D97-AF65-F5344CB8AC3E}">
        <p14:creationId xmlns:p14="http://schemas.microsoft.com/office/powerpoint/2010/main" val="34573226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28</a:t>
            </a:fld>
            <a:endParaRPr lang="zh-CN" altLang="en-US"/>
          </a:p>
        </p:txBody>
      </p:sp>
    </p:spTree>
    <p:extLst>
      <p:ext uri="{BB962C8B-B14F-4D97-AF65-F5344CB8AC3E}">
        <p14:creationId xmlns:p14="http://schemas.microsoft.com/office/powerpoint/2010/main" val="38965909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29</a:t>
            </a:fld>
            <a:endParaRPr lang="zh-CN" altLang="en-US"/>
          </a:p>
        </p:txBody>
      </p:sp>
    </p:spTree>
    <p:extLst>
      <p:ext uri="{BB962C8B-B14F-4D97-AF65-F5344CB8AC3E}">
        <p14:creationId xmlns:p14="http://schemas.microsoft.com/office/powerpoint/2010/main" val="1164961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3</a:t>
            </a:fld>
            <a:endParaRPr lang="zh-CN" altLang="en-US"/>
          </a:p>
        </p:txBody>
      </p:sp>
    </p:spTree>
    <p:extLst>
      <p:ext uri="{BB962C8B-B14F-4D97-AF65-F5344CB8AC3E}">
        <p14:creationId xmlns:p14="http://schemas.microsoft.com/office/powerpoint/2010/main" val="25701948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30</a:t>
            </a:fld>
            <a:endParaRPr lang="zh-CN" altLang="en-US"/>
          </a:p>
        </p:txBody>
      </p:sp>
    </p:spTree>
    <p:extLst>
      <p:ext uri="{BB962C8B-B14F-4D97-AF65-F5344CB8AC3E}">
        <p14:creationId xmlns:p14="http://schemas.microsoft.com/office/powerpoint/2010/main" val="5605023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31</a:t>
            </a:fld>
            <a:endParaRPr lang="zh-CN" altLang="en-US"/>
          </a:p>
        </p:txBody>
      </p:sp>
    </p:spTree>
    <p:extLst>
      <p:ext uri="{BB962C8B-B14F-4D97-AF65-F5344CB8AC3E}">
        <p14:creationId xmlns:p14="http://schemas.microsoft.com/office/powerpoint/2010/main" val="33742727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32</a:t>
            </a:fld>
            <a:endParaRPr lang="zh-CN" altLang="en-US"/>
          </a:p>
        </p:txBody>
      </p:sp>
    </p:spTree>
    <p:extLst>
      <p:ext uri="{BB962C8B-B14F-4D97-AF65-F5344CB8AC3E}">
        <p14:creationId xmlns:p14="http://schemas.microsoft.com/office/powerpoint/2010/main" val="19018860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33</a:t>
            </a:fld>
            <a:endParaRPr lang="zh-CN" altLang="en-US"/>
          </a:p>
        </p:txBody>
      </p:sp>
    </p:spTree>
    <p:extLst>
      <p:ext uri="{BB962C8B-B14F-4D97-AF65-F5344CB8AC3E}">
        <p14:creationId xmlns:p14="http://schemas.microsoft.com/office/powerpoint/2010/main" val="36923517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34</a:t>
            </a:fld>
            <a:endParaRPr lang="zh-CN" altLang="en-US"/>
          </a:p>
        </p:txBody>
      </p:sp>
    </p:spTree>
    <p:extLst>
      <p:ext uri="{BB962C8B-B14F-4D97-AF65-F5344CB8AC3E}">
        <p14:creationId xmlns:p14="http://schemas.microsoft.com/office/powerpoint/2010/main" val="32209244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35</a:t>
            </a:fld>
            <a:endParaRPr lang="zh-CN" altLang="en-US"/>
          </a:p>
        </p:txBody>
      </p:sp>
    </p:spTree>
    <p:extLst>
      <p:ext uri="{BB962C8B-B14F-4D97-AF65-F5344CB8AC3E}">
        <p14:creationId xmlns:p14="http://schemas.microsoft.com/office/powerpoint/2010/main" val="23869489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36</a:t>
            </a:fld>
            <a:endParaRPr lang="zh-CN" altLang="en-US"/>
          </a:p>
        </p:txBody>
      </p:sp>
    </p:spTree>
    <p:extLst>
      <p:ext uri="{BB962C8B-B14F-4D97-AF65-F5344CB8AC3E}">
        <p14:creationId xmlns:p14="http://schemas.microsoft.com/office/powerpoint/2010/main" val="6027035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37</a:t>
            </a:fld>
            <a:endParaRPr lang="zh-CN" altLang="en-US"/>
          </a:p>
        </p:txBody>
      </p:sp>
    </p:spTree>
    <p:extLst>
      <p:ext uri="{BB962C8B-B14F-4D97-AF65-F5344CB8AC3E}">
        <p14:creationId xmlns:p14="http://schemas.microsoft.com/office/powerpoint/2010/main" val="27674639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38</a:t>
            </a:fld>
            <a:endParaRPr lang="zh-CN" altLang="en-US"/>
          </a:p>
        </p:txBody>
      </p:sp>
    </p:spTree>
    <p:extLst>
      <p:ext uri="{BB962C8B-B14F-4D97-AF65-F5344CB8AC3E}">
        <p14:creationId xmlns:p14="http://schemas.microsoft.com/office/powerpoint/2010/main" val="2960579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4</a:t>
            </a:fld>
            <a:endParaRPr lang="zh-CN" altLang="en-US"/>
          </a:p>
        </p:txBody>
      </p:sp>
    </p:spTree>
    <p:extLst>
      <p:ext uri="{BB962C8B-B14F-4D97-AF65-F5344CB8AC3E}">
        <p14:creationId xmlns:p14="http://schemas.microsoft.com/office/powerpoint/2010/main" val="1102700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5</a:t>
            </a:fld>
            <a:endParaRPr lang="zh-CN" altLang="en-US"/>
          </a:p>
        </p:txBody>
      </p:sp>
    </p:spTree>
    <p:extLst>
      <p:ext uri="{BB962C8B-B14F-4D97-AF65-F5344CB8AC3E}">
        <p14:creationId xmlns:p14="http://schemas.microsoft.com/office/powerpoint/2010/main" val="3418668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571C3FA-1B3A-4130-A4E8-098AB30A9A44}" type="slidenum">
              <a:rPr lang="zh-CN" altLang="en-US" smtClean="0"/>
              <a:t>6</a:t>
            </a:fld>
            <a:endParaRPr lang="zh-CN" altLang="en-US"/>
          </a:p>
        </p:txBody>
      </p:sp>
    </p:spTree>
    <p:extLst>
      <p:ext uri="{BB962C8B-B14F-4D97-AF65-F5344CB8AC3E}">
        <p14:creationId xmlns:p14="http://schemas.microsoft.com/office/powerpoint/2010/main" val="4192593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1267110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8</a:t>
            </a:fld>
            <a:endParaRPr lang="zh-CN" altLang="en-US"/>
          </a:p>
        </p:txBody>
      </p:sp>
    </p:spTree>
    <p:extLst>
      <p:ext uri="{BB962C8B-B14F-4D97-AF65-F5344CB8AC3E}">
        <p14:creationId xmlns:p14="http://schemas.microsoft.com/office/powerpoint/2010/main" val="1383793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71C3FA-1B3A-4130-A4E8-098AB30A9A44}" type="slidenum">
              <a:rPr lang="zh-CN" altLang="en-US" smtClean="0"/>
              <a:t>9</a:t>
            </a:fld>
            <a:endParaRPr lang="zh-CN" altLang="en-US"/>
          </a:p>
        </p:txBody>
      </p:sp>
    </p:spTree>
    <p:extLst>
      <p:ext uri="{BB962C8B-B14F-4D97-AF65-F5344CB8AC3E}">
        <p14:creationId xmlns:p14="http://schemas.microsoft.com/office/powerpoint/2010/main" val="670470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827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任意多边形 6"/>
          <p:cNvSpPr/>
          <p:nvPr userDrawn="1"/>
        </p:nvSpPr>
        <p:spPr>
          <a:xfrm flipH="1">
            <a:off x="384504" y="480221"/>
            <a:ext cx="424653" cy="476815"/>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userDrawn="1"/>
        </p:nvSpPr>
        <p:spPr>
          <a:xfrm flipH="1">
            <a:off x="535954" y="357269"/>
            <a:ext cx="424653" cy="37956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5" name="任意多边形 4"/>
          <p:cNvSpPr/>
          <p:nvPr userDrawn="1">
            <p:custDataLst>
              <p:tags r:id="rId1"/>
            </p:custDataLst>
          </p:nvPr>
        </p:nvSpPr>
        <p:spPr>
          <a:xfrm>
            <a:off x="695394" y="787129"/>
            <a:ext cx="11496606" cy="2966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sp>
        <p:nvSpPr>
          <p:cNvPr id="6" name="任意多边形 5"/>
          <p:cNvSpPr/>
          <p:nvPr userDrawn="1">
            <p:custDataLst>
              <p:tags r:id="rId2"/>
            </p:custDataLst>
          </p:nvPr>
        </p:nvSpPr>
        <p:spPr>
          <a:xfrm>
            <a:off x="2" y="307793"/>
            <a:ext cx="547287" cy="508996"/>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898"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163936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428"/>
            <a:ext cx="12192000" cy="6857142"/>
          </a:xfrm>
          <a:prstGeom prst="rect">
            <a:avLst/>
          </a:prstGeom>
        </p:spPr>
      </p:pic>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6.xml"/><Relationship Id="rId7" Type="http://schemas.openxmlformats.org/officeDocument/2006/relationships/slideLayout" Target="../slideLayouts/slideLayout3.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10" Type="http://schemas.openxmlformats.org/officeDocument/2006/relationships/image" Target="../media/image6.png"/><Relationship Id="rId4" Type="http://schemas.openxmlformats.org/officeDocument/2006/relationships/tags" Target="../tags/tag7.xml"/><Relationship Id="rId9"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9.jpe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jpeg"/><Relationship Id="rId4" Type="http://schemas.microsoft.com/office/2007/relationships/hdphoto" Target="../media/hdphoto1.wdp"/><Relationship Id="rId9"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3.png"/><Relationship Id="rId7"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27.jp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jpg"/><Relationship Id="rId9" Type="http://schemas.openxmlformats.org/officeDocument/2006/relationships/image" Target="../media/image30.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3.png"/><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8550835" y="4957566"/>
            <a:ext cx="1538014" cy="1574996"/>
            <a:chOff x="5528177" y="3619500"/>
            <a:chExt cx="3565023" cy="3650745"/>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23" name="椭圆 22"/>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028042" y="4589381"/>
            <a:ext cx="3160670" cy="3235354"/>
            <a:chOff x="2160003" y="2746644"/>
            <a:chExt cx="3526233" cy="3609554"/>
          </a:xfrm>
        </p:grpSpPr>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17" name="椭圆 16"/>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079001" y="4065375"/>
            <a:ext cx="5453266" cy="5584392"/>
            <a:chOff x="5528177" y="3619500"/>
            <a:chExt cx="3565023" cy="3650745"/>
          </a:xfrm>
        </p:grpSpPr>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5" name="椭圆 4"/>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645622" y="4589381"/>
            <a:ext cx="3160670" cy="3235354"/>
            <a:chOff x="2160003" y="2746644"/>
            <a:chExt cx="3526233" cy="3609554"/>
          </a:xfrm>
        </p:grpSpPr>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6" name="椭圆 5"/>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2924192" y="1997893"/>
            <a:ext cx="6748963" cy="707886"/>
          </a:xfrm>
          <a:prstGeom prst="rect">
            <a:avLst/>
          </a:prstGeom>
          <a:noFill/>
        </p:spPr>
        <p:txBody>
          <a:bodyPr wrap="none" rtlCol="0">
            <a:spAutoFit/>
          </a:bodyPr>
          <a:lstStyle/>
          <a:p>
            <a:pPr algn="ctr"/>
            <a:r>
              <a:rPr lang="zh-CN" altLang="en-US" sz="4000" dirty="0">
                <a:solidFill>
                  <a:schemeClr val="bg2">
                    <a:lumMod val="50000"/>
                  </a:schemeClr>
                </a:solidFill>
                <a:latin typeface="微软雅黑" panose="020B0503020204020204" pitchFamily="34" charset="-122"/>
                <a:ea typeface="微软雅黑" panose="020B0503020204020204" pitchFamily="34" charset="-122"/>
              </a:rPr>
              <a:t>工作总结暨新年计划</a:t>
            </a:r>
            <a:r>
              <a:rPr lang="en-US" altLang="zh-CN" sz="4000" dirty="0">
                <a:solidFill>
                  <a:schemeClr val="bg2">
                    <a:lumMod val="50000"/>
                  </a:schemeClr>
                </a:solidFill>
                <a:latin typeface="微软雅黑" panose="020B0503020204020204" pitchFamily="34" charset="-122"/>
                <a:ea typeface="微软雅黑" panose="020B0503020204020204" pitchFamily="34" charset="-122"/>
              </a:rPr>
              <a:t>PPT</a:t>
            </a:r>
            <a:r>
              <a:rPr lang="zh-CN" altLang="en-US" sz="4000" dirty="0">
                <a:solidFill>
                  <a:schemeClr val="bg2">
                    <a:lumMod val="50000"/>
                  </a:schemeClr>
                </a:solidFill>
                <a:latin typeface="微软雅黑" panose="020B0503020204020204" pitchFamily="34" charset="-122"/>
                <a:ea typeface="微软雅黑" panose="020B0503020204020204" pitchFamily="34" charset="-122"/>
              </a:rPr>
              <a:t>模板</a:t>
            </a:r>
          </a:p>
        </p:txBody>
      </p:sp>
      <p:sp>
        <p:nvSpPr>
          <p:cNvPr id="30" name="文本框 29"/>
          <p:cNvSpPr txBox="1"/>
          <p:nvPr/>
        </p:nvSpPr>
        <p:spPr>
          <a:xfrm>
            <a:off x="4837156" y="764021"/>
            <a:ext cx="2887329" cy="1323439"/>
          </a:xfrm>
          <a:prstGeom prst="rect">
            <a:avLst/>
          </a:prstGeom>
          <a:noFill/>
        </p:spPr>
        <p:txBody>
          <a:bodyPr wrap="none" rtlCol="0">
            <a:spAutoFit/>
          </a:bodyPr>
          <a:lstStyle/>
          <a:p>
            <a:r>
              <a:rPr lang="en-US" altLang="zh-CN" sz="8000" b="1" dirty="0">
                <a:solidFill>
                  <a:schemeClr val="bg2">
                    <a:lumMod val="50000"/>
                  </a:schemeClr>
                </a:solidFill>
                <a:latin typeface="微软雅黑" panose="020B0503020204020204" pitchFamily="34" charset="-122"/>
                <a:ea typeface="微软雅黑" panose="020B0503020204020204" pitchFamily="34" charset="-122"/>
              </a:rPr>
              <a:t>20XX</a:t>
            </a:r>
            <a:endParaRPr lang="zh-CN" altLang="en-US" sz="80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2835719" y="3006609"/>
            <a:ext cx="7350609" cy="338554"/>
          </a:xfrm>
          <a:prstGeom prst="rect">
            <a:avLst/>
          </a:prstGeom>
        </p:spPr>
        <p:txBody>
          <a:bodyPr wrap="square">
            <a:spAutoFit/>
          </a:bodyPr>
          <a:lstStyle/>
          <a:p>
            <a:pPr defTabSz="1219627" fontAlgn="auto">
              <a:spcBef>
                <a:spcPts val="0"/>
              </a:spcBef>
              <a:spcAft>
                <a:spcPts val="0"/>
              </a:spcAft>
              <a:defRPr/>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部门：市场销售部          汇报人</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a:t>
            </a:r>
            <a:r>
              <a:rPr lang="en-US" altLang="zh-CN" sz="1600" dirty="0" smtClean="0">
                <a:solidFill>
                  <a:schemeClr val="bg2">
                    <a:lumMod val="50000"/>
                  </a:schemeClr>
                </a:solidFill>
                <a:latin typeface="微软雅黑" panose="020B0503020204020204" pitchFamily="34" charset="-122"/>
                <a:ea typeface="微软雅黑" panose="020B0503020204020204" pitchFamily="34" charset="-122"/>
              </a:rPr>
              <a:t>XXX</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         </a:t>
            </a:r>
            <a:r>
              <a:rPr lang="zh-CN" altLang="en-US" sz="1600" dirty="0">
                <a:solidFill>
                  <a:schemeClr val="bg2">
                    <a:lumMod val="50000"/>
                  </a:schemeClr>
                </a:solidFill>
                <a:latin typeface="微软雅黑" panose="020B0503020204020204" pitchFamily="34" charset="-122"/>
                <a:ea typeface="微软雅黑" panose="020B0503020204020204" pitchFamily="34" charset="-122"/>
              </a:rPr>
              <a:t>汇报时间：</a:t>
            </a:r>
            <a:r>
              <a:rPr lang="en-US" altLang="zh-CN" sz="1600" dirty="0">
                <a:solidFill>
                  <a:schemeClr val="bg2">
                    <a:lumMod val="50000"/>
                  </a:schemeClr>
                </a:solidFill>
                <a:latin typeface="微软雅黑" panose="020B0503020204020204" pitchFamily="34" charset="-122"/>
                <a:ea typeface="微软雅黑" panose="020B0503020204020204" pitchFamily="34" charset="-122"/>
              </a:rPr>
              <a:t>20XX</a:t>
            </a:r>
            <a:r>
              <a:rPr lang="zh-CN" altLang="en-US" sz="1600" dirty="0">
                <a:solidFill>
                  <a:schemeClr val="bg2">
                    <a:lumMod val="50000"/>
                  </a:schemeClr>
                </a:solidFill>
                <a:latin typeface="微软雅黑" panose="020B0503020204020204" pitchFamily="34" charset="-122"/>
                <a:ea typeface="微软雅黑" panose="020B0503020204020204" pitchFamily="34" charset="-122"/>
              </a:rPr>
              <a:t>年</a:t>
            </a:r>
            <a:r>
              <a:rPr lang="en-US" altLang="zh-CN" sz="1600" dirty="0">
                <a:solidFill>
                  <a:schemeClr val="bg2">
                    <a:lumMod val="50000"/>
                  </a:schemeClr>
                </a:solidFill>
                <a:latin typeface="微软雅黑" panose="020B0503020204020204" pitchFamily="34" charset="-122"/>
                <a:ea typeface="微软雅黑" panose="020B0503020204020204" pitchFamily="34" charset="-122"/>
              </a:rPr>
              <a:t>XX</a:t>
            </a:r>
            <a:r>
              <a:rPr lang="zh-CN" altLang="en-US" sz="1600" dirty="0">
                <a:solidFill>
                  <a:schemeClr val="bg2">
                    <a:lumMod val="50000"/>
                  </a:schemeClr>
                </a:solidFill>
                <a:latin typeface="微软雅黑" panose="020B0503020204020204" pitchFamily="34" charset="-122"/>
                <a:ea typeface="微软雅黑" panose="020B0503020204020204" pitchFamily="34" charset="-122"/>
              </a:rPr>
              <a:t>月</a:t>
            </a:r>
            <a:r>
              <a:rPr lang="en-US" altLang="zh-CN" sz="1600" dirty="0">
                <a:solidFill>
                  <a:schemeClr val="bg2">
                    <a:lumMod val="50000"/>
                  </a:schemeClr>
                </a:solidFill>
                <a:latin typeface="微软雅黑" panose="020B0503020204020204" pitchFamily="34" charset="-122"/>
                <a:ea typeface="微软雅黑" panose="020B0503020204020204" pitchFamily="34" charset="-122"/>
              </a:rPr>
              <a:t>XX</a:t>
            </a:r>
            <a:r>
              <a:rPr lang="zh-CN" altLang="en-US" sz="1600" dirty="0">
                <a:solidFill>
                  <a:schemeClr val="bg2">
                    <a:lumMod val="50000"/>
                  </a:schemeClr>
                </a:solidFill>
                <a:latin typeface="微软雅黑" panose="020B0503020204020204" pitchFamily="34" charset="-122"/>
                <a:ea typeface="微软雅黑" panose="020B0503020204020204" pitchFamily="34" charset="-122"/>
              </a:rPr>
              <a:t>日</a:t>
            </a:r>
          </a:p>
        </p:txBody>
      </p:sp>
      <p:cxnSp>
        <p:nvCxnSpPr>
          <p:cNvPr id="33" name="直接连接符 32"/>
          <p:cNvCxnSpPr/>
          <p:nvPr/>
        </p:nvCxnSpPr>
        <p:spPr>
          <a:xfrm flipV="1">
            <a:off x="3385257" y="2779673"/>
            <a:ext cx="5998356" cy="21816"/>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738240" y="730643"/>
            <a:ext cx="7034220" cy="2786499"/>
          </a:xfrm>
          <a:prstGeom prst="rect">
            <a:avLst/>
          </a:prstGeom>
          <a:noFill/>
          <a:ln w="571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645622" y="4957566"/>
            <a:ext cx="1538014" cy="1574996"/>
            <a:chOff x="5528177" y="3619500"/>
            <a:chExt cx="3565023" cy="3650745"/>
          </a:xfrm>
        </p:grpSpPr>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20" name="椭圆 19"/>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欧美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0" y="-994469"/>
            <a:ext cx="609600" cy="609600"/>
          </a:xfrm>
          <a:prstGeom prst="rect">
            <a:avLst/>
          </a:prstGeom>
        </p:spPr>
      </p:pic>
    </p:spTree>
    <p:extLst>
      <p:ext uri="{BB962C8B-B14F-4D97-AF65-F5344CB8AC3E}">
        <p14:creationId xmlns:p14="http://schemas.microsoft.com/office/powerpoint/2010/main" val="24274141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2" presetClass="entr" presetSubtype="1" decel="5000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 calcmode="lin" valueType="num">
                                      <p:cBhvr additive="base">
                                        <p:cTn id="9" dur="1000" fill="hold"/>
                                        <p:tgtEl>
                                          <p:spTgt spid="13"/>
                                        </p:tgtEl>
                                        <p:attrNameLst>
                                          <p:attrName>ppt_x</p:attrName>
                                        </p:attrNameLst>
                                      </p:cBhvr>
                                      <p:tavLst>
                                        <p:tav tm="0">
                                          <p:val>
                                            <p:strVal val="#ppt_x"/>
                                          </p:val>
                                        </p:tav>
                                        <p:tav tm="100000">
                                          <p:val>
                                            <p:strVal val="#ppt_x"/>
                                          </p:val>
                                        </p:tav>
                                      </p:tavLst>
                                    </p:anim>
                                    <p:anim calcmode="lin" valueType="num">
                                      <p:cBhvr additive="base">
                                        <p:cTn id="10" dur="1000" fill="hold"/>
                                        <p:tgtEl>
                                          <p:spTgt spid="13"/>
                                        </p:tgtEl>
                                        <p:attrNameLst>
                                          <p:attrName>ppt_y</p:attrName>
                                        </p:attrNameLst>
                                      </p:cBhvr>
                                      <p:tavLst>
                                        <p:tav tm="0">
                                          <p:val>
                                            <p:strVal val="0-#ppt_h/2"/>
                                          </p:val>
                                        </p:tav>
                                        <p:tav tm="100000">
                                          <p:val>
                                            <p:strVal val="#ppt_y"/>
                                          </p:val>
                                        </p:tav>
                                      </p:tavLst>
                                    </p:anim>
                                  </p:childTnLst>
                                </p:cTn>
                              </p:par>
                              <p:par>
                                <p:cTn id="11" presetID="2" presetClass="entr" presetSubtype="3" decel="50000" fill="hold" nodeType="withEffect">
                                  <p:stCondLst>
                                    <p:cond delay="30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1000" fill="hold"/>
                                        <p:tgtEl>
                                          <p:spTgt spid="15"/>
                                        </p:tgtEl>
                                        <p:attrNameLst>
                                          <p:attrName>ppt_x</p:attrName>
                                        </p:attrNameLst>
                                      </p:cBhvr>
                                      <p:tavLst>
                                        <p:tav tm="0">
                                          <p:val>
                                            <p:strVal val="1+#ppt_w/2"/>
                                          </p:val>
                                        </p:tav>
                                        <p:tav tm="100000">
                                          <p:val>
                                            <p:strVal val="#ppt_x"/>
                                          </p:val>
                                        </p:tav>
                                      </p:tavLst>
                                    </p:anim>
                                    <p:anim calcmode="lin" valueType="num">
                                      <p:cBhvr additive="base">
                                        <p:cTn id="14" dur="1000" fill="hold"/>
                                        <p:tgtEl>
                                          <p:spTgt spid="15"/>
                                        </p:tgtEl>
                                        <p:attrNameLst>
                                          <p:attrName>ppt_y</p:attrName>
                                        </p:attrNameLst>
                                      </p:cBhvr>
                                      <p:tavLst>
                                        <p:tav tm="0">
                                          <p:val>
                                            <p:strVal val="0-#ppt_h/2"/>
                                          </p:val>
                                        </p:tav>
                                        <p:tav tm="100000">
                                          <p:val>
                                            <p:strVal val="#ppt_y"/>
                                          </p:val>
                                        </p:tav>
                                      </p:tavLst>
                                    </p:anim>
                                  </p:childTnLst>
                                </p:cTn>
                              </p:par>
                              <p:par>
                                <p:cTn id="15" presetID="2" presetClass="entr" presetSubtype="9" decel="50000" fill="hold" nodeType="withEffect">
                                  <p:stCondLst>
                                    <p:cond delay="4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0" fill="hold"/>
                                        <p:tgtEl>
                                          <p:spTgt spid="12"/>
                                        </p:tgtEl>
                                        <p:attrNameLst>
                                          <p:attrName>ppt_x</p:attrName>
                                        </p:attrNameLst>
                                      </p:cBhvr>
                                      <p:tavLst>
                                        <p:tav tm="0">
                                          <p:val>
                                            <p:strVal val="0-#ppt_w/2"/>
                                          </p:val>
                                        </p:tav>
                                        <p:tav tm="100000">
                                          <p:val>
                                            <p:strVal val="#ppt_x"/>
                                          </p:val>
                                        </p:tav>
                                      </p:tavLst>
                                    </p:anim>
                                    <p:anim calcmode="lin" valueType="num">
                                      <p:cBhvr additive="base">
                                        <p:cTn id="18" dur="1000" fill="hold"/>
                                        <p:tgtEl>
                                          <p:spTgt spid="12"/>
                                        </p:tgtEl>
                                        <p:attrNameLst>
                                          <p:attrName>ppt_y</p:attrName>
                                        </p:attrNameLst>
                                      </p:cBhvr>
                                      <p:tavLst>
                                        <p:tav tm="0">
                                          <p:val>
                                            <p:strVal val="0-#ppt_h/2"/>
                                          </p:val>
                                        </p:tav>
                                        <p:tav tm="100000">
                                          <p:val>
                                            <p:strVal val="#ppt_y"/>
                                          </p:val>
                                        </p:tav>
                                      </p:tavLst>
                                    </p:anim>
                                  </p:childTnLst>
                                </p:cTn>
                              </p:par>
                              <p:par>
                                <p:cTn id="19" presetID="2" presetClass="entr" presetSubtype="9" decel="50000" fill="hold" nodeType="withEffect">
                                  <p:stCondLst>
                                    <p:cond delay="20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1000" fill="hold"/>
                                        <p:tgtEl>
                                          <p:spTgt spid="18"/>
                                        </p:tgtEl>
                                        <p:attrNameLst>
                                          <p:attrName>ppt_x</p:attrName>
                                        </p:attrNameLst>
                                      </p:cBhvr>
                                      <p:tavLst>
                                        <p:tav tm="0">
                                          <p:val>
                                            <p:strVal val="0-#ppt_w/2"/>
                                          </p:val>
                                        </p:tav>
                                        <p:tav tm="100000">
                                          <p:val>
                                            <p:strVal val="#ppt_x"/>
                                          </p:val>
                                        </p:tav>
                                      </p:tavLst>
                                    </p:anim>
                                    <p:anim calcmode="lin" valueType="num">
                                      <p:cBhvr additive="base">
                                        <p:cTn id="22" dur="1000" fill="hold"/>
                                        <p:tgtEl>
                                          <p:spTgt spid="18"/>
                                        </p:tgtEl>
                                        <p:attrNameLst>
                                          <p:attrName>ppt_y</p:attrName>
                                        </p:attrNameLst>
                                      </p:cBhvr>
                                      <p:tavLst>
                                        <p:tav tm="0">
                                          <p:val>
                                            <p:strVal val="0-#ppt_h/2"/>
                                          </p:val>
                                        </p:tav>
                                        <p:tav tm="100000">
                                          <p:val>
                                            <p:strVal val="#ppt_y"/>
                                          </p:val>
                                        </p:tav>
                                      </p:tavLst>
                                    </p:anim>
                                  </p:childTnLst>
                                </p:cTn>
                              </p:par>
                              <p:par>
                                <p:cTn id="23" presetID="2" presetClass="entr" presetSubtype="3" decel="50000" fill="hold" nodeType="withEffect">
                                  <p:stCondLst>
                                    <p:cond delay="50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1000" fill="hold"/>
                                        <p:tgtEl>
                                          <p:spTgt spid="21"/>
                                        </p:tgtEl>
                                        <p:attrNameLst>
                                          <p:attrName>ppt_x</p:attrName>
                                        </p:attrNameLst>
                                      </p:cBhvr>
                                      <p:tavLst>
                                        <p:tav tm="0">
                                          <p:val>
                                            <p:strVal val="1+#ppt_w/2"/>
                                          </p:val>
                                        </p:tav>
                                        <p:tav tm="100000">
                                          <p:val>
                                            <p:strVal val="#ppt_x"/>
                                          </p:val>
                                        </p:tav>
                                      </p:tavLst>
                                    </p:anim>
                                    <p:anim calcmode="lin" valueType="num">
                                      <p:cBhvr additive="base">
                                        <p:cTn id="26" dur="10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1" presetClass="entr" presetSubtype="1"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2000"/>
                                        <p:tgtEl>
                                          <p:spTgt spid="35"/>
                                        </p:tgtEl>
                                      </p:cBhvr>
                                    </p:animEffect>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4000"/>
                            </p:stCondLst>
                            <p:childTnLst>
                              <p:par>
                                <p:cTn id="38" presetID="2" presetClass="entr" presetSubtype="12" fill="hold" grpId="0" nodeType="afterEffect">
                                  <p:stCondLst>
                                    <p:cond delay="0"/>
                                  </p:stCondLst>
                                  <p:iterate type="lt">
                                    <p:tmPct val="10000"/>
                                  </p:iterate>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700" fill="hold"/>
                                        <p:tgtEl>
                                          <p:spTgt spid="27"/>
                                        </p:tgtEl>
                                        <p:attrNameLst>
                                          <p:attrName>ppt_x</p:attrName>
                                        </p:attrNameLst>
                                      </p:cBhvr>
                                      <p:tavLst>
                                        <p:tav tm="0">
                                          <p:val>
                                            <p:strVal val="0-#ppt_w/2"/>
                                          </p:val>
                                        </p:tav>
                                        <p:tav tm="100000">
                                          <p:val>
                                            <p:strVal val="#ppt_x"/>
                                          </p:val>
                                        </p:tav>
                                      </p:tavLst>
                                    </p:anim>
                                    <p:anim calcmode="lin" valueType="num">
                                      <p:cBhvr additive="base">
                                        <p:cTn id="41" dur="700" fill="hold"/>
                                        <p:tgtEl>
                                          <p:spTgt spid="27"/>
                                        </p:tgtEl>
                                        <p:attrNameLst>
                                          <p:attrName>ppt_y</p:attrName>
                                        </p:attrNameLst>
                                      </p:cBhvr>
                                      <p:tavLst>
                                        <p:tav tm="0">
                                          <p:val>
                                            <p:strVal val="1+#ppt_h/2"/>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fill="hold"/>
                                        <p:tgtEl>
                                          <p:spTgt spid="33"/>
                                        </p:tgtEl>
                                        <p:attrNameLst>
                                          <p:attrName>ppt_x</p:attrName>
                                        </p:attrNameLst>
                                      </p:cBhvr>
                                      <p:tavLst>
                                        <p:tav tm="0">
                                          <p:val>
                                            <p:strVal val="0-#ppt_w/2"/>
                                          </p:val>
                                        </p:tav>
                                        <p:tav tm="100000">
                                          <p:val>
                                            <p:strVal val="#ppt_x"/>
                                          </p:val>
                                        </p:tav>
                                      </p:tavLst>
                                    </p:anim>
                                    <p:anim calcmode="lin" valueType="num">
                                      <p:cBhvr additive="base">
                                        <p:cTn id="45" dur="500" fill="hold"/>
                                        <p:tgtEl>
                                          <p:spTgt spid="33"/>
                                        </p:tgtEl>
                                        <p:attrNameLst>
                                          <p:attrName>ppt_y</p:attrName>
                                        </p:attrNameLst>
                                      </p:cBhvr>
                                      <p:tavLst>
                                        <p:tav tm="0">
                                          <p:val>
                                            <p:strVal val="#ppt_y"/>
                                          </p:val>
                                        </p:tav>
                                        <p:tav tm="100000">
                                          <p:val>
                                            <p:strVal val="#ppt_y"/>
                                          </p:val>
                                        </p:tav>
                                      </p:tavLst>
                                    </p:anim>
                                  </p:childTnLst>
                                </p:cTn>
                              </p:par>
                            </p:childTnLst>
                          </p:cTn>
                        </p:par>
                        <p:par>
                          <p:cTn id="46" fill="hold">
                            <p:stCondLst>
                              <p:cond delay="5610"/>
                            </p:stCondLst>
                            <p:childTnLst>
                              <p:par>
                                <p:cTn id="47" presetID="22" presetClass="entr" presetSubtype="8"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remove" display="0">
                  <p:stCondLst>
                    <p:cond delay="indefinite"/>
                  </p:stCondLst>
                  <p:endCondLst>
                    <p:cond evt="onStopAudio" delay="0">
                      <p:tgtEl>
                        <p:sldTgt/>
                      </p:tgtEl>
                    </p:cond>
                  </p:endCondLst>
                </p:cTn>
                <p:tgtEl>
                  <p:spTgt spid="24"/>
                </p:tgtEl>
              </p:cMediaNode>
            </p:audio>
          </p:childTnLst>
        </p:cTn>
      </p:par>
    </p:tnLst>
    <p:bldLst>
      <p:bldP spid="27" grpId="0"/>
      <p:bldP spid="30" grpId="0"/>
      <p:bldP spid="31" grpId="0"/>
      <p:bldP spid="3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487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团队工作建设</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Team building</a:t>
            </a:r>
          </a:p>
        </p:txBody>
      </p:sp>
      <p:sp>
        <p:nvSpPr>
          <p:cNvPr id="4" name="文本框 7"/>
          <p:cNvSpPr txBox="1"/>
          <p:nvPr/>
        </p:nvSpPr>
        <p:spPr>
          <a:xfrm>
            <a:off x="1458328" y="1549085"/>
            <a:ext cx="9313616" cy="738664"/>
          </a:xfrm>
          <a:prstGeom prst="rect">
            <a:avLst/>
          </a:prstGeom>
          <a:noFill/>
        </p:spPr>
        <p:txBody>
          <a:bodyPr wrap="square" rtlCol="0">
            <a:spAutoFit/>
          </a:bodyPr>
          <a:lstStyle/>
          <a:p>
            <a:pPr algn="just"/>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548500" y="2615183"/>
            <a:ext cx="2604021" cy="1734278"/>
          </a:xfrm>
          <a:prstGeom prst="roundRect">
            <a:avLst>
              <a:gd name="adj" fmla="val 9668"/>
            </a:avLst>
          </a:prstGeom>
          <a:ln w="28575">
            <a:solidFill>
              <a:schemeClr val="bg1">
                <a:lumMod val="75000"/>
              </a:schemeClr>
            </a:solidFill>
          </a:ln>
          <a:effectLst/>
          <a:scene3d>
            <a:camera prst="orthographicFront"/>
            <a:lightRig rig="threePt" dir="t"/>
          </a:scene3d>
          <a:sp3d prstMaterial="softEdge"/>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7087" y="2615182"/>
            <a:ext cx="2597826" cy="1734278"/>
          </a:xfrm>
          <a:prstGeom prst="roundRect">
            <a:avLst>
              <a:gd name="adj" fmla="val 9668"/>
            </a:avLst>
          </a:prstGeom>
          <a:ln w="28575">
            <a:solidFill>
              <a:schemeClr val="bg1">
                <a:lumMod val="75000"/>
              </a:schemeClr>
            </a:solidFill>
          </a:ln>
          <a:effectLst/>
          <a:scene3d>
            <a:camera prst="orthographicFront"/>
            <a:lightRig rig="threePt" dir="t"/>
          </a:scene3d>
          <a:sp3d prstMaterial="softEdge"/>
        </p:spPr>
      </p:pic>
      <p:pic>
        <p:nvPicPr>
          <p:cNvPr id="7" name="图片 6"/>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8042194" y="2615183"/>
            <a:ext cx="2598592" cy="1734278"/>
          </a:xfrm>
          <a:prstGeom prst="roundRect">
            <a:avLst>
              <a:gd name="adj" fmla="val 7514"/>
            </a:avLst>
          </a:prstGeom>
          <a:ln w="28575">
            <a:solidFill>
              <a:schemeClr val="bg1">
                <a:lumMod val="75000"/>
              </a:schemeClr>
            </a:solidFill>
          </a:ln>
          <a:effectLst/>
          <a:scene3d>
            <a:camera prst="orthographicFront"/>
            <a:lightRig rig="threePt" dir="t"/>
          </a:scene3d>
          <a:sp3d prstMaterial="softEdge"/>
        </p:spPr>
      </p:pic>
      <p:grpSp>
        <p:nvGrpSpPr>
          <p:cNvPr id="40" name="组合 39"/>
          <p:cNvGrpSpPr/>
          <p:nvPr/>
        </p:nvGrpSpPr>
        <p:grpSpPr>
          <a:xfrm>
            <a:off x="1880327" y="5414121"/>
            <a:ext cx="1784496" cy="1049207"/>
            <a:chOff x="6870213" y="2850013"/>
            <a:chExt cx="1784496" cy="1049207"/>
          </a:xfrm>
        </p:grpSpPr>
        <p:sp>
          <p:nvSpPr>
            <p:cNvPr id="41" name="文本框 68"/>
            <p:cNvSpPr txBox="1"/>
            <p:nvPr/>
          </p:nvSpPr>
          <p:spPr>
            <a:xfrm>
              <a:off x="6870214" y="2850013"/>
              <a:ext cx="1784495"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p>
          </p:txBody>
        </p:sp>
        <p:sp>
          <p:nvSpPr>
            <p:cNvPr id="42" name="文本框 69"/>
            <p:cNvSpPr txBox="1"/>
            <p:nvPr/>
          </p:nvSpPr>
          <p:spPr>
            <a:xfrm>
              <a:off x="6870213" y="3252889"/>
              <a:ext cx="1784496" cy="646331"/>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点击添加相关标题文字，点击添加相关标题文字，点击添加相关标题文字，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5197402" y="5414121"/>
            <a:ext cx="1784496" cy="1049207"/>
            <a:chOff x="6870213" y="2850013"/>
            <a:chExt cx="1784496" cy="1049207"/>
          </a:xfrm>
        </p:grpSpPr>
        <p:sp>
          <p:nvSpPr>
            <p:cNvPr id="44" name="文本框 71"/>
            <p:cNvSpPr txBox="1"/>
            <p:nvPr/>
          </p:nvSpPr>
          <p:spPr>
            <a:xfrm>
              <a:off x="6870214" y="2850013"/>
              <a:ext cx="1784495"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p>
          </p:txBody>
        </p:sp>
        <p:sp>
          <p:nvSpPr>
            <p:cNvPr id="45" name="文本框 72"/>
            <p:cNvSpPr txBox="1"/>
            <p:nvPr/>
          </p:nvSpPr>
          <p:spPr>
            <a:xfrm>
              <a:off x="6870213" y="3252889"/>
              <a:ext cx="1784496" cy="646331"/>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点击添加相关标题文字，点击添加相关标题文字，点击添加相关标题文字，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8531330" y="5414121"/>
            <a:ext cx="1784496" cy="1063721"/>
            <a:chOff x="6870213" y="2850013"/>
            <a:chExt cx="1784496" cy="1063721"/>
          </a:xfrm>
        </p:grpSpPr>
        <p:sp>
          <p:nvSpPr>
            <p:cNvPr id="47" name="文本框 74"/>
            <p:cNvSpPr txBox="1"/>
            <p:nvPr/>
          </p:nvSpPr>
          <p:spPr>
            <a:xfrm>
              <a:off x="6870214" y="2850013"/>
              <a:ext cx="1784495"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p>
          </p:txBody>
        </p:sp>
        <p:sp>
          <p:nvSpPr>
            <p:cNvPr id="48" name="文本框 75"/>
            <p:cNvSpPr txBox="1"/>
            <p:nvPr/>
          </p:nvSpPr>
          <p:spPr>
            <a:xfrm>
              <a:off x="6870213" y="3267403"/>
              <a:ext cx="1784496" cy="646331"/>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点击添加相关标题文字，点击添加相关标题文字，点击添加相关标题文字，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1516025" y="4519155"/>
            <a:ext cx="1553143" cy="1589843"/>
            <a:chOff x="-412055" y="-2182172"/>
            <a:chExt cx="3563472" cy="3647674"/>
          </a:xfrm>
        </p:grpSpPr>
        <p:grpSp>
          <p:nvGrpSpPr>
            <p:cNvPr id="50" name="组合 49"/>
            <p:cNvGrpSpPr/>
            <p:nvPr/>
          </p:nvGrpSpPr>
          <p:grpSpPr>
            <a:xfrm>
              <a:off x="-412055" y="-2182172"/>
              <a:ext cx="3563472" cy="3647674"/>
              <a:chOff x="2160003" y="2746644"/>
              <a:chExt cx="3526233" cy="3609554"/>
            </a:xfrm>
          </p:grpSpPr>
          <p:pic>
            <p:nvPicPr>
              <p:cNvPr id="52" name="图片 5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53" name="椭圆 52"/>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1760127" y="-2034021"/>
              <a:ext cx="981308" cy="944279"/>
            </a:xfrm>
            <a:prstGeom prst="rect">
              <a:avLst/>
            </a:prstGeom>
            <a:noFill/>
          </p:spPr>
          <p:txBody>
            <a:bodyPr wrap="none" rtlCol="0">
              <a:spAutoFit/>
            </a:bodyPr>
            <a:lstStyle/>
            <a:p>
              <a:r>
                <a:rPr lang="en-US" altLang="zh-CN" sz="2800" dirty="0">
                  <a:solidFill>
                    <a:schemeClr val="bg1"/>
                  </a:solidFill>
                  <a:latin typeface="DFGothic-EB" panose="02010609010101010101" pitchFamily="1" charset="-128"/>
                  <a:ea typeface="DFGothic-EB" panose="02010609010101010101" pitchFamily="1" charset="-128"/>
                </a:rPr>
                <a:t>01</a:t>
              </a:r>
              <a:endParaRPr lang="zh-CN" altLang="en-US" sz="2800" dirty="0">
                <a:solidFill>
                  <a:schemeClr val="bg1"/>
                </a:solidFill>
                <a:latin typeface="DFGothic-EB" panose="02010609010101010101" pitchFamily="1" charset="-128"/>
                <a:ea typeface="DFGothic-EB" panose="02010609010101010101" pitchFamily="1" charset="-128"/>
              </a:endParaRPr>
            </a:p>
          </p:txBody>
        </p:sp>
      </p:grpSp>
      <p:grpSp>
        <p:nvGrpSpPr>
          <p:cNvPr id="54" name="组合 53"/>
          <p:cNvGrpSpPr/>
          <p:nvPr/>
        </p:nvGrpSpPr>
        <p:grpSpPr>
          <a:xfrm>
            <a:off x="4883395" y="4519155"/>
            <a:ext cx="1600805" cy="1639297"/>
            <a:chOff x="927657" y="-1370074"/>
            <a:chExt cx="3806008" cy="3897525"/>
          </a:xfrm>
        </p:grpSpPr>
        <p:grpSp>
          <p:nvGrpSpPr>
            <p:cNvPr id="55" name="组合 54"/>
            <p:cNvGrpSpPr/>
            <p:nvPr/>
          </p:nvGrpSpPr>
          <p:grpSpPr>
            <a:xfrm>
              <a:off x="927657" y="-1370074"/>
              <a:ext cx="3806008" cy="3897525"/>
              <a:chOff x="5528177" y="3619500"/>
              <a:chExt cx="3565023" cy="3650745"/>
            </a:xfrm>
          </p:grpSpPr>
          <p:pic>
            <p:nvPicPr>
              <p:cNvPr id="57" name="图片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58" name="椭圆 57"/>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3302272" y="-1156831"/>
              <a:ext cx="1016891" cy="978518"/>
            </a:xfrm>
            <a:prstGeom prst="rect">
              <a:avLst/>
            </a:prstGeom>
            <a:noFill/>
          </p:spPr>
          <p:txBody>
            <a:bodyPr wrap="none" rtlCol="0">
              <a:spAutoFit/>
            </a:bodyPr>
            <a:lstStyle/>
            <a:p>
              <a:r>
                <a:rPr lang="en-US" altLang="zh-CN" sz="2800" dirty="0">
                  <a:solidFill>
                    <a:schemeClr val="tx1">
                      <a:lumMod val="65000"/>
                      <a:lumOff val="35000"/>
                    </a:schemeClr>
                  </a:solidFill>
                  <a:latin typeface="DFGothic-EB" panose="02010609010101010101" pitchFamily="1" charset="-128"/>
                  <a:ea typeface="DFGothic-EB" panose="02010609010101010101" pitchFamily="1" charset="-128"/>
                </a:rPr>
                <a:t>02</a:t>
              </a:r>
              <a:endParaRPr lang="zh-CN" altLang="en-US" sz="28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grpSp>
        <p:nvGrpSpPr>
          <p:cNvPr id="64" name="组合 63"/>
          <p:cNvGrpSpPr/>
          <p:nvPr/>
        </p:nvGrpSpPr>
        <p:grpSpPr>
          <a:xfrm>
            <a:off x="8167799" y="4519155"/>
            <a:ext cx="1553143" cy="1589843"/>
            <a:chOff x="-412055" y="-2182172"/>
            <a:chExt cx="3563472" cy="3647674"/>
          </a:xfrm>
        </p:grpSpPr>
        <p:grpSp>
          <p:nvGrpSpPr>
            <p:cNvPr id="65" name="组合 64"/>
            <p:cNvGrpSpPr/>
            <p:nvPr/>
          </p:nvGrpSpPr>
          <p:grpSpPr>
            <a:xfrm>
              <a:off x="-412055" y="-2182172"/>
              <a:ext cx="3563472" cy="3647674"/>
              <a:chOff x="2160003" y="2746644"/>
              <a:chExt cx="3526233" cy="3609554"/>
            </a:xfrm>
          </p:grpSpPr>
          <p:pic>
            <p:nvPicPr>
              <p:cNvPr id="67" name="图片 6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68" name="椭圆 67"/>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p:cNvSpPr txBox="1"/>
            <p:nvPr/>
          </p:nvSpPr>
          <p:spPr>
            <a:xfrm>
              <a:off x="1810562" y="-2045306"/>
              <a:ext cx="981308" cy="944276"/>
            </a:xfrm>
            <a:prstGeom prst="rect">
              <a:avLst/>
            </a:prstGeom>
            <a:noFill/>
          </p:spPr>
          <p:txBody>
            <a:bodyPr wrap="none" rtlCol="0">
              <a:spAutoFit/>
            </a:bodyPr>
            <a:lstStyle/>
            <a:p>
              <a:r>
                <a:rPr lang="en-US" altLang="zh-CN" sz="2800" dirty="0">
                  <a:solidFill>
                    <a:schemeClr val="bg1"/>
                  </a:solidFill>
                  <a:latin typeface="DFGothic-EB" panose="02010609010101010101" pitchFamily="1" charset="-128"/>
                  <a:ea typeface="DFGothic-EB" panose="02010609010101010101" pitchFamily="1" charset="-128"/>
                </a:rPr>
                <a:t>03</a:t>
              </a:r>
              <a:endParaRPr lang="zh-CN" altLang="en-US" sz="2800" dirty="0">
                <a:solidFill>
                  <a:schemeClr val="bg1"/>
                </a:solidFill>
                <a:latin typeface="DFGothic-EB" panose="02010609010101010101" pitchFamily="1" charset="-128"/>
                <a:ea typeface="DFGothic-EB" panose="02010609010101010101" pitchFamily="1" charset="-128"/>
              </a:endParaRPr>
            </a:p>
          </p:txBody>
        </p:sp>
      </p:grpSp>
    </p:spTree>
    <p:extLst>
      <p:ext uri="{BB962C8B-B14F-4D97-AF65-F5344CB8AC3E}">
        <p14:creationId xmlns:p14="http://schemas.microsoft.com/office/powerpoint/2010/main" val="771610802"/>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50"/>
                                </p:stCondLst>
                                <p:childTnLst>
                                  <p:par>
                                    <p:cTn id="14" presetID="16" presetClass="entr" presetSubtype="37" fill="hold" grpId="0" nodeType="afterEffect">
                                      <p:stCondLst>
                                        <p:cond delay="300"/>
                                      </p:stCondLst>
                                      <p:childTnLst>
                                        <p:set>
                                          <p:cBhvr>
                                            <p:cTn id="15" dur="1" fill="hold">
                                              <p:stCondLst>
                                                <p:cond delay="0"/>
                                              </p:stCondLst>
                                            </p:cTn>
                                            <p:tgtEl>
                                              <p:spTgt spid="4"/>
                                            </p:tgtEl>
                                            <p:attrNameLst>
                                              <p:attrName>style.visibility</p:attrName>
                                            </p:attrNameLst>
                                          </p:cBhvr>
                                          <p:to>
                                            <p:strVal val="visible"/>
                                          </p:to>
                                        </p:set>
                                        <p:animEffect transition="in" filter="barn(outVertical)">
                                          <p:cBhvr>
                                            <p:cTn id="16" dur="500"/>
                                            <p:tgtEl>
                                              <p:spTgt spid="4"/>
                                            </p:tgtEl>
                                          </p:cBhvr>
                                        </p:animEffect>
                                      </p:childTnLst>
                                    </p:cTn>
                                  </p:par>
                                </p:childTnLst>
                              </p:cTn>
                            </p:par>
                            <p:par>
                              <p:cTn id="17" fill="hold">
                                <p:stCondLst>
                                  <p:cond delay="1850"/>
                                </p:stCondLst>
                                <p:childTnLst>
                                  <p:par>
                                    <p:cTn id="18" presetID="42"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35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2850"/>
                                </p:stCondLst>
                                <p:childTnLst>
                                  <p:par>
                                    <p:cTn id="30" presetID="42"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3350"/>
                                </p:stCondLst>
                                <p:childTnLst>
                                  <p:par>
                                    <p:cTn id="36" presetID="2" presetClass="entr" presetSubtype="12" accel="52000" fill="hold" nodeType="afterEffect" p14:presetBounceEnd="38000">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14:bounceEnd="38000">
                                          <p:cBhvr additive="base">
                                            <p:cTn id="38" dur="2000" fill="hold"/>
                                            <p:tgtEl>
                                              <p:spTgt spid="49"/>
                                            </p:tgtEl>
                                            <p:attrNameLst>
                                              <p:attrName>ppt_x</p:attrName>
                                            </p:attrNameLst>
                                          </p:cBhvr>
                                          <p:tavLst>
                                            <p:tav tm="0">
                                              <p:val>
                                                <p:strVal val="0-#ppt_w/2"/>
                                              </p:val>
                                            </p:tav>
                                            <p:tav tm="100000">
                                              <p:val>
                                                <p:strVal val="#ppt_x"/>
                                              </p:val>
                                            </p:tav>
                                          </p:tavLst>
                                        </p:anim>
                                        <p:anim calcmode="lin" valueType="num" p14:bounceEnd="38000">
                                          <p:cBhvr additive="base">
                                            <p:cTn id="39" dur="2000" fill="hold"/>
                                            <p:tgtEl>
                                              <p:spTgt spid="49"/>
                                            </p:tgtEl>
                                            <p:attrNameLst>
                                              <p:attrName>ppt_y</p:attrName>
                                            </p:attrNameLst>
                                          </p:cBhvr>
                                          <p:tavLst>
                                            <p:tav tm="0">
                                              <p:val>
                                                <p:strVal val="1+#ppt_h/2"/>
                                              </p:val>
                                            </p:tav>
                                            <p:tav tm="100000">
                                              <p:val>
                                                <p:strVal val="#ppt_y"/>
                                              </p:val>
                                            </p:tav>
                                          </p:tavLst>
                                        </p:anim>
                                      </p:childTnLst>
                                    </p:cTn>
                                  </p:par>
                                  <p:par>
                                    <p:cTn id="40" presetID="2" presetClass="entr" presetSubtype="12" accel="52000" fill="hold" nodeType="withEffect" p14:presetBounceEnd="38000">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14:bounceEnd="38000">
                                          <p:cBhvr additive="base">
                                            <p:cTn id="42" dur="2000" fill="hold"/>
                                            <p:tgtEl>
                                              <p:spTgt spid="54"/>
                                            </p:tgtEl>
                                            <p:attrNameLst>
                                              <p:attrName>ppt_x</p:attrName>
                                            </p:attrNameLst>
                                          </p:cBhvr>
                                          <p:tavLst>
                                            <p:tav tm="0">
                                              <p:val>
                                                <p:strVal val="0-#ppt_w/2"/>
                                              </p:val>
                                            </p:tav>
                                            <p:tav tm="100000">
                                              <p:val>
                                                <p:strVal val="#ppt_x"/>
                                              </p:val>
                                            </p:tav>
                                          </p:tavLst>
                                        </p:anim>
                                        <p:anim calcmode="lin" valueType="num" p14:bounceEnd="38000">
                                          <p:cBhvr additive="base">
                                            <p:cTn id="43" dur="2000" fill="hold"/>
                                            <p:tgtEl>
                                              <p:spTgt spid="54"/>
                                            </p:tgtEl>
                                            <p:attrNameLst>
                                              <p:attrName>ppt_y</p:attrName>
                                            </p:attrNameLst>
                                          </p:cBhvr>
                                          <p:tavLst>
                                            <p:tav tm="0">
                                              <p:val>
                                                <p:strVal val="1+#ppt_h/2"/>
                                              </p:val>
                                            </p:tav>
                                            <p:tav tm="100000">
                                              <p:val>
                                                <p:strVal val="#ppt_y"/>
                                              </p:val>
                                            </p:tav>
                                          </p:tavLst>
                                        </p:anim>
                                      </p:childTnLst>
                                    </p:cTn>
                                  </p:par>
                                  <p:par>
                                    <p:cTn id="44" presetID="2" presetClass="entr" presetSubtype="12" accel="52000" fill="hold" nodeType="withEffect" p14:presetBounceEnd="38000">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14:bounceEnd="38000">
                                          <p:cBhvr additive="base">
                                            <p:cTn id="46" dur="2000" fill="hold"/>
                                            <p:tgtEl>
                                              <p:spTgt spid="64"/>
                                            </p:tgtEl>
                                            <p:attrNameLst>
                                              <p:attrName>ppt_x</p:attrName>
                                            </p:attrNameLst>
                                          </p:cBhvr>
                                          <p:tavLst>
                                            <p:tav tm="0">
                                              <p:val>
                                                <p:strVal val="0-#ppt_w/2"/>
                                              </p:val>
                                            </p:tav>
                                            <p:tav tm="100000">
                                              <p:val>
                                                <p:strVal val="#ppt_x"/>
                                              </p:val>
                                            </p:tav>
                                          </p:tavLst>
                                        </p:anim>
                                        <p:anim calcmode="lin" valueType="num" p14:bounceEnd="38000">
                                          <p:cBhvr additive="base">
                                            <p:cTn id="47" dur="2000" fill="hold"/>
                                            <p:tgtEl>
                                              <p:spTgt spid="64"/>
                                            </p:tgtEl>
                                            <p:attrNameLst>
                                              <p:attrName>ppt_y</p:attrName>
                                            </p:attrNameLst>
                                          </p:cBhvr>
                                          <p:tavLst>
                                            <p:tav tm="0">
                                              <p:val>
                                                <p:strVal val="1+#ppt_h/2"/>
                                              </p:val>
                                            </p:tav>
                                            <p:tav tm="100000">
                                              <p:val>
                                                <p:strVal val="#ppt_y"/>
                                              </p:val>
                                            </p:tav>
                                          </p:tavLst>
                                        </p:anim>
                                      </p:childTnLst>
                                    </p:cTn>
                                  </p:par>
                                </p:childTnLst>
                              </p:cTn>
                            </p:par>
                            <p:par>
                              <p:cTn id="48" fill="hold">
                                <p:stCondLst>
                                  <p:cond delay="5350"/>
                                </p:stCondLst>
                                <p:childTnLst>
                                  <p:par>
                                    <p:cTn id="49" presetID="16" presetClass="entr" presetSubtype="37"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barn(outVertical)">
                                          <p:cBhvr>
                                            <p:cTn id="51" dur="500"/>
                                            <p:tgtEl>
                                              <p:spTgt spid="40"/>
                                            </p:tgtEl>
                                          </p:cBhvr>
                                        </p:animEffect>
                                      </p:childTnLst>
                                    </p:cTn>
                                  </p:par>
                                </p:childTnLst>
                              </p:cTn>
                            </p:par>
                            <p:par>
                              <p:cTn id="52" fill="hold">
                                <p:stCondLst>
                                  <p:cond delay="5850"/>
                                </p:stCondLst>
                                <p:childTnLst>
                                  <p:par>
                                    <p:cTn id="53" presetID="16" presetClass="entr" presetSubtype="37"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barn(outVertical)">
                                          <p:cBhvr>
                                            <p:cTn id="55" dur="500"/>
                                            <p:tgtEl>
                                              <p:spTgt spid="43"/>
                                            </p:tgtEl>
                                          </p:cBhvr>
                                        </p:animEffect>
                                      </p:childTnLst>
                                    </p:cTn>
                                  </p:par>
                                </p:childTnLst>
                              </p:cTn>
                            </p:par>
                            <p:par>
                              <p:cTn id="56" fill="hold">
                                <p:stCondLst>
                                  <p:cond delay="6350"/>
                                </p:stCondLst>
                                <p:childTnLst>
                                  <p:par>
                                    <p:cTn id="57" presetID="16" presetClass="entr" presetSubtype="37"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barn(outVertical)">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50"/>
                                </p:stCondLst>
                                <p:childTnLst>
                                  <p:par>
                                    <p:cTn id="14" presetID="16" presetClass="entr" presetSubtype="37" fill="hold" grpId="0" nodeType="afterEffect">
                                      <p:stCondLst>
                                        <p:cond delay="300"/>
                                      </p:stCondLst>
                                      <p:childTnLst>
                                        <p:set>
                                          <p:cBhvr>
                                            <p:cTn id="15" dur="1" fill="hold">
                                              <p:stCondLst>
                                                <p:cond delay="0"/>
                                              </p:stCondLst>
                                            </p:cTn>
                                            <p:tgtEl>
                                              <p:spTgt spid="4"/>
                                            </p:tgtEl>
                                            <p:attrNameLst>
                                              <p:attrName>style.visibility</p:attrName>
                                            </p:attrNameLst>
                                          </p:cBhvr>
                                          <p:to>
                                            <p:strVal val="visible"/>
                                          </p:to>
                                        </p:set>
                                        <p:animEffect transition="in" filter="barn(outVertical)">
                                          <p:cBhvr>
                                            <p:cTn id="16" dur="500"/>
                                            <p:tgtEl>
                                              <p:spTgt spid="4"/>
                                            </p:tgtEl>
                                          </p:cBhvr>
                                        </p:animEffect>
                                      </p:childTnLst>
                                    </p:cTn>
                                  </p:par>
                                </p:childTnLst>
                              </p:cTn>
                            </p:par>
                            <p:par>
                              <p:cTn id="17" fill="hold">
                                <p:stCondLst>
                                  <p:cond delay="1850"/>
                                </p:stCondLst>
                                <p:childTnLst>
                                  <p:par>
                                    <p:cTn id="18" presetID="42"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35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2850"/>
                                </p:stCondLst>
                                <p:childTnLst>
                                  <p:par>
                                    <p:cTn id="30" presetID="42"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3350"/>
                                </p:stCondLst>
                                <p:childTnLst>
                                  <p:par>
                                    <p:cTn id="36" presetID="2" presetClass="entr" presetSubtype="12" accel="52000" fill="hold" nodeType="after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2000" fill="hold"/>
                                            <p:tgtEl>
                                              <p:spTgt spid="49"/>
                                            </p:tgtEl>
                                            <p:attrNameLst>
                                              <p:attrName>ppt_x</p:attrName>
                                            </p:attrNameLst>
                                          </p:cBhvr>
                                          <p:tavLst>
                                            <p:tav tm="0">
                                              <p:val>
                                                <p:strVal val="0-#ppt_w/2"/>
                                              </p:val>
                                            </p:tav>
                                            <p:tav tm="100000">
                                              <p:val>
                                                <p:strVal val="#ppt_x"/>
                                              </p:val>
                                            </p:tav>
                                          </p:tavLst>
                                        </p:anim>
                                        <p:anim calcmode="lin" valueType="num">
                                          <p:cBhvr additive="base">
                                            <p:cTn id="39" dur="2000" fill="hold"/>
                                            <p:tgtEl>
                                              <p:spTgt spid="49"/>
                                            </p:tgtEl>
                                            <p:attrNameLst>
                                              <p:attrName>ppt_y</p:attrName>
                                            </p:attrNameLst>
                                          </p:cBhvr>
                                          <p:tavLst>
                                            <p:tav tm="0">
                                              <p:val>
                                                <p:strVal val="1+#ppt_h/2"/>
                                              </p:val>
                                            </p:tav>
                                            <p:tav tm="100000">
                                              <p:val>
                                                <p:strVal val="#ppt_y"/>
                                              </p:val>
                                            </p:tav>
                                          </p:tavLst>
                                        </p:anim>
                                      </p:childTnLst>
                                    </p:cTn>
                                  </p:par>
                                  <p:par>
                                    <p:cTn id="40" presetID="2" presetClass="entr" presetSubtype="12" accel="52000"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2000" fill="hold"/>
                                            <p:tgtEl>
                                              <p:spTgt spid="54"/>
                                            </p:tgtEl>
                                            <p:attrNameLst>
                                              <p:attrName>ppt_x</p:attrName>
                                            </p:attrNameLst>
                                          </p:cBhvr>
                                          <p:tavLst>
                                            <p:tav tm="0">
                                              <p:val>
                                                <p:strVal val="0-#ppt_w/2"/>
                                              </p:val>
                                            </p:tav>
                                            <p:tav tm="100000">
                                              <p:val>
                                                <p:strVal val="#ppt_x"/>
                                              </p:val>
                                            </p:tav>
                                          </p:tavLst>
                                        </p:anim>
                                        <p:anim calcmode="lin" valueType="num">
                                          <p:cBhvr additive="base">
                                            <p:cTn id="43" dur="2000" fill="hold"/>
                                            <p:tgtEl>
                                              <p:spTgt spid="54"/>
                                            </p:tgtEl>
                                            <p:attrNameLst>
                                              <p:attrName>ppt_y</p:attrName>
                                            </p:attrNameLst>
                                          </p:cBhvr>
                                          <p:tavLst>
                                            <p:tav tm="0">
                                              <p:val>
                                                <p:strVal val="1+#ppt_h/2"/>
                                              </p:val>
                                            </p:tav>
                                            <p:tav tm="100000">
                                              <p:val>
                                                <p:strVal val="#ppt_y"/>
                                              </p:val>
                                            </p:tav>
                                          </p:tavLst>
                                        </p:anim>
                                      </p:childTnLst>
                                    </p:cTn>
                                  </p:par>
                                  <p:par>
                                    <p:cTn id="44" presetID="2" presetClass="entr" presetSubtype="12" accel="52000" fill="hold" nodeType="withEffect">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cBhvr additive="base">
                                            <p:cTn id="46" dur="2000" fill="hold"/>
                                            <p:tgtEl>
                                              <p:spTgt spid="64"/>
                                            </p:tgtEl>
                                            <p:attrNameLst>
                                              <p:attrName>ppt_x</p:attrName>
                                            </p:attrNameLst>
                                          </p:cBhvr>
                                          <p:tavLst>
                                            <p:tav tm="0">
                                              <p:val>
                                                <p:strVal val="0-#ppt_w/2"/>
                                              </p:val>
                                            </p:tav>
                                            <p:tav tm="100000">
                                              <p:val>
                                                <p:strVal val="#ppt_x"/>
                                              </p:val>
                                            </p:tav>
                                          </p:tavLst>
                                        </p:anim>
                                        <p:anim calcmode="lin" valueType="num">
                                          <p:cBhvr additive="base">
                                            <p:cTn id="47" dur="2000" fill="hold"/>
                                            <p:tgtEl>
                                              <p:spTgt spid="64"/>
                                            </p:tgtEl>
                                            <p:attrNameLst>
                                              <p:attrName>ppt_y</p:attrName>
                                            </p:attrNameLst>
                                          </p:cBhvr>
                                          <p:tavLst>
                                            <p:tav tm="0">
                                              <p:val>
                                                <p:strVal val="1+#ppt_h/2"/>
                                              </p:val>
                                            </p:tav>
                                            <p:tav tm="100000">
                                              <p:val>
                                                <p:strVal val="#ppt_y"/>
                                              </p:val>
                                            </p:tav>
                                          </p:tavLst>
                                        </p:anim>
                                      </p:childTnLst>
                                    </p:cTn>
                                  </p:par>
                                </p:childTnLst>
                              </p:cTn>
                            </p:par>
                            <p:par>
                              <p:cTn id="48" fill="hold">
                                <p:stCondLst>
                                  <p:cond delay="5350"/>
                                </p:stCondLst>
                                <p:childTnLst>
                                  <p:par>
                                    <p:cTn id="49" presetID="16" presetClass="entr" presetSubtype="37"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barn(outVertical)">
                                          <p:cBhvr>
                                            <p:cTn id="51" dur="500"/>
                                            <p:tgtEl>
                                              <p:spTgt spid="40"/>
                                            </p:tgtEl>
                                          </p:cBhvr>
                                        </p:animEffect>
                                      </p:childTnLst>
                                    </p:cTn>
                                  </p:par>
                                </p:childTnLst>
                              </p:cTn>
                            </p:par>
                            <p:par>
                              <p:cTn id="52" fill="hold">
                                <p:stCondLst>
                                  <p:cond delay="5850"/>
                                </p:stCondLst>
                                <p:childTnLst>
                                  <p:par>
                                    <p:cTn id="53" presetID="16" presetClass="entr" presetSubtype="37"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barn(outVertical)">
                                          <p:cBhvr>
                                            <p:cTn id="55" dur="500"/>
                                            <p:tgtEl>
                                              <p:spTgt spid="43"/>
                                            </p:tgtEl>
                                          </p:cBhvr>
                                        </p:animEffect>
                                      </p:childTnLst>
                                    </p:cTn>
                                  </p:par>
                                </p:childTnLst>
                              </p:cTn>
                            </p:par>
                            <p:par>
                              <p:cTn id="56" fill="hold">
                                <p:stCondLst>
                                  <p:cond delay="6350"/>
                                </p:stCondLst>
                                <p:childTnLst>
                                  <p:par>
                                    <p:cTn id="57" presetID="16" presetClass="entr" presetSubtype="37"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barn(outVertical)">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0" name="Straight Connector 109"/>
          <p:cNvCxnSpPr/>
          <p:nvPr/>
        </p:nvCxnSpPr>
        <p:spPr>
          <a:xfrm rot="5400000" flipH="1" flipV="1">
            <a:off x="2891888" y="3660077"/>
            <a:ext cx="423849" cy="420276"/>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rot="5400000" flipH="1" flipV="1">
            <a:off x="5854670" y="3660077"/>
            <a:ext cx="423849" cy="420276"/>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rot="5400000" flipH="1" flipV="1">
            <a:off x="9103267" y="3614046"/>
            <a:ext cx="423849" cy="420276"/>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rot="16200000" flipH="1">
            <a:off x="7610567" y="3660079"/>
            <a:ext cx="423849" cy="420276"/>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rot="16200000" flipH="1">
            <a:off x="4271571" y="3660079"/>
            <a:ext cx="423849" cy="420276"/>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3" name="矩形 3"/>
          <p:cNvSpPr>
            <a:spLocks noChangeArrowheads="1"/>
          </p:cNvSpPr>
          <p:nvPr/>
        </p:nvSpPr>
        <p:spPr bwMode="auto">
          <a:xfrm>
            <a:off x="740131" y="292026"/>
            <a:ext cx="23487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团队工作建设</a:t>
            </a:r>
          </a:p>
        </p:txBody>
      </p:sp>
      <p:sp>
        <p:nvSpPr>
          <p:cNvPr id="34"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Team building</a:t>
            </a:r>
          </a:p>
        </p:txBody>
      </p:sp>
      <p:grpSp>
        <p:nvGrpSpPr>
          <p:cNvPr id="35" name="组合 34"/>
          <p:cNvGrpSpPr/>
          <p:nvPr/>
        </p:nvGrpSpPr>
        <p:grpSpPr>
          <a:xfrm>
            <a:off x="1297424" y="4051688"/>
            <a:ext cx="1553143" cy="1589843"/>
            <a:chOff x="-412055" y="-2182172"/>
            <a:chExt cx="3563472" cy="3647674"/>
          </a:xfrm>
        </p:grpSpPr>
        <p:grpSp>
          <p:nvGrpSpPr>
            <p:cNvPr id="36" name="组合 35"/>
            <p:cNvGrpSpPr/>
            <p:nvPr/>
          </p:nvGrpSpPr>
          <p:grpSpPr>
            <a:xfrm>
              <a:off x="-412055" y="-2182172"/>
              <a:ext cx="3563472" cy="3647674"/>
              <a:chOff x="2160003" y="2746644"/>
              <a:chExt cx="3526233" cy="3609554"/>
            </a:xfrm>
          </p:grpSpPr>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45" name="椭圆 44"/>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1760127" y="-2034021"/>
              <a:ext cx="981308" cy="944279"/>
            </a:xfrm>
            <a:prstGeom prst="rect">
              <a:avLst/>
            </a:prstGeom>
            <a:noFill/>
          </p:spPr>
          <p:txBody>
            <a:bodyPr wrap="none" rtlCol="0">
              <a:spAutoFit/>
            </a:bodyPr>
            <a:lstStyle/>
            <a:p>
              <a:r>
                <a:rPr lang="en-US" altLang="zh-CN" sz="2800" dirty="0">
                  <a:solidFill>
                    <a:schemeClr val="bg1"/>
                  </a:solidFill>
                  <a:latin typeface="DFGothic-EB" panose="02010609010101010101" pitchFamily="1" charset="-128"/>
                  <a:ea typeface="DFGothic-EB" panose="02010609010101010101" pitchFamily="1" charset="-128"/>
                </a:rPr>
                <a:t>01</a:t>
              </a:r>
              <a:endParaRPr lang="zh-CN" altLang="en-US" sz="2800" dirty="0">
                <a:solidFill>
                  <a:schemeClr val="bg1"/>
                </a:solidFill>
                <a:latin typeface="DFGothic-EB" panose="02010609010101010101" pitchFamily="1" charset="-128"/>
                <a:ea typeface="DFGothic-EB" panose="02010609010101010101" pitchFamily="1" charset="-128"/>
              </a:endParaRPr>
            </a:p>
          </p:txBody>
        </p:sp>
      </p:grpSp>
      <p:grpSp>
        <p:nvGrpSpPr>
          <p:cNvPr id="46" name="组合 45"/>
          <p:cNvGrpSpPr/>
          <p:nvPr/>
        </p:nvGrpSpPr>
        <p:grpSpPr>
          <a:xfrm>
            <a:off x="2585562" y="2831533"/>
            <a:ext cx="1600805" cy="1639297"/>
            <a:chOff x="927657" y="-1370074"/>
            <a:chExt cx="3806008" cy="3897525"/>
          </a:xfrm>
        </p:grpSpPr>
        <p:grpSp>
          <p:nvGrpSpPr>
            <p:cNvPr id="47" name="组合 46"/>
            <p:cNvGrpSpPr/>
            <p:nvPr/>
          </p:nvGrpSpPr>
          <p:grpSpPr>
            <a:xfrm>
              <a:off x="927657" y="-1370074"/>
              <a:ext cx="3806008" cy="3897525"/>
              <a:chOff x="5528177" y="3619500"/>
              <a:chExt cx="3565023" cy="3650745"/>
            </a:xfrm>
          </p:grpSpPr>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51" name="椭圆 50"/>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p:cNvSpPr txBox="1"/>
            <p:nvPr/>
          </p:nvSpPr>
          <p:spPr>
            <a:xfrm>
              <a:off x="3302272" y="-1156831"/>
              <a:ext cx="1016891" cy="978518"/>
            </a:xfrm>
            <a:prstGeom prst="rect">
              <a:avLst/>
            </a:prstGeom>
            <a:noFill/>
          </p:spPr>
          <p:txBody>
            <a:bodyPr wrap="none" rtlCol="0">
              <a:spAutoFit/>
            </a:bodyPr>
            <a:lstStyle/>
            <a:p>
              <a:r>
                <a:rPr lang="en-US" altLang="zh-CN" sz="2800" dirty="0">
                  <a:solidFill>
                    <a:schemeClr val="tx1">
                      <a:lumMod val="65000"/>
                      <a:lumOff val="35000"/>
                    </a:schemeClr>
                  </a:solidFill>
                  <a:latin typeface="DFGothic-EB" panose="02010609010101010101" pitchFamily="1" charset="-128"/>
                  <a:ea typeface="DFGothic-EB" panose="02010609010101010101" pitchFamily="1" charset="-128"/>
                </a:rPr>
                <a:t>02</a:t>
              </a:r>
              <a:endParaRPr lang="zh-CN" altLang="en-US" sz="28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grpSp>
        <p:nvGrpSpPr>
          <p:cNvPr id="52" name="组合 51"/>
          <p:cNvGrpSpPr/>
          <p:nvPr/>
        </p:nvGrpSpPr>
        <p:grpSpPr>
          <a:xfrm>
            <a:off x="4091815" y="4051688"/>
            <a:ext cx="1553143" cy="1589843"/>
            <a:chOff x="-412055" y="-2182172"/>
            <a:chExt cx="3563472" cy="3647674"/>
          </a:xfrm>
        </p:grpSpPr>
        <p:grpSp>
          <p:nvGrpSpPr>
            <p:cNvPr id="53" name="组合 52"/>
            <p:cNvGrpSpPr/>
            <p:nvPr/>
          </p:nvGrpSpPr>
          <p:grpSpPr>
            <a:xfrm>
              <a:off x="-412055" y="-2182172"/>
              <a:ext cx="3563472" cy="3647674"/>
              <a:chOff x="2160003" y="2746644"/>
              <a:chExt cx="3526233" cy="3609554"/>
            </a:xfrm>
          </p:grpSpPr>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56" name="椭圆 55"/>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p:cNvSpPr txBox="1"/>
            <p:nvPr/>
          </p:nvSpPr>
          <p:spPr>
            <a:xfrm>
              <a:off x="1760127" y="-2034021"/>
              <a:ext cx="1247534" cy="1200456"/>
            </a:xfrm>
            <a:prstGeom prst="rect">
              <a:avLst/>
            </a:prstGeom>
            <a:noFill/>
          </p:spPr>
          <p:txBody>
            <a:bodyPr wrap="none" rtlCol="0">
              <a:spAutoFit/>
            </a:bodyPr>
            <a:lstStyle/>
            <a:p>
              <a:r>
                <a:rPr lang="en-US" altLang="zh-CN" sz="2800" dirty="0">
                  <a:solidFill>
                    <a:schemeClr val="bg1"/>
                  </a:solidFill>
                  <a:latin typeface="DFGothic-EB" panose="02010609010101010101" pitchFamily="1" charset="-128"/>
                  <a:ea typeface="DFGothic-EB" panose="02010609010101010101" pitchFamily="1" charset="-128"/>
                </a:rPr>
                <a:t>03</a:t>
              </a:r>
              <a:endParaRPr lang="zh-CN" altLang="en-US" sz="2800" dirty="0">
                <a:solidFill>
                  <a:schemeClr val="bg1"/>
                </a:solidFill>
                <a:latin typeface="DFGothic-EB" panose="02010609010101010101" pitchFamily="1" charset="-128"/>
                <a:ea typeface="DFGothic-EB" panose="02010609010101010101" pitchFamily="1" charset="-128"/>
              </a:endParaRPr>
            </a:p>
          </p:txBody>
        </p:sp>
      </p:grpSp>
      <p:grpSp>
        <p:nvGrpSpPr>
          <p:cNvPr id="61" name="组合 60"/>
          <p:cNvGrpSpPr/>
          <p:nvPr/>
        </p:nvGrpSpPr>
        <p:grpSpPr>
          <a:xfrm>
            <a:off x="5731339" y="2831533"/>
            <a:ext cx="1600805" cy="1639297"/>
            <a:chOff x="927657" y="-1370074"/>
            <a:chExt cx="3806008" cy="3897525"/>
          </a:xfrm>
        </p:grpSpPr>
        <p:grpSp>
          <p:nvGrpSpPr>
            <p:cNvPr id="62" name="组合 61"/>
            <p:cNvGrpSpPr/>
            <p:nvPr/>
          </p:nvGrpSpPr>
          <p:grpSpPr>
            <a:xfrm>
              <a:off x="927657" y="-1370074"/>
              <a:ext cx="3806008" cy="3897525"/>
              <a:chOff x="5528177" y="3619500"/>
              <a:chExt cx="3565023" cy="3650745"/>
            </a:xfrm>
          </p:grpSpPr>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66" name="椭圆 65"/>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3302272" y="-1156831"/>
              <a:ext cx="1292771" cy="1243986"/>
            </a:xfrm>
            <a:prstGeom prst="rect">
              <a:avLst/>
            </a:prstGeom>
            <a:noFill/>
          </p:spPr>
          <p:txBody>
            <a:bodyPr wrap="none" rtlCol="0">
              <a:spAutoFit/>
            </a:bodyPr>
            <a:lstStyle/>
            <a:p>
              <a:r>
                <a:rPr lang="en-US" altLang="zh-CN" sz="2800" dirty="0">
                  <a:solidFill>
                    <a:schemeClr val="tx1">
                      <a:lumMod val="65000"/>
                      <a:lumOff val="35000"/>
                    </a:schemeClr>
                  </a:solidFill>
                  <a:latin typeface="DFGothic-EB" panose="02010609010101010101" pitchFamily="1" charset="-128"/>
                  <a:ea typeface="DFGothic-EB" panose="02010609010101010101" pitchFamily="1" charset="-128"/>
                </a:rPr>
                <a:t>04</a:t>
              </a:r>
              <a:endParaRPr lang="zh-CN" altLang="en-US" sz="28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grpSp>
        <p:nvGrpSpPr>
          <p:cNvPr id="67" name="组合 66"/>
          <p:cNvGrpSpPr/>
          <p:nvPr/>
        </p:nvGrpSpPr>
        <p:grpSpPr>
          <a:xfrm>
            <a:off x="7380666" y="4051688"/>
            <a:ext cx="1553143" cy="1589843"/>
            <a:chOff x="-412055" y="-2182172"/>
            <a:chExt cx="3563472" cy="3647674"/>
          </a:xfrm>
        </p:grpSpPr>
        <p:grpSp>
          <p:nvGrpSpPr>
            <p:cNvPr id="68" name="组合 67"/>
            <p:cNvGrpSpPr/>
            <p:nvPr/>
          </p:nvGrpSpPr>
          <p:grpSpPr>
            <a:xfrm>
              <a:off x="-412055" y="-2182172"/>
              <a:ext cx="3563472" cy="3647674"/>
              <a:chOff x="2160003" y="2746644"/>
              <a:chExt cx="3526233" cy="3609554"/>
            </a:xfrm>
          </p:grpSpPr>
          <p:pic>
            <p:nvPicPr>
              <p:cNvPr id="71" name="图片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72" name="椭圆 71"/>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p:cNvSpPr txBox="1"/>
            <p:nvPr/>
          </p:nvSpPr>
          <p:spPr>
            <a:xfrm>
              <a:off x="1760127" y="-2034021"/>
              <a:ext cx="1247534" cy="1200456"/>
            </a:xfrm>
            <a:prstGeom prst="rect">
              <a:avLst/>
            </a:prstGeom>
            <a:noFill/>
          </p:spPr>
          <p:txBody>
            <a:bodyPr wrap="none" rtlCol="0">
              <a:spAutoFit/>
            </a:bodyPr>
            <a:lstStyle/>
            <a:p>
              <a:r>
                <a:rPr lang="en-US" altLang="zh-CN" sz="2800" dirty="0">
                  <a:solidFill>
                    <a:schemeClr val="bg1"/>
                  </a:solidFill>
                  <a:latin typeface="DFGothic-EB" panose="02010609010101010101" pitchFamily="1" charset="-128"/>
                  <a:ea typeface="DFGothic-EB" panose="02010609010101010101" pitchFamily="1" charset="-128"/>
                </a:rPr>
                <a:t>05</a:t>
              </a:r>
              <a:endParaRPr lang="zh-CN" altLang="en-US" sz="2800" dirty="0">
                <a:solidFill>
                  <a:schemeClr val="bg1"/>
                </a:solidFill>
                <a:latin typeface="DFGothic-EB" panose="02010609010101010101" pitchFamily="1" charset="-128"/>
                <a:ea typeface="DFGothic-EB" panose="02010609010101010101" pitchFamily="1" charset="-128"/>
              </a:endParaRPr>
            </a:p>
          </p:txBody>
        </p:sp>
      </p:grpSp>
      <p:grpSp>
        <p:nvGrpSpPr>
          <p:cNvPr id="73" name="组合 72"/>
          <p:cNvGrpSpPr/>
          <p:nvPr/>
        </p:nvGrpSpPr>
        <p:grpSpPr>
          <a:xfrm>
            <a:off x="8629724" y="2831533"/>
            <a:ext cx="1600805" cy="1639297"/>
            <a:chOff x="927657" y="-1370074"/>
            <a:chExt cx="3806008" cy="3897525"/>
          </a:xfrm>
        </p:grpSpPr>
        <p:grpSp>
          <p:nvGrpSpPr>
            <p:cNvPr id="75" name="组合 74"/>
            <p:cNvGrpSpPr/>
            <p:nvPr/>
          </p:nvGrpSpPr>
          <p:grpSpPr>
            <a:xfrm>
              <a:off x="927657" y="-1370074"/>
              <a:ext cx="3806008" cy="3897525"/>
              <a:chOff x="5528177" y="3619500"/>
              <a:chExt cx="3565023" cy="3650745"/>
            </a:xfrm>
          </p:grpSpPr>
          <p:pic>
            <p:nvPicPr>
              <p:cNvPr id="78" name="图片 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85" name="椭圆 84"/>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文本框 75"/>
            <p:cNvSpPr txBox="1"/>
            <p:nvPr/>
          </p:nvSpPr>
          <p:spPr>
            <a:xfrm>
              <a:off x="3302272" y="-1156831"/>
              <a:ext cx="1292771" cy="1243986"/>
            </a:xfrm>
            <a:prstGeom prst="rect">
              <a:avLst/>
            </a:prstGeom>
            <a:noFill/>
          </p:spPr>
          <p:txBody>
            <a:bodyPr wrap="none" rtlCol="0">
              <a:spAutoFit/>
            </a:bodyPr>
            <a:lstStyle/>
            <a:p>
              <a:r>
                <a:rPr lang="en-US" altLang="zh-CN" sz="2800" dirty="0">
                  <a:solidFill>
                    <a:schemeClr val="tx1">
                      <a:lumMod val="65000"/>
                      <a:lumOff val="35000"/>
                    </a:schemeClr>
                  </a:solidFill>
                  <a:latin typeface="DFGothic-EB" panose="02010609010101010101" pitchFamily="1" charset="-128"/>
                  <a:ea typeface="DFGothic-EB" panose="02010609010101010101" pitchFamily="1" charset="-128"/>
                </a:rPr>
                <a:t>06</a:t>
              </a:r>
              <a:endParaRPr lang="zh-CN" altLang="en-US" sz="28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grpSp>
        <p:nvGrpSpPr>
          <p:cNvPr id="96" name="组合 95"/>
          <p:cNvGrpSpPr/>
          <p:nvPr/>
        </p:nvGrpSpPr>
        <p:grpSpPr>
          <a:xfrm>
            <a:off x="1405774" y="5044230"/>
            <a:ext cx="2003625" cy="665470"/>
            <a:chOff x="1270204" y="3719285"/>
            <a:chExt cx="2003625" cy="665470"/>
          </a:xfrm>
        </p:grpSpPr>
        <p:sp>
          <p:nvSpPr>
            <p:cNvPr id="97" name="Text Placeholder 32"/>
            <p:cNvSpPr txBox="1">
              <a:spLocks/>
            </p:cNvSpPr>
            <p:nvPr/>
          </p:nvSpPr>
          <p:spPr>
            <a:xfrm>
              <a:off x="1281719" y="3964832"/>
              <a:ext cx="1992110" cy="41992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Text Placeholder 33"/>
            <p:cNvSpPr txBox="1">
              <a:spLocks/>
            </p:cNvSpPr>
            <p:nvPr/>
          </p:nvSpPr>
          <p:spPr>
            <a:xfrm>
              <a:off x="1270204" y="3719285"/>
              <a:ext cx="1341240" cy="22397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a:t>
              </a:r>
              <a:endParaRPr lang="en-AU"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组合 98"/>
          <p:cNvGrpSpPr/>
          <p:nvPr/>
        </p:nvGrpSpPr>
        <p:grpSpPr>
          <a:xfrm>
            <a:off x="2638788" y="1829596"/>
            <a:ext cx="2003625" cy="665470"/>
            <a:chOff x="1270204" y="3719285"/>
            <a:chExt cx="2003625" cy="665470"/>
          </a:xfrm>
        </p:grpSpPr>
        <p:sp>
          <p:nvSpPr>
            <p:cNvPr id="100" name="Text Placeholder 32"/>
            <p:cNvSpPr txBox="1">
              <a:spLocks/>
            </p:cNvSpPr>
            <p:nvPr/>
          </p:nvSpPr>
          <p:spPr>
            <a:xfrm>
              <a:off x="1281719" y="3964832"/>
              <a:ext cx="1992110" cy="41992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Text Placeholder 33"/>
            <p:cNvSpPr txBox="1">
              <a:spLocks/>
            </p:cNvSpPr>
            <p:nvPr/>
          </p:nvSpPr>
          <p:spPr>
            <a:xfrm>
              <a:off x="1270204" y="3719285"/>
              <a:ext cx="1341240" cy="22397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a:t>
              </a:r>
              <a:endParaRPr lang="en-AU"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组合 101"/>
          <p:cNvGrpSpPr/>
          <p:nvPr/>
        </p:nvGrpSpPr>
        <p:grpSpPr>
          <a:xfrm>
            <a:off x="4393220" y="5105014"/>
            <a:ext cx="2003625" cy="665470"/>
            <a:chOff x="1270204" y="3719285"/>
            <a:chExt cx="2003625" cy="665470"/>
          </a:xfrm>
        </p:grpSpPr>
        <p:sp>
          <p:nvSpPr>
            <p:cNvPr id="103" name="Text Placeholder 32"/>
            <p:cNvSpPr txBox="1">
              <a:spLocks/>
            </p:cNvSpPr>
            <p:nvPr/>
          </p:nvSpPr>
          <p:spPr>
            <a:xfrm>
              <a:off x="1281719" y="3964832"/>
              <a:ext cx="1992110" cy="41992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Text Placeholder 33"/>
            <p:cNvSpPr txBox="1">
              <a:spLocks/>
            </p:cNvSpPr>
            <p:nvPr/>
          </p:nvSpPr>
          <p:spPr>
            <a:xfrm>
              <a:off x="1270204" y="3719285"/>
              <a:ext cx="1341240" cy="22397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a:t>
              </a:r>
              <a:endParaRPr lang="en-AU"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5" name="组合 104"/>
          <p:cNvGrpSpPr/>
          <p:nvPr/>
        </p:nvGrpSpPr>
        <p:grpSpPr>
          <a:xfrm>
            <a:off x="6118803" y="1836214"/>
            <a:ext cx="2003625" cy="665470"/>
            <a:chOff x="1270204" y="3719285"/>
            <a:chExt cx="2003625" cy="665470"/>
          </a:xfrm>
        </p:grpSpPr>
        <p:sp>
          <p:nvSpPr>
            <p:cNvPr id="106" name="Text Placeholder 32"/>
            <p:cNvSpPr txBox="1">
              <a:spLocks/>
            </p:cNvSpPr>
            <p:nvPr/>
          </p:nvSpPr>
          <p:spPr>
            <a:xfrm>
              <a:off x="1281719" y="3964832"/>
              <a:ext cx="1992110" cy="41992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Text Placeholder 33"/>
            <p:cNvSpPr txBox="1">
              <a:spLocks/>
            </p:cNvSpPr>
            <p:nvPr/>
          </p:nvSpPr>
          <p:spPr>
            <a:xfrm>
              <a:off x="1270204" y="3719285"/>
              <a:ext cx="1341240" cy="22397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a:t>
              </a:r>
              <a:endParaRPr lang="en-AU"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8" name="组合 107"/>
          <p:cNvGrpSpPr/>
          <p:nvPr/>
        </p:nvGrpSpPr>
        <p:grpSpPr>
          <a:xfrm>
            <a:off x="7627977" y="5097734"/>
            <a:ext cx="2003625" cy="665470"/>
            <a:chOff x="1270204" y="3719285"/>
            <a:chExt cx="2003625" cy="665470"/>
          </a:xfrm>
        </p:grpSpPr>
        <p:sp>
          <p:nvSpPr>
            <p:cNvPr id="109" name="Text Placeholder 32"/>
            <p:cNvSpPr txBox="1">
              <a:spLocks/>
            </p:cNvSpPr>
            <p:nvPr/>
          </p:nvSpPr>
          <p:spPr>
            <a:xfrm>
              <a:off x="1281719" y="3964832"/>
              <a:ext cx="1992110" cy="41992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Text Placeholder 33"/>
            <p:cNvSpPr txBox="1">
              <a:spLocks/>
            </p:cNvSpPr>
            <p:nvPr/>
          </p:nvSpPr>
          <p:spPr>
            <a:xfrm>
              <a:off x="1270204" y="3719285"/>
              <a:ext cx="1341240" cy="22397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a:t>
              </a:r>
              <a:endParaRPr lang="en-AU"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6" name="组合 115"/>
          <p:cNvGrpSpPr/>
          <p:nvPr/>
        </p:nvGrpSpPr>
        <p:grpSpPr>
          <a:xfrm>
            <a:off x="8864191" y="1832444"/>
            <a:ext cx="2003625" cy="665470"/>
            <a:chOff x="1270204" y="3719285"/>
            <a:chExt cx="2003625" cy="665470"/>
          </a:xfrm>
        </p:grpSpPr>
        <p:sp>
          <p:nvSpPr>
            <p:cNvPr id="117" name="Text Placeholder 32"/>
            <p:cNvSpPr txBox="1">
              <a:spLocks/>
            </p:cNvSpPr>
            <p:nvPr/>
          </p:nvSpPr>
          <p:spPr>
            <a:xfrm>
              <a:off x="1281719" y="3964832"/>
              <a:ext cx="1992110" cy="41992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zh-CN" alt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Text Placeholder 33"/>
            <p:cNvSpPr txBox="1">
              <a:spLocks/>
            </p:cNvSpPr>
            <p:nvPr/>
          </p:nvSpPr>
          <p:spPr>
            <a:xfrm>
              <a:off x="1270204" y="3719285"/>
              <a:ext cx="1341240" cy="22397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a:t>
              </a:r>
              <a:endParaRPr lang="en-AU"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1676458814"/>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childTnLst>
                              </p:cTn>
                            </p:par>
                            <p:par>
                              <p:cTn id="13" fill="hold">
                                <p:stCondLst>
                                  <p:cond delay="1050"/>
                                </p:stCondLst>
                                <p:childTnLst>
                                  <p:par>
                                    <p:cTn id="14" presetID="2" presetClass="entr" presetSubtype="12" accel="52000" fill="hold" nodeType="afterEffect" p14:presetBounceEnd="38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38000">
                                          <p:cBhvr additive="base">
                                            <p:cTn id="16" dur="1500" fill="hold"/>
                                            <p:tgtEl>
                                              <p:spTgt spid="35"/>
                                            </p:tgtEl>
                                            <p:attrNameLst>
                                              <p:attrName>ppt_x</p:attrName>
                                            </p:attrNameLst>
                                          </p:cBhvr>
                                          <p:tavLst>
                                            <p:tav tm="0">
                                              <p:val>
                                                <p:strVal val="0-#ppt_w/2"/>
                                              </p:val>
                                            </p:tav>
                                            <p:tav tm="100000">
                                              <p:val>
                                                <p:strVal val="#ppt_x"/>
                                              </p:val>
                                            </p:tav>
                                          </p:tavLst>
                                        </p:anim>
                                        <p:anim calcmode="lin" valueType="num" p14:bounceEnd="38000">
                                          <p:cBhvr additive="base">
                                            <p:cTn id="17" dur="1500" fill="hold"/>
                                            <p:tgtEl>
                                              <p:spTgt spid="35"/>
                                            </p:tgtEl>
                                            <p:attrNameLst>
                                              <p:attrName>ppt_y</p:attrName>
                                            </p:attrNameLst>
                                          </p:cBhvr>
                                          <p:tavLst>
                                            <p:tav tm="0">
                                              <p:val>
                                                <p:strVal val="1+#ppt_h/2"/>
                                              </p:val>
                                            </p:tav>
                                            <p:tav tm="100000">
                                              <p:val>
                                                <p:strVal val="#ppt_y"/>
                                              </p:val>
                                            </p:tav>
                                          </p:tavLst>
                                        </p:anim>
                                      </p:childTnLst>
                                    </p:cTn>
                                  </p:par>
                                  <p:par>
                                    <p:cTn id="18" presetID="2" presetClass="entr" presetSubtype="12" accel="52000" fill="hold" nodeType="withEffect" p14:presetBounceEnd="38000">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14:bounceEnd="38000">
                                          <p:cBhvr additive="base">
                                            <p:cTn id="20" dur="1500" fill="hold"/>
                                            <p:tgtEl>
                                              <p:spTgt spid="46"/>
                                            </p:tgtEl>
                                            <p:attrNameLst>
                                              <p:attrName>ppt_x</p:attrName>
                                            </p:attrNameLst>
                                          </p:cBhvr>
                                          <p:tavLst>
                                            <p:tav tm="0">
                                              <p:val>
                                                <p:strVal val="0-#ppt_w/2"/>
                                              </p:val>
                                            </p:tav>
                                            <p:tav tm="100000">
                                              <p:val>
                                                <p:strVal val="#ppt_x"/>
                                              </p:val>
                                            </p:tav>
                                          </p:tavLst>
                                        </p:anim>
                                        <p:anim calcmode="lin" valueType="num" p14:bounceEnd="38000">
                                          <p:cBhvr additive="base">
                                            <p:cTn id="21" dur="1500" fill="hold"/>
                                            <p:tgtEl>
                                              <p:spTgt spid="46"/>
                                            </p:tgtEl>
                                            <p:attrNameLst>
                                              <p:attrName>ppt_y</p:attrName>
                                            </p:attrNameLst>
                                          </p:cBhvr>
                                          <p:tavLst>
                                            <p:tav tm="0">
                                              <p:val>
                                                <p:strVal val="1+#ppt_h/2"/>
                                              </p:val>
                                            </p:tav>
                                            <p:tav tm="100000">
                                              <p:val>
                                                <p:strVal val="#ppt_y"/>
                                              </p:val>
                                            </p:tav>
                                          </p:tavLst>
                                        </p:anim>
                                      </p:childTnLst>
                                    </p:cTn>
                                  </p:par>
                                  <p:par>
                                    <p:cTn id="22" presetID="2" presetClass="entr" presetSubtype="12" accel="52000" fill="hold" nodeType="withEffect" p14:presetBounceEnd="38000">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14:bounceEnd="38000">
                                          <p:cBhvr additive="base">
                                            <p:cTn id="24" dur="1500" fill="hold"/>
                                            <p:tgtEl>
                                              <p:spTgt spid="52"/>
                                            </p:tgtEl>
                                            <p:attrNameLst>
                                              <p:attrName>ppt_x</p:attrName>
                                            </p:attrNameLst>
                                          </p:cBhvr>
                                          <p:tavLst>
                                            <p:tav tm="0">
                                              <p:val>
                                                <p:strVal val="0-#ppt_w/2"/>
                                              </p:val>
                                            </p:tav>
                                            <p:tav tm="100000">
                                              <p:val>
                                                <p:strVal val="#ppt_x"/>
                                              </p:val>
                                            </p:tav>
                                          </p:tavLst>
                                        </p:anim>
                                        <p:anim calcmode="lin" valueType="num" p14:bounceEnd="38000">
                                          <p:cBhvr additive="base">
                                            <p:cTn id="25" dur="15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2" accel="52000" fill="hold" nodeType="withEffect" p14:presetBounceEnd="38000">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14:bounceEnd="38000">
                                          <p:cBhvr additive="base">
                                            <p:cTn id="28" dur="1500" fill="hold"/>
                                            <p:tgtEl>
                                              <p:spTgt spid="61"/>
                                            </p:tgtEl>
                                            <p:attrNameLst>
                                              <p:attrName>ppt_x</p:attrName>
                                            </p:attrNameLst>
                                          </p:cBhvr>
                                          <p:tavLst>
                                            <p:tav tm="0">
                                              <p:val>
                                                <p:strVal val="0-#ppt_w/2"/>
                                              </p:val>
                                            </p:tav>
                                            <p:tav tm="100000">
                                              <p:val>
                                                <p:strVal val="#ppt_x"/>
                                              </p:val>
                                            </p:tav>
                                          </p:tavLst>
                                        </p:anim>
                                        <p:anim calcmode="lin" valueType="num" p14:bounceEnd="38000">
                                          <p:cBhvr additive="base">
                                            <p:cTn id="29" dur="1500" fill="hold"/>
                                            <p:tgtEl>
                                              <p:spTgt spid="61"/>
                                            </p:tgtEl>
                                            <p:attrNameLst>
                                              <p:attrName>ppt_y</p:attrName>
                                            </p:attrNameLst>
                                          </p:cBhvr>
                                          <p:tavLst>
                                            <p:tav tm="0">
                                              <p:val>
                                                <p:strVal val="1+#ppt_h/2"/>
                                              </p:val>
                                            </p:tav>
                                            <p:tav tm="100000">
                                              <p:val>
                                                <p:strVal val="#ppt_y"/>
                                              </p:val>
                                            </p:tav>
                                          </p:tavLst>
                                        </p:anim>
                                      </p:childTnLst>
                                    </p:cTn>
                                  </p:par>
                                  <p:par>
                                    <p:cTn id="30" presetID="2" presetClass="entr" presetSubtype="12" accel="52000" fill="hold" nodeType="withEffect" p14:presetBounceEnd="38000">
                                      <p:stCondLst>
                                        <p:cond delay="0"/>
                                      </p:stCondLst>
                                      <p:childTnLst>
                                        <p:set>
                                          <p:cBhvr>
                                            <p:cTn id="31" dur="1" fill="hold">
                                              <p:stCondLst>
                                                <p:cond delay="0"/>
                                              </p:stCondLst>
                                            </p:cTn>
                                            <p:tgtEl>
                                              <p:spTgt spid="67"/>
                                            </p:tgtEl>
                                            <p:attrNameLst>
                                              <p:attrName>style.visibility</p:attrName>
                                            </p:attrNameLst>
                                          </p:cBhvr>
                                          <p:to>
                                            <p:strVal val="visible"/>
                                          </p:to>
                                        </p:set>
                                        <p:anim calcmode="lin" valueType="num" p14:bounceEnd="38000">
                                          <p:cBhvr additive="base">
                                            <p:cTn id="32" dur="1500" fill="hold"/>
                                            <p:tgtEl>
                                              <p:spTgt spid="67"/>
                                            </p:tgtEl>
                                            <p:attrNameLst>
                                              <p:attrName>ppt_x</p:attrName>
                                            </p:attrNameLst>
                                          </p:cBhvr>
                                          <p:tavLst>
                                            <p:tav tm="0">
                                              <p:val>
                                                <p:strVal val="0-#ppt_w/2"/>
                                              </p:val>
                                            </p:tav>
                                            <p:tav tm="100000">
                                              <p:val>
                                                <p:strVal val="#ppt_x"/>
                                              </p:val>
                                            </p:tav>
                                          </p:tavLst>
                                        </p:anim>
                                        <p:anim calcmode="lin" valueType="num" p14:bounceEnd="38000">
                                          <p:cBhvr additive="base">
                                            <p:cTn id="33" dur="1500" fill="hold"/>
                                            <p:tgtEl>
                                              <p:spTgt spid="67"/>
                                            </p:tgtEl>
                                            <p:attrNameLst>
                                              <p:attrName>ppt_y</p:attrName>
                                            </p:attrNameLst>
                                          </p:cBhvr>
                                          <p:tavLst>
                                            <p:tav tm="0">
                                              <p:val>
                                                <p:strVal val="1+#ppt_h/2"/>
                                              </p:val>
                                            </p:tav>
                                            <p:tav tm="100000">
                                              <p:val>
                                                <p:strVal val="#ppt_y"/>
                                              </p:val>
                                            </p:tav>
                                          </p:tavLst>
                                        </p:anim>
                                      </p:childTnLst>
                                    </p:cTn>
                                  </p:par>
                                  <p:par>
                                    <p:cTn id="34" presetID="2" presetClass="entr" presetSubtype="12" accel="52000" fill="hold" nodeType="withEffect" p14:presetBounceEnd="38000">
                                      <p:stCondLst>
                                        <p:cond delay="0"/>
                                      </p:stCondLst>
                                      <p:childTnLst>
                                        <p:set>
                                          <p:cBhvr>
                                            <p:cTn id="35" dur="1" fill="hold">
                                              <p:stCondLst>
                                                <p:cond delay="0"/>
                                              </p:stCondLst>
                                            </p:cTn>
                                            <p:tgtEl>
                                              <p:spTgt spid="73"/>
                                            </p:tgtEl>
                                            <p:attrNameLst>
                                              <p:attrName>style.visibility</p:attrName>
                                            </p:attrNameLst>
                                          </p:cBhvr>
                                          <p:to>
                                            <p:strVal val="visible"/>
                                          </p:to>
                                        </p:set>
                                        <p:anim calcmode="lin" valueType="num" p14:bounceEnd="38000">
                                          <p:cBhvr additive="base">
                                            <p:cTn id="36" dur="1500" fill="hold"/>
                                            <p:tgtEl>
                                              <p:spTgt spid="73"/>
                                            </p:tgtEl>
                                            <p:attrNameLst>
                                              <p:attrName>ppt_x</p:attrName>
                                            </p:attrNameLst>
                                          </p:cBhvr>
                                          <p:tavLst>
                                            <p:tav tm="0">
                                              <p:val>
                                                <p:strVal val="0-#ppt_w/2"/>
                                              </p:val>
                                            </p:tav>
                                            <p:tav tm="100000">
                                              <p:val>
                                                <p:strVal val="#ppt_x"/>
                                              </p:val>
                                            </p:tav>
                                          </p:tavLst>
                                        </p:anim>
                                        <p:anim calcmode="lin" valueType="num" p14:bounceEnd="38000">
                                          <p:cBhvr additive="base">
                                            <p:cTn id="37" dur="1500" fill="hold"/>
                                            <p:tgtEl>
                                              <p:spTgt spid="73"/>
                                            </p:tgtEl>
                                            <p:attrNameLst>
                                              <p:attrName>ppt_y</p:attrName>
                                            </p:attrNameLst>
                                          </p:cBhvr>
                                          <p:tavLst>
                                            <p:tav tm="0">
                                              <p:val>
                                                <p:strVal val="1+#ppt_h/2"/>
                                              </p:val>
                                            </p:tav>
                                            <p:tav tm="100000">
                                              <p:val>
                                                <p:strVal val="#ppt_y"/>
                                              </p:val>
                                            </p:tav>
                                          </p:tavLst>
                                        </p:anim>
                                      </p:childTnLst>
                                    </p:cTn>
                                  </p:par>
                                </p:childTnLst>
                              </p:cTn>
                            </p:par>
                            <p:par>
                              <p:cTn id="38" fill="hold">
                                <p:stCondLst>
                                  <p:cond delay="2550"/>
                                </p:stCondLst>
                                <p:childTnLst>
                                  <p:par>
                                    <p:cTn id="39" presetID="18" presetClass="entr" presetSubtype="3" fill="hold" nodeType="afterEffect">
                                      <p:stCondLst>
                                        <p:cond delay="0"/>
                                      </p:stCondLst>
                                      <p:childTnLst>
                                        <p:set>
                                          <p:cBhvr>
                                            <p:cTn id="40" dur="1" fill="hold">
                                              <p:stCondLst>
                                                <p:cond delay="0"/>
                                              </p:stCondLst>
                                            </p:cTn>
                                            <p:tgtEl>
                                              <p:spTgt spid="110"/>
                                            </p:tgtEl>
                                            <p:attrNameLst>
                                              <p:attrName>style.visibility</p:attrName>
                                            </p:attrNameLst>
                                          </p:cBhvr>
                                          <p:to>
                                            <p:strVal val="visible"/>
                                          </p:to>
                                        </p:set>
                                        <p:animEffect transition="in" filter="strips(upRight)">
                                          <p:cBhvr>
                                            <p:cTn id="41" dur="500"/>
                                            <p:tgtEl>
                                              <p:spTgt spid="110"/>
                                            </p:tgtEl>
                                          </p:cBhvr>
                                        </p:animEffect>
                                      </p:childTnLst>
                                    </p:cTn>
                                  </p:par>
                                </p:childTnLst>
                              </p:cTn>
                            </p:par>
                            <p:par>
                              <p:cTn id="42" fill="hold">
                                <p:stCondLst>
                                  <p:cond delay="3050"/>
                                </p:stCondLst>
                                <p:childTnLst>
                                  <p:par>
                                    <p:cTn id="43" presetID="18" presetClass="entr" presetSubtype="6" fill="hold"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strips(downRight)">
                                          <p:cBhvr>
                                            <p:cTn id="45" dur="500"/>
                                            <p:tgtEl>
                                              <p:spTgt spid="115"/>
                                            </p:tgtEl>
                                          </p:cBhvr>
                                        </p:animEffect>
                                      </p:childTnLst>
                                    </p:cTn>
                                  </p:par>
                                </p:childTnLst>
                              </p:cTn>
                            </p:par>
                            <p:par>
                              <p:cTn id="46" fill="hold">
                                <p:stCondLst>
                                  <p:cond delay="3550"/>
                                </p:stCondLst>
                                <p:childTnLst>
                                  <p:par>
                                    <p:cTn id="47" presetID="18" presetClass="entr" presetSubtype="3" fill="hold" nodeType="afterEffect">
                                      <p:stCondLst>
                                        <p:cond delay="0"/>
                                      </p:stCondLst>
                                      <p:childTnLst>
                                        <p:set>
                                          <p:cBhvr>
                                            <p:cTn id="48" dur="1" fill="hold">
                                              <p:stCondLst>
                                                <p:cond delay="0"/>
                                              </p:stCondLst>
                                            </p:cTn>
                                            <p:tgtEl>
                                              <p:spTgt spid="112"/>
                                            </p:tgtEl>
                                            <p:attrNameLst>
                                              <p:attrName>style.visibility</p:attrName>
                                            </p:attrNameLst>
                                          </p:cBhvr>
                                          <p:to>
                                            <p:strVal val="visible"/>
                                          </p:to>
                                        </p:set>
                                        <p:animEffect transition="in" filter="strips(upRight)">
                                          <p:cBhvr>
                                            <p:cTn id="49" dur="500"/>
                                            <p:tgtEl>
                                              <p:spTgt spid="112"/>
                                            </p:tgtEl>
                                          </p:cBhvr>
                                        </p:animEffect>
                                      </p:childTnLst>
                                    </p:cTn>
                                  </p:par>
                                </p:childTnLst>
                              </p:cTn>
                            </p:par>
                            <p:par>
                              <p:cTn id="50" fill="hold">
                                <p:stCondLst>
                                  <p:cond delay="4050"/>
                                </p:stCondLst>
                                <p:childTnLst>
                                  <p:par>
                                    <p:cTn id="51" presetID="18" presetClass="entr" presetSubtype="6" fill="hold" nodeType="afterEffect">
                                      <p:stCondLst>
                                        <p:cond delay="0"/>
                                      </p:stCondLst>
                                      <p:childTnLst>
                                        <p:set>
                                          <p:cBhvr>
                                            <p:cTn id="52" dur="1" fill="hold">
                                              <p:stCondLst>
                                                <p:cond delay="0"/>
                                              </p:stCondLst>
                                            </p:cTn>
                                            <p:tgtEl>
                                              <p:spTgt spid="114"/>
                                            </p:tgtEl>
                                            <p:attrNameLst>
                                              <p:attrName>style.visibility</p:attrName>
                                            </p:attrNameLst>
                                          </p:cBhvr>
                                          <p:to>
                                            <p:strVal val="visible"/>
                                          </p:to>
                                        </p:set>
                                        <p:animEffect transition="in" filter="strips(downRight)">
                                          <p:cBhvr>
                                            <p:cTn id="53" dur="500"/>
                                            <p:tgtEl>
                                              <p:spTgt spid="114"/>
                                            </p:tgtEl>
                                          </p:cBhvr>
                                        </p:animEffect>
                                      </p:childTnLst>
                                    </p:cTn>
                                  </p:par>
                                </p:childTnLst>
                              </p:cTn>
                            </p:par>
                            <p:par>
                              <p:cTn id="54" fill="hold">
                                <p:stCondLst>
                                  <p:cond delay="4550"/>
                                </p:stCondLst>
                                <p:childTnLst>
                                  <p:par>
                                    <p:cTn id="55" presetID="18" presetClass="entr" presetSubtype="3" fill="hold" nodeType="afterEffect">
                                      <p:stCondLst>
                                        <p:cond delay="0"/>
                                      </p:stCondLst>
                                      <p:childTnLst>
                                        <p:set>
                                          <p:cBhvr>
                                            <p:cTn id="56" dur="1" fill="hold">
                                              <p:stCondLst>
                                                <p:cond delay="0"/>
                                              </p:stCondLst>
                                            </p:cTn>
                                            <p:tgtEl>
                                              <p:spTgt spid="113"/>
                                            </p:tgtEl>
                                            <p:attrNameLst>
                                              <p:attrName>style.visibility</p:attrName>
                                            </p:attrNameLst>
                                          </p:cBhvr>
                                          <p:to>
                                            <p:strVal val="visible"/>
                                          </p:to>
                                        </p:set>
                                        <p:animEffect transition="in" filter="strips(upRight)">
                                          <p:cBhvr>
                                            <p:cTn id="57" dur="500"/>
                                            <p:tgtEl>
                                              <p:spTgt spid="113"/>
                                            </p:tgtEl>
                                          </p:cBhvr>
                                        </p:animEffect>
                                      </p:childTnLst>
                                    </p:cTn>
                                  </p:par>
                                </p:childTnLst>
                              </p:cTn>
                            </p:par>
                            <p:par>
                              <p:cTn id="58" fill="hold">
                                <p:stCondLst>
                                  <p:cond delay="5050"/>
                                </p:stCondLst>
                                <p:childTnLst>
                                  <p:par>
                                    <p:cTn id="59" presetID="22" presetClass="entr" presetSubtype="8" fill="hold" nodeType="after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wipe(left)">
                                          <p:cBhvr>
                                            <p:cTn id="61" dur="500"/>
                                            <p:tgtEl>
                                              <p:spTgt spid="96"/>
                                            </p:tgtEl>
                                          </p:cBhvr>
                                        </p:animEffect>
                                      </p:childTnLst>
                                    </p:cTn>
                                  </p:par>
                                </p:childTnLst>
                              </p:cTn>
                            </p:par>
                            <p:par>
                              <p:cTn id="62" fill="hold">
                                <p:stCondLst>
                                  <p:cond delay="5550"/>
                                </p:stCondLst>
                                <p:childTnLst>
                                  <p:par>
                                    <p:cTn id="63" presetID="22" presetClass="entr" presetSubtype="8" fill="hold" nodeType="afterEffect">
                                      <p:stCondLst>
                                        <p:cond delay="0"/>
                                      </p:stCondLst>
                                      <p:childTnLst>
                                        <p:set>
                                          <p:cBhvr>
                                            <p:cTn id="64" dur="1" fill="hold">
                                              <p:stCondLst>
                                                <p:cond delay="0"/>
                                              </p:stCondLst>
                                            </p:cTn>
                                            <p:tgtEl>
                                              <p:spTgt spid="99"/>
                                            </p:tgtEl>
                                            <p:attrNameLst>
                                              <p:attrName>style.visibility</p:attrName>
                                            </p:attrNameLst>
                                          </p:cBhvr>
                                          <p:to>
                                            <p:strVal val="visible"/>
                                          </p:to>
                                        </p:set>
                                        <p:animEffect transition="in" filter="wipe(left)">
                                          <p:cBhvr>
                                            <p:cTn id="65" dur="500"/>
                                            <p:tgtEl>
                                              <p:spTgt spid="99"/>
                                            </p:tgtEl>
                                          </p:cBhvr>
                                        </p:animEffect>
                                      </p:childTnLst>
                                    </p:cTn>
                                  </p:par>
                                </p:childTnLst>
                              </p:cTn>
                            </p:par>
                            <p:par>
                              <p:cTn id="66" fill="hold">
                                <p:stCondLst>
                                  <p:cond delay="6050"/>
                                </p:stCondLst>
                                <p:childTnLst>
                                  <p:par>
                                    <p:cTn id="67" presetID="22" presetClass="entr" presetSubtype="8" fill="hold" nodeType="afterEffect">
                                      <p:stCondLst>
                                        <p:cond delay="0"/>
                                      </p:stCondLst>
                                      <p:childTnLst>
                                        <p:set>
                                          <p:cBhvr>
                                            <p:cTn id="68" dur="1" fill="hold">
                                              <p:stCondLst>
                                                <p:cond delay="0"/>
                                              </p:stCondLst>
                                            </p:cTn>
                                            <p:tgtEl>
                                              <p:spTgt spid="102"/>
                                            </p:tgtEl>
                                            <p:attrNameLst>
                                              <p:attrName>style.visibility</p:attrName>
                                            </p:attrNameLst>
                                          </p:cBhvr>
                                          <p:to>
                                            <p:strVal val="visible"/>
                                          </p:to>
                                        </p:set>
                                        <p:animEffect transition="in" filter="wipe(left)">
                                          <p:cBhvr>
                                            <p:cTn id="69" dur="500"/>
                                            <p:tgtEl>
                                              <p:spTgt spid="102"/>
                                            </p:tgtEl>
                                          </p:cBhvr>
                                        </p:animEffect>
                                      </p:childTnLst>
                                    </p:cTn>
                                  </p:par>
                                </p:childTnLst>
                              </p:cTn>
                            </p:par>
                            <p:par>
                              <p:cTn id="70" fill="hold">
                                <p:stCondLst>
                                  <p:cond delay="6550"/>
                                </p:stCondLst>
                                <p:childTnLst>
                                  <p:par>
                                    <p:cTn id="71" presetID="22" presetClass="entr" presetSubtype="8" fill="hold" nodeType="afterEffect">
                                      <p:stCondLst>
                                        <p:cond delay="0"/>
                                      </p:stCondLst>
                                      <p:childTnLst>
                                        <p:set>
                                          <p:cBhvr>
                                            <p:cTn id="72" dur="1" fill="hold">
                                              <p:stCondLst>
                                                <p:cond delay="0"/>
                                              </p:stCondLst>
                                            </p:cTn>
                                            <p:tgtEl>
                                              <p:spTgt spid="105"/>
                                            </p:tgtEl>
                                            <p:attrNameLst>
                                              <p:attrName>style.visibility</p:attrName>
                                            </p:attrNameLst>
                                          </p:cBhvr>
                                          <p:to>
                                            <p:strVal val="visible"/>
                                          </p:to>
                                        </p:set>
                                        <p:animEffect transition="in" filter="wipe(left)">
                                          <p:cBhvr>
                                            <p:cTn id="73" dur="500"/>
                                            <p:tgtEl>
                                              <p:spTgt spid="105"/>
                                            </p:tgtEl>
                                          </p:cBhvr>
                                        </p:animEffect>
                                      </p:childTnLst>
                                    </p:cTn>
                                  </p:par>
                                </p:childTnLst>
                              </p:cTn>
                            </p:par>
                            <p:par>
                              <p:cTn id="74" fill="hold">
                                <p:stCondLst>
                                  <p:cond delay="7050"/>
                                </p:stCondLst>
                                <p:childTnLst>
                                  <p:par>
                                    <p:cTn id="75" presetID="22" presetClass="entr" presetSubtype="8" fill="hold" nodeType="afterEffect">
                                      <p:stCondLst>
                                        <p:cond delay="0"/>
                                      </p:stCondLst>
                                      <p:childTnLst>
                                        <p:set>
                                          <p:cBhvr>
                                            <p:cTn id="76" dur="1" fill="hold">
                                              <p:stCondLst>
                                                <p:cond delay="0"/>
                                              </p:stCondLst>
                                            </p:cTn>
                                            <p:tgtEl>
                                              <p:spTgt spid="108"/>
                                            </p:tgtEl>
                                            <p:attrNameLst>
                                              <p:attrName>style.visibility</p:attrName>
                                            </p:attrNameLst>
                                          </p:cBhvr>
                                          <p:to>
                                            <p:strVal val="visible"/>
                                          </p:to>
                                        </p:set>
                                        <p:animEffect transition="in" filter="wipe(left)">
                                          <p:cBhvr>
                                            <p:cTn id="77" dur="500"/>
                                            <p:tgtEl>
                                              <p:spTgt spid="108"/>
                                            </p:tgtEl>
                                          </p:cBhvr>
                                        </p:animEffect>
                                      </p:childTnLst>
                                    </p:cTn>
                                  </p:par>
                                </p:childTnLst>
                              </p:cTn>
                            </p:par>
                            <p:par>
                              <p:cTn id="78" fill="hold">
                                <p:stCondLst>
                                  <p:cond delay="7550"/>
                                </p:stCondLst>
                                <p:childTnLst>
                                  <p:par>
                                    <p:cTn id="79" presetID="22" presetClass="entr" presetSubtype="8" fill="hold" nodeType="afterEffect">
                                      <p:stCondLst>
                                        <p:cond delay="0"/>
                                      </p:stCondLst>
                                      <p:childTnLst>
                                        <p:set>
                                          <p:cBhvr>
                                            <p:cTn id="80" dur="1" fill="hold">
                                              <p:stCondLst>
                                                <p:cond delay="0"/>
                                              </p:stCondLst>
                                            </p:cTn>
                                            <p:tgtEl>
                                              <p:spTgt spid="116"/>
                                            </p:tgtEl>
                                            <p:attrNameLst>
                                              <p:attrName>style.visibility</p:attrName>
                                            </p:attrNameLst>
                                          </p:cBhvr>
                                          <p:to>
                                            <p:strVal val="visible"/>
                                          </p:to>
                                        </p:set>
                                        <p:animEffect transition="in" filter="wipe(left)">
                                          <p:cBhvr>
                                            <p:cTn id="81"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childTnLst>
                              </p:cTn>
                            </p:par>
                            <p:par>
                              <p:cTn id="13" fill="hold">
                                <p:stCondLst>
                                  <p:cond delay="1050"/>
                                </p:stCondLst>
                                <p:childTnLst>
                                  <p:par>
                                    <p:cTn id="14" presetID="2" presetClass="entr" presetSubtype="12" accel="5200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1500" fill="hold"/>
                                            <p:tgtEl>
                                              <p:spTgt spid="35"/>
                                            </p:tgtEl>
                                            <p:attrNameLst>
                                              <p:attrName>ppt_x</p:attrName>
                                            </p:attrNameLst>
                                          </p:cBhvr>
                                          <p:tavLst>
                                            <p:tav tm="0">
                                              <p:val>
                                                <p:strVal val="0-#ppt_w/2"/>
                                              </p:val>
                                            </p:tav>
                                            <p:tav tm="100000">
                                              <p:val>
                                                <p:strVal val="#ppt_x"/>
                                              </p:val>
                                            </p:tav>
                                          </p:tavLst>
                                        </p:anim>
                                        <p:anim calcmode="lin" valueType="num">
                                          <p:cBhvr additive="base">
                                            <p:cTn id="17" dur="1500" fill="hold"/>
                                            <p:tgtEl>
                                              <p:spTgt spid="35"/>
                                            </p:tgtEl>
                                            <p:attrNameLst>
                                              <p:attrName>ppt_y</p:attrName>
                                            </p:attrNameLst>
                                          </p:cBhvr>
                                          <p:tavLst>
                                            <p:tav tm="0">
                                              <p:val>
                                                <p:strVal val="1+#ppt_h/2"/>
                                              </p:val>
                                            </p:tav>
                                            <p:tav tm="100000">
                                              <p:val>
                                                <p:strVal val="#ppt_y"/>
                                              </p:val>
                                            </p:tav>
                                          </p:tavLst>
                                        </p:anim>
                                      </p:childTnLst>
                                    </p:cTn>
                                  </p:par>
                                  <p:par>
                                    <p:cTn id="18" presetID="2" presetClass="entr" presetSubtype="12" accel="52000" fill="hold" nodeType="with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1500" fill="hold"/>
                                            <p:tgtEl>
                                              <p:spTgt spid="46"/>
                                            </p:tgtEl>
                                            <p:attrNameLst>
                                              <p:attrName>ppt_x</p:attrName>
                                            </p:attrNameLst>
                                          </p:cBhvr>
                                          <p:tavLst>
                                            <p:tav tm="0">
                                              <p:val>
                                                <p:strVal val="0-#ppt_w/2"/>
                                              </p:val>
                                            </p:tav>
                                            <p:tav tm="100000">
                                              <p:val>
                                                <p:strVal val="#ppt_x"/>
                                              </p:val>
                                            </p:tav>
                                          </p:tavLst>
                                        </p:anim>
                                        <p:anim calcmode="lin" valueType="num">
                                          <p:cBhvr additive="base">
                                            <p:cTn id="21" dur="1500" fill="hold"/>
                                            <p:tgtEl>
                                              <p:spTgt spid="46"/>
                                            </p:tgtEl>
                                            <p:attrNameLst>
                                              <p:attrName>ppt_y</p:attrName>
                                            </p:attrNameLst>
                                          </p:cBhvr>
                                          <p:tavLst>
                                            <p:tav tm="0">
                                              <p:val>
                                                <p:strVal val="1+#ppt_h/2"/>
                                              </p:val>
                                            </p:tav>
                                            <p:tav tm="100000">
                                              <p:val>
                                                <p:strVal val="#ppt_y"/>
                                              </p:val>
                                            </p:tav>
                                          </p:tavLst>
                                        </p:anim>
                                      </p:childTnLst>
                                    </p:cTn>
                                  </p:par>
                                  <p:par>
                                    <p:cTn id="22" presetID="2" presetClass="entr" presetSubtype="12" accel="52000"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1500" fill="hold"/>
                                            <p:tgtEl>
                                              <p:spTgt spid="52"/>
                                            </p:tgtEl>
                                            <p:attrNameLst>
                                              <p:attrName>ppt_x</p:attrName>
                                            </p:attrNameLst>
                                          </p:cBhvr>
                                          <p:tavLst>
                                            <p:tav tm="0">
                                              <p:val>
                                                <p:strVal val="0-#ppt_w/2"/>
                                              </p:val>
                                            </p:tav>
                                            <p:tav tm="100000">
                                              <p:val>
                                                <p:strVal val="#ppt_x"/>
                                              </p:val>
                                            </p:tav>
                                          </p:tavLst>
                                        </p:anim>
                                        <p:anim calcmode="lin" valueType="num">
                                          <p:cBhvr additive="base">
                                            <p:cTn id="25" dur="15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2" accel="52000"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1500" fill="hold"/>
                                            <p:tgtEl>
                                              <p:spTgt spid="61"/>
                                            </p:tgtEl>
                                            <p:attrNameLst>
                                              <p:attrName>ppt_x</p:attrName>
                                            </p:attrNameLst>
                                          </p:cBhvr>
                                          <p:tavLst>
                                            <p:tav tm="0">
                                              <p:val>
                                                <p:strVal val="0-#ppt_w/2"/>
                                              </p:val>
                                            </p:tav>
                                            <p:tav tm="100000">
                                              <p:val>
                                                <p:strVal val="#ppt_x"/>
                                              </p:val>
                                            </p:tav>
                                          </p:tavLst>
                                        </p:anim>
                                        <p:anim calcmode="lin" valueType="num">
                                          <p:cBhvr additive="base">
                                            <p:cTn id="29" dur="1500" fill="hold"/>
                                            <p:tgtEl>
                                              <p:spTgt spid="61"/>
                                            </p:tgtEl>
                                            <p:attrNameLst>
                                              <p:attrName>ppt_y</p:attrName>
                                            </p:attrNameLst>
                                          </p:cBhvr>
                                          <p:tavLst>
                                            <p:tav tm="0">
                                              <p:val>
                                                <p:strVal val="1+#ppt_h/2"/>
                                              </p:val>
                                            </p:tav>
                                            <p:tav tm="100000">
                                              <p:val>
                                                <p:strVal val="#ppt_y"/>
                                              </p:val>
                                            </p:tav>
                                          </p:tavLst>
                                        </p:anim>
                                      </p:childTnLst>
                                    </p:cTn>
                                  </p:par>
                                  <p:par>
                                    <p:cTn id="30" presetID="2" presetClass="entr" presetSubtype="12" accel="52000" fill="hold" nodeType="withEffect">
                                      <p:stCondLst>
                                        <p:cond delay="0"/>
                                      </p:stCondLst>
                                      <p:childTnLst>
                                        <p:set>
                                          <p:cBhvr>
                                            <p:cTn id="31" dur="1" fill="hold">
                                              <p:stCondLst>
                                                <p:cond delay="0"/>
                                              </p:stCondLst>
                                            </p:cTn>
                                            <p:tgtEl>
                                              <p:spTgt spid="67"/>
                                            </p:tgtEl>
                                            <p:attrNameLst>
                                              <p:attrName>style.visibility</p:attrName>
                                            </p:attrNameLst>
                                          </p:cBhvr>
                                          <p:to>
                                            <p:strVal val="visible"/>
                                          </p:to>
                                        </p:set>
                                        <p:anim calcmode="lin" valueType="num">
                                          <p:cBhvr additive="base">
                                            <p:cTn id="32" dur="1500" fill="hold"/>
                                            <p:tgtEl>
                                              <p:spTgt spid="67"/>
                                            </p:tgtEl>
                                            <p:attrNameLst>
                                              <p:attrName>ppt_x</p:attrName>
                                            </p:attrNameLst>
                                          </p:cBhvr>
                                          <p:tavLst>
                                            <p:tav tm="0">
                                              <p:val>
                                                <p:strVal val="0-#ppt_w/2"/>
                                              </p:val>
                                            </p:tav>
                                            <p:tav tm="100000">
                                              <p:val>
                                                <p:strVal val="#ppt_x"/>
                                              </p:val>
                                            </p:tav>
                                          </p:tavLst>
                                        </p:anim>
                                        <p:anim calcmode="lin" valueType="num">
                                          <p:cBhvr additive="base">
                                            <p:cTn id="33" dur="1500" fill="hold"/>
                                            <p:tgtEl>
                                              <p:spTgt spid="67"/>
                                            </p:tgtEl>
                                            <p:attrNameLst>
                                              <p:attrName>ppt_y</p:attrName>
                                            </p:attrNameLst>
                                          </p:cBhvr>
                                          <p:tavLst>
                                            <p:tav tm="0">
                                              <p:val>
                                                <p:strVal val="1+#ppt_h/2"/>
                                              </p:val>
                                            </p:tav>
                                            <p:tav tm="100000">
                                              <p:val>
                                                <p:strVal val="#ppt_y"/>
                                              </p:val>
                                            </p:tav>
                                          </p:tavLst>
                                        </p:anim>
                                      </p:childTnLst>
                                    </p:cTn>
                                  </p:par>
                                  <p:par>
                                    <p:cTn id="34" presetID="2" presetClass="entr" presetSubtype="12" accel="5200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 calcmode="lin" valueType="num">
                                          <p:cBhvr additive="base">
                                            <p:cTn id="36" dur="1500" fill="hold"/>
                                            <p:tgtEl>
                                              <p:spTgt spid="73"/>
                                            </p:tgtEl>
                                            <p:attrNameLst>
                                              <p:attrName>ppt_x</p:attrName>
                                            </p:attrNameLst>
                                          </p:cBhvr>
                                          <p:tavLst>
                                            <p:tav tm="0">
                                              <p:val>
                                                <p:strVal val="0-#ppt_w/2"/>
                                              </p:val>
                                            </p:tav>
                                            <p:tav tm="100000">
                                              <p:val>
                                                <p:strVal val="#ppt_x"/>
                                              </p:val>
                                            </p:tav>
                                          </p:tavLst>
                                        </p:anim>
                                        <p:anim calcmode="lin" valueType="num">
                                          <p:cBhvr additive="base">
                                            <p:cTn id="37" dur="1500" fill="hold"/>
                                            <p:tgtEl>
                                              <p:spTgt spid="73"/>
                                            </p:tgtEl>
                                            <p:attrNameLst>
                                              <p:attrName>ppt_y</p:attrName>
                                            </p:attrNameLst>
                                          </p:cBhvr>
                                          <p:tavLst>
                                            <p:tav tm="0">
                                              <p:val>
                                                <p:strVal val="1+#ppt_h/2"/>
                                              </p:val>
                                            </p:tav>
                                            <p:tav tm="100000">
                                              <p:val>
                                                <p:strVal val="#ppt_y"/>
                                              </p:val>
                                            </p:tav>
                                          </p:tavLst>
                                        </p:anim>
                                      </p:childTnLst>
                                    </p:cTn>
                                  </p:par>
                                </p:childTnLst>
                              </p:cTn>
                            </p:par>
                            <p:par>
                              <p:cTn id="38" fill="hold">
                                <p:stCondLst>
                                  <p:cond delay="2550"/>
                                </p:stCondLst>
                                <p:childTnLst>
                                  <p:par>
                                    <p:cTn id="39" presetID="18" presetClass="entr" presetSubtype="3" fill="hold" nodeType="afterEffect">
                                      <p:stCondLst>
                                        <p:cond delay="0"/>
                                      </p:stCondLst>
                                      <p:childTnLst>
                                        <p:set>
                                          <p:cBhvr>
                                            <p:cTn id="40" dur="1" fill="hold">
                                              <p:stCondLst>
                                                <p:cond delay="0"/>
                                              </p:stCondLst>
                                            </p:cTn>
                                            <p:tgtEl>
                                              <p:spTgt spid="110"/>
                                            </p:tgtEl>
                                            <p:attrNameLst>
                                              <p:attrName>style.visibility</p:attrName>
                                            </p:attrNameLst>
                                          </p:cBhvr>
                                          <p:to>
                                            <p:strVal val="visible"/>
                                          </p:to>
                                        </p:set>
                                        <p:animEffect transition="in" filter="strips(upRight)">
                                          <p:cBhvr>
                                            <p:cTn id="41" dur="500"/>
                                            <p:tgtEl>
                                              <p:spTgt spid="110"/>
                                            </p:tgtEl>
                                          </p:cBhvr>
                                        </p:animEffect>
                                      </p:childTnLst>
                                    </p:cTn>
                                  </p:par>
                                </p:childTnLst>
                              </p:cTn>
                            </p:par>
                            <p:par>
                              <p:cTn id="42" fill="hold">
                                <p:stCondLst>
                                  <p:cond delay="3050"/>
                                </p:stCondLst>
                                <p:childTnLst>
                                  <p:par>
                                    <p:cTn id="43" presetID="18" presetClass="entr" presetSubtype="6" fill="hold"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strips(downRight)">
                                          <p:cBhvr>
                                            <p:cTn id="45" dur="500"/>
                                            <p:tgtEl>
                                              <p:spTgt spid="115"/>
                                            </p:tgtEl>
                                          </p:cBhvr>
                                        </p:animEffect>
                                      </p:childTnLst>
                                    </p:cTn>
                                  </p:par>
                                </p:childTnLst>
                              </p:cTn>
                            </p:par>
                            <p:par>
                              <p:cTn id="46" fill="hold">
                                <p:stCondLst>
                                  <p:cond delay="3550"/>
                                </p:stCondLst>
                                <p:childTnLst>
                                  <p:par>
                                    <p:cTn id="47" presetID="18" presetClass="entr" presetSubtype="3" fill="hold" nodeType="afterEffect">
                                      <p:stCondLst>
                                        <p:cond delay="0"/>
                                      </p:stCondLst>
                                      <p:childTnLst>
                                        <p:set>
                                          <p:cBhvr>
                                            <p:cTn id="48" dur="1" fill="hold">
                                              <p:stCondLst>
                                                <p:cond delay="0"/>
                                              </p:stCondLst>
                                            </p:cTn>
                                            <p:tgtEl>
                                              <p:spTgt spid="112"/>
                                            </p:tgtEl>
                                            <p:attrNameLst>
                                              <p:attrName>style.visibility</p:attrName>
                                            </p:attrNameLst>
                                          </p:cBhvr>
                                          <p:to>
                                            <p:strVal val="visible"/>
                                          </p:to>
                                        </p:set>
                                        <p:animEffect transition="in" filter="strips(upRight)">
                                          <p:cBhvr>
                                            <p:cTn id="49" dur="500"/>
                                            <p:tgtEl>
                                              <p:spTgt spid="112"/>
                                            </p:tgtEl>
                                          </p:cBhvr>
                                        </p:animEffect>
                                      </p:childTnLst>
                                    </p:cTn>
                                  </p:par>
                                </p:childTnLst>
                              </p:cTn>
                            </p:par>
                            <p:par>
                              <p:cTn id="50" fill="hold">
                                <p:stCondLst>
                                  <p:cond delay="4050"/>
                                </p:stCondLst>
                                <p:childTnLst>
                                  <p:par>
                                    <p:cTn id="51" presetID="18" presetClass="entr" presetSubtype="6" fill="hold" nodeType="afterEffect">
                                      <p:stCondLst>
                                        <p:cond delay="0"/>
                                      </p:stCondLst>
                                      <p:childTnLst>
                                        <p:set>
                                          <p:cBhvr>
                                            <p:cTn id="52" dur="1" fill="hold">
                                              <p:stCondLst>
                                                <p:cond delay="0"/>
                                              </p:stCondLst>
                                            </p:cTn>
                                            <p:tgtEl>
                                              <p:spTgt spid="114"/>
                                            </p:tgtEl>
                                            <p:attrNameLst>
                                              <p:attrName>style.visibility</p:attrName>
                                            </p:attrNameLst>
                                          </p:cBhvr>
                                          <p:to>
                                            <p:strVal val="visible"/>
                                          </p:to>
                                        </p:set>
                                        <p:animEffect transition="in" filter="strips(downRight)">
                                          <p:cBhvr>
                                            <p:cTn id="53" dur="500"/>
                                            <p:tgtEl>
                                              <p:spTgt spid="114"/>
                                            </p:tgtEl>
                                          </p:cBhvr>
                                        </p:animEffect>
                                      </p:childTnLst>
                                    </p:cTn>
                                  </p:par>
                                </p:childTnLst>
                              </p:cTn>
                            </p:par>
                            <p:par>
                              <p:cTn id="54" fill="hold">
                                <p:stCondLst>
                                  <p:cond delay="4550"/>
                                </p:stCondLst>
                                <p:childTnLst>
                                  <p:par>
                                    <p:cTn id="55" presetID="18" presetClass="entr" presetSubtype="3" fill="hold" nodeType="afterEffect">
                                      <p:stCondLst>
                                        <p:cond delay="0"/>
                                      </p:stCondLst>
                                      <p:childTnLst>
                                        <p:set>
                                          <p:cBhvr>
                                            <p:cTn id="56" dur="1" fill="hold">
                                              <p:stCondLst>
                                                <p:cond delay="0"/>
                                              </p:stCondLst>
                                            </p:cTn>
                                            <p:tgtEl>
                                              <p:spTgt spid="113"/>
                                            </p:tgtEl>
                                            <p:attrNameLst>
                                              <p:attrName>style.visibility</p:attrName>
                                            </p:attrNameLst>
                                          </p:cBhvr>
                                          <p:to>
                                            <p:strVal val="visible"/>
                                          </p:to>
                                        </p:set>
                                        <p:animEffect transition="in" filter="strips(upRight)">
                                          <p:cBhvr>
                                            <p:cTn id="57" dur="500"/>
                                            <p:tgtEl>
                                              <p:spTgt spid="113"/>
                                            </p:tgtEl>
                                          </p:cBhvr>
                                        </p:animEffect>
                                      </p:childTnLst>
                                    </p:cTn>
                                  </p:par>
                                </p:childTnLst>
                              </p:cTn>
                            </p:par>
                            <p:par>
                              <p:cTn id="58" fill="hold">
                                <p:stCondLst>
                                  <p:cond delay="5050"/>
                                </p:stCondLst>
                                <p:childTnLst>
                                  <p:par>
                                    <p:cTn id="59" presetID="22" presetClass="entr" presetSubtype="8" fill="hold" nodeType="after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wipe(left)">
                                          <p:cBhvr>
                                            <p:cTn id="61" dur="500"/>
                                            <p:tgtEl>
                                              <p:spTgt spid="96"/>
                                            </p:tgtEl>
                                          </p:cBhvr>
                                        </p:animEffect>
                                      </p:childTnLst>
                                    </p:cTn>
                                  </p:par>
                                </p:childTnLst>
                              </p:cTn>
                            </p:par>
                            <p:par>
                              <p:cTn id="62" fill="hold">
                                <p:stCondLst>
                                  <p:cond delay="5550"/>
                                </p:stCondLst>
                                <p:childTnLst>
                                  <p:par>
                                    <p:cTn id="63" presetID="22" presetClass="entr" presetSubtype="8" fill="hold" nodeType="afterEffect">
                                      <p:stCondLst>
                                        <p:cond delay="0"/>
                                      </p:stCondLst>
                                      <p:childTnLst>
                                        <p:set>
                                          <p:cBhvr>
                                            <p:cTn id="64" dur="1" fill="hold">
                                              <p:stCondLst>
                                                <p:cond delay="0"/>
                                              </p:stCondLst>
                                            </p:cTn>
                                            <p:tgtEl>
                                              <p:spTgt spid="99"/>
                                            </p:tgtEl>
                                            <p:attrNameLst>
                                              <p:attrName>style.visibility</p:attrName>
                                            </p:attrNameLst>
                                          </p:cBhvr>
                                          <p:to>
                                            <p:strVal val="visible"/>
                                          </p:to>
                                        </p:set>
                                        <p:animEffect transition="in" filter="wipe(left)">
                                          <p:cBhvr>
                                            <p:cTn id="65" dur="500"/>
                                            <p:tgtEl>
                                              <p:spTgt spid="99"/>
                                            </p:tgtEl>
                                          </p:cBhvr>
                                        </p:animEffect>
                                      </p:childTnLst>
                                    </p:cTn>
                                  </p:par>
                                </p:childTnLst>
                              </p:cTn>
                            </p:par>
                            <p:par>
                              <p:cTn id="66" fill="hold">
                                <p:stCondLst>
                                  <p:cond delay="6050"/>
                                </p:stCondLst>
                                <p:childTnLst>
                                  <p:par>
                                    <p:cTn id="67" presetID="22" presetClass="entr" presetSubtype="8" fill="hold" nodeType="afterEffect">
                                      <p:stCondLst>
                                        <p:cond delay="0"/>
                                      </p:stCondLst>
                                      <p:childTnLst>
                                        <p:set>
                                          <p:cBhvr>
                                            <p:cTn id="68" dur="1" fill="hold">
                                              <p:stCondLst>
                                                <p:cond delay="0"/>
                                              </p:stCondLst>
                                            </p:cTn>
                                            <p:tgtEl>
                                              <p:spTgt spid="102"/>
                                            </p:tgtEl>
                                            <p:attrNameLst>
                                              <p:attrName>style.visibility</p:attrName>
                                            </p:attrNameLst>
                                          </p:cBhvr>
                                          <p:to>
                                            <p:strVal val="visible"/>
                                          </p:to>
                                        </p:set>
                                        <p:animEffect transition="in" filter="wipe(left)">
                                          <p:cBhvr>
                                            <p:cTn id="69" dur="500"/>
                                            <p:tgtEl>
                                              <p:spTgt spid="102"/>
                                            </p:tgtEl>
                                          </p:cBhvr>
                                        </p:animEffect>
                                      </p:childTnLst>
                                    </p:cTn>
                                  </p:par>
                                </p:childTnLst>
                              </p:cTn>
                            </p:par>
                            <p:par>
                              <p:cTn id="70" fill="hold">
                                <p:stCondLst>
                                  <p:cond delay="6550"/>
                                </p:stCondLst>
                                <p:childTnLst>
                                  <p:par>
                                    <p:cTn id="71" presetID="22" presetClass="entr" presetSubtype="8" fill="hold" nodeType="afterEffect">
                                      <p:stCondLst>
                                        <p:cond delay="0"/>
                                      </p:stCondLst>
                                      <p:childTnLst>
                                        <p:set>
                                          <p:cBhvr>
                                            <p:cTn id="72" dur="1" fill="hold">
                                              <p:stCondLst>
                                                <p:cond delay="0"/>
                                              </p:stCondLst>
                                            </p:cTn>
                                            <p:tgtEl>
                                              <p:spTgt spid="105"/>
                                            </p:tgtEl>
                                            <p:attrNameLst>
                                              <p:attrName>style.visibility</p:attrName>
                                            </p:attrNameLst>
                                          </p:cBhvr>
                                          <p:to>
                                            <p:strVal val="visible"/>
                                          </p:to>
                                        </p:set>
                                        <p:animEffect transition="in" filter="wipe(left)">
                                          <p:cBhvr>
                                            <p:cTn id="73" dur="500"/>
                                            <p:tgtEl>
                                              <p:spTgt spid="105"/>
                                            </p:tgtEl>
                                          </p:cBhvr>
                                        </p:animEffect>
                                      </p:childTnLst>
                                    </p:cTn>
                                  </p:par>
                                </p:childTnLst>
                              </p:cTn>
                            </p:par>
                            <p:par>
                              <p:cTn id="74" fill="hold">
                                <p:stCondLst>
                                  <p:cond delay="7050"/>
                                </p:stCondLst>
                                <p:childTnLst>
                                  <p:par>
                                    <p:cTn id="75" presetID="22" presetClass="entr" presetSubtype="8" fill="hold" nodeType="afterEffect">
                                      <p:stCondLst>
                                        <p:cond delay="0"/>
                                      </p:stCondLst>
                                      <p:childTnLst>
                                        <p:set>
                                          <p:cBhvr>
                                            <p:cTn id="76" dur="1" fill="hold">
                                              <p:stCondLst>
                                                <p:cond delay="0"/>
                                              </p:stCondLst>
                                            </p:cTn>
                                            <p:tgtEl>
                                              <p:spTgt spid="108"/>
                                            </p:tgtEl>
                                            <p:attrNameLst>
                                              <p:attrName>style.visibility</p:attrName>
                                            </p:attrNameLst>
                                          </p:cBhvr>
                                          <p:to>
                                            <p:strVal val="visible"/>
                                          </p:to>
                                        </p:set>
                                        <p:animEffect transition="in" filter="wipe(left)">
                                          <p:cBhvr>
                                            <p:cTn id="77" dur="500"/>
                                            <p:tgtEl>
                                              <p:spTgt spid="108"/>
                                            </p:tgtEl>
                                          </p:cBhvr>
                                        </p:animEffect>
                                      </p:childTnLst>
                                    </p:cTn>
                                  </p:par>
                                </p:childTnLst>
                              </p:cTn>
                            </p:par>
                            <p:par>
                              <p:cTn id="78" fill="hold">
                                <p:stCondLst>
                                  <p:cond delay="7550"/>
                                </p:stCondLst>
                                <p:childTnLst>
                                  <p:par>
                                    <p:cTn id="79" presetID="22" presetClass="entr" presetSubtype="8" fill="hold" nodeType="afterEffect">
                                      <p:stCondLst>
                                        <p:cond delay="0"/>
                                      </p:stCondLst>
                                      <p:childTnLst>
                                        <p:set>
                                          <p:cBhvr>
                                            <p:cTn id="80" dur="1" fill="hold">
                                              <p:stCondLst>
                                                <p:cond delay="0"/>
                                              </p:stCondLst>
                                            </p:cTn>
                                            <p:tgtEl>
                                              <p:spTgt spid="116"/>
                                            </p:tgtEl>
                                            <p:attrNameLst>
                                              <p:attrName>style.visibility</p:attrName>
                                            </p:attrNameLst>
                                          </p:cBhvr>
                                          <p:to>
                                            <p:strVal val="visible"/>
                                          </p:to>
                                        </p:set>
                                        <p:animEffect transition="in" filter="wipe(left)">
                                          <p:cBhvr>
                                            <p:cTn id="81"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1"/>
          <p:cNvSpPr txBox="1"/>
          <p:nvPr/>
        </p:nvSpPr>
        <p:spPr>
          <a:xfrm>
            <a:off x="4759078" y="2637565"/>
            <a:ext cx="3570208" cy="769441"/>
          </a:xfrm>
          <a:prstGeom prst="rect">
            <a:avLst/>
          </a:prstGeom>
          <a:noFill/>
        </p:spPr>
        <p:txBody>
          <a:bodyPr wrap="none" rtlCol="0">
            <a:spAutoFit/>
          </a:bodyPr>
          <a:lstStyle/>
          <a:p>
            <a:pPr marL="0" lvl="1"/>
            <a:r>
              <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rPr>
              <a:t>工作完成情况</a:t>
            </a:r>
            <a:endParaRPr lang="en-US" altLang="zh-CN"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H="1" flipV="1">
            <a:off x="4291698" y="2496459"/>
            <a:ext cx="14604" cy="1662218"/>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TextBox 24"/>
          <p:cNvSpPr txBox="1"/>
          <p:nvPr/>
        </p:nvSpPr>
        <p:spPr>
          <a:xfrm>
            <a:off x="4723231" y="3448264"/>
            <a:ext cx="1898010" cy="327635"/>
          </a:xfrm>
          <a:prstGeom prst="rect">
            <a:avLst/>
          </a:prstGeom>
          <a:noFill/>
        </p:spPr>
        <p:txBody>
          <a:bodyPr wrap="square" lIns="80625" tIns="40313" rIns="80625" bIns="40313"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年度计划完成</a:t>
            </a:r>
          </a:p>
        </p:txBody>
      </p:sp>
      <p:sp>
        <p:nvSpPr>
          <p:cNvPr id="10" name="TextBox 26"/>
          <p:cNvSpPr txBox="1"/>
          <p:nvPr/>
        </p:nvSpPr>
        <p:spPr>
          <a:xfrm>
            <a:off x="6544182" y="3456897"/>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今年去年相比</a:t>
            </a:r>
          </a:p>
        </p:txBody>
      </p:sp>
      <p:sp>
        <p:nvSpPr>
          <p:cNvPr id="11" name="TextBox 24"/>
          <p:cNvSpPr txBox="1"/>
          <p:nvPr/>
        </p:nvSpPr>
        <p:spPr>
          <a:xfrm>
            <a:off x="4723231" y="3867211"/>
            <a:ext cx="1898010"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工作完成阶段</a:t>
            </a:r>
          </a:p>
        </p:txBody>
      </p:sp>
      <p:sp>
        <p:nvSpPr>
          <p:cNvPr id="12" name="TextBox 26"/>
          <p:cNvSpPr txBox="1"/>
          <p:nvPr/>
        </p:nvSpPr>
        <p:spPr>
          <a:xfrm>
            <a:off x="6544182" y="3875844"/>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重点任务完成</a:t>
            </a:r>
          </a:p>
        </p:txBody>
      </p:sp>
      <p:grpSp>
        <p:nvGrpSpPr>
          <p:cNvPr id="13" name="组合 12"/>
          <p:cNvGrpSpPr/>
          <p:nvPr/>
        </p:nvGrpSpPr>
        <p:grpSpPr>
          <a:xfrm>
            <a:off x="242685" y="2543560"/>
            <a:ext cx="3631475" cy="3718795"/>
            <a:chOff x="927657" y="-1370074"/>
            <a:chExt cx="3806008" cy="3897525"/>
          </a:xfrm>
        </p:grpSpPr>
        <p:grpSp>
          <p:nvGrpSpPr>
            <p:cNvPr id="14" name="组合 13"/>
            <p:cNvGrpSpPr/>
            <p:nvPr/>
          </p:nvGrpSpPr>
          <p:grpSpPr>
            <a:xfrm>
              <a:off x="927657" y="-1370074"/>
              <a:ext cx="3806008" cy="3897525"/>
              <a:chOff x="5528177" y="3619500"/>
              <a:chExt cx="3565023" cy="3650745"/>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7" name="椭圆 16"/>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3461351" y="-975656"/>
              <a:ext cx="800219" cy="830997"/>
            </a:xfrm>
            <a:prstGeom prst="rect">
              <a:avLst/>
            </a:prstGeom>
            <a:noFill/>
          </p:spPr>
          <p:txBody>
            <a:bodyPr wrap="none" rtlCol="0">
              <a:spAutoFit/>
            </a:bodyPr>
            <a:lstStyle/>
            <a:p>
              <a:r>
                <a:rPr lang="en-US" altLang="zh-CN" sz="4800" dirty="0">
                  <a:solidFill>
                    <a:schemeClr val="tx1">
                      <a:lumMod val="65000"/>
                      <a:lumOff val="35000"/>
                    </a:schemeClr>
                  </a:solidFill>
                  <a:latin typeface="DFGothic-EB" panose="02010609010101010101" pitchFamily="1" charset="-128"/>
                  <a:ea typeface="DFGothic-EB" panose="02010609010101010101" pitchFamily="1" charset="-128"/>
                </a:rPr>
                <a:t>02</a:t>
              </a:r>
              <a:endParaRPr lang="zh-CN" altLang="en-US" sz="48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sp>
        <p:nvSpPr>
          <p:cNvPr id="19" name="TextBox 26"/>
          <p:cNvSpPr txBox="1"/>
          <p:nvPr/>
        </p:nvSpPr>
        <p:spPr>
          <a:xfrm>
            <a:off x="8329286" y="3452434"/>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工作达成情况</a:t>
            </a:r>
          </a:p>
        </p:txBody>
      </p:sp>
      <p:sp>
        <p:nvSpPr>
          <p:cNvPr id="20" name="TextBox 26"/>
          <p:cNvSpPr txBox="1"/>
          <p:nvPr/>
        </p:nvSpPr>
        <p:spPr>
          <a:xfrm>
            <a:off x="8319761" y="3875844"/>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月度工作完成</a:t>
            </a:r>
          </a:p>
        </p:txBody>
      </p:sp>
    </p:spTree>
    <p:extLst>
      <p:ext uri="{BB962C8B-B14F-4D97-AF65-F5344CB8AC3E}">
        <p14:creationId xmlns:p14="http://schemas.microsoft.com/office/powerpoint/2010/main" val="1502390682"/>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nodeType="afterEffect" p14:presetBounceEnd="5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50000">
                                          <p:cBhvr additive="base">
                                            <p:cTn id="7" dur="20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8" dur="20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2500"/>
                                </p:stCondLst>
                                <p:childTnLst>
                                  <p:par>
                                    <p:cTn id="14" presetID="52"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Scale>
                                          <p:cBhvr>
                                            <p:cTn id="16"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7"/>
                                            </p:tgtEl>
                                            <p:attrNameLst>
                                              <p:attrName>ppt_x</p:attrName>
                                              <p:attrName>ppt_y</p:attrName>
                                            </p:attrNameLst>
                                          </p:cBhvr>
                                        </p:animMotion>
                                        <p:animEffect transition="in" filter="fade">
                                          <p:cBhvr>
                                            <p:cTn id="18" dur="1000"/>
                                            <p:tgtEl>
                                              <p:spTgt spid="7"/>
                                            </p:tgtEl>
                                          </p:cBhvr>
                                        </p:animEffect>
                                      </p:childTnLst>
                                    </p:cTn>
                                  </p:par>
                                </p:childTnLst>
                              </p:cTn>
                            </p:par>
                            <p:par>
                              <p:cTn id="19" fill="hold">
                                <p:stCondLst>
                                  <p:cond delay="4000"/>
                                </p:stCondLst>
                                <p:childTnLst>
                                  <p:par>
                                    <p:cTn id="20" presetID="50" presetClass="entr" presetSubtype="0" decel="10000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strVal val="#ppt_w+.3"/>
                                              </p:val>
                                            </p:tav>
                                            <p:tav tm="100000">
                                              <p:val>
                                                <p:strVal val="#ppt_w"/>
                                              </p:val>
                                            </p:tav>
                                          </p:tavLst>
                                        </p:anim>
                                        <p:anim calcmode="lin" valueType="num">
                                          <p:cBhvr>
                                            <p:cTn id="23" dur="1000" fill="hold"/>
                                            <p:tgtEl>
                                              <p:spTgt spid="9"/>
                                            </p:tgtEl>
                                            <p:attrNameLst>
                                              <p:attrName>ppt_h</p:attrName>
                                            </p:attrNameLst>
                                          </p:cBhvr>
                                          <p:tavLst>
                                            <p:tav tm="0">
                                              <p:val>
                                                <p:strVal val="#ppt_h"/>
                                              </p:val>
                                            </p:tav>
                                            <p:tav tm="100000">
                                              <p:val>
                                                <p:strVal val="#ppt_h"/>
                                              </p:val>
                                            </p:tav>
                                          </p:tavLst>
                                        </p:anim>
                                        <p:animEffect transition="in" filter="fade">
                                          <p:cBhvr>
                                            <p:cTn id="24" dur="1000"/>
                                            <p:tgtEl>
                                              <p:spTgt spid="9"/>
                                            </p:tgtEl>
                                          </p:cBhvr>
                                        </p:animEffect>
                                      </p:childTnLst>
                                    </p:cTn>
                                  </p:par>
                                  <p:par>
                                    <p:cTn id="25" presetID="50" presetClass="entr" presetSubtype="0" decel="100000" fill="hold" grpId="0" nodeType="withEffect">
                                      <p:stCondLst>
                                        <p:cond delay="3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strVal val="#ppt_w+.3"/>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Effect transition="in" filter="fade">
                                          <p:cBhvr>
                                            <p:cTn id="29" dur="1000"/>
                                            <p:tgtEl>
                                              <p:spTgt spid="10"/>
                                            </p:tgtEl>
                                          </p:cBhvr>
                                        </p:animEffect>
                                      </p:childTnLst>
                                    </p:cTn>
                                  </p:par>
                                  <p:par>
                                    <p:cTn id="30" presetID="50" presetClass="entr" presetSubtype="0" decel="100000" fill="hold" grpId="0" nodeType="withEffect">
                                      <p:stCondLst>
                                        <p:cond delay="6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1000" fill="hold"/>
                                            <p:tgtEl>
                                              <p:spTgt spid="19"/>
                                            </p:tgtEl>
                                            <p:attrNameLst>
                                              <p:attrName>ppt_w</p:attrName>
                                            </p:attrNameLst>
                                          </p:cBhvr>
                                          <p:tavLst>
                                            <p:tav tm="0">
                                              <p:val>
                                                <p:strVal val="#ppt_w+.3"/>
                                              </p:val>
                                            </p:tav>
                                            <p:tav tm="100000">
                                              <p:val>
                                                <p:strVal val="#ppt_w"/>
                                              </p:val>
                                            </p:tav>
                                          </p:tavLst>
                                        </p:anim>
                                        <p:anim calcmode="lin" valueType="num">
                                          <p:cBhvr>
                                            <p:cTn id="33" dur="1000" fill="hold"/>
                                            <p:tgtEl>
                                              <p:spTgt spid="19"/>
                                            </p:tgtEl>
                                            <p:attrNameLst>
                                              <p:attrName>ppt_h</p:attrName>
                                            </p:attrNameLst>
                                          </p:cBhvr>
                                          <p:tavLst>
                                            <p:tav tm="0">
                                              <p:val>
                                                <p:strVal val="#ppt_h"/>
                                              </p:val>
                                            </p:tav>
                                            <p:tav tm="100000">
                                              <p:val>
                                                <p:strVal val="#ppt_h"/>
                                              </p:val>
                                            </p:tav>
                                          </p:tavLst>
                                        </p:anim>
                                        <p:animEffect transition="in" filter="fade">
                                          <p:cBhvr>
                                            <p:cTn id="34" dur="1000"/>
                                            <p:tgtEl>
                                              <p:spTgt spid="19"/>
                                            </p:tgtEl>
                                          </p:cBhvr>
                                        </p:animEffect>
                                      </p:childTnLst>
                                    </p:cTn>
                                  </p:par>
                                  <p:par>
                                    <p:cTn id="35" presetID="50" presetClass="entr" presetSubtype="0" decel="100000" fill="hold" grpId="0" nodeType="withEffect">
                                      <p:stCondLst>
                                        <p:cond delay="9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3"/>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par>
                                    <p:cTn id="40" presetID="50" presetClass="entr" presetSubtype="0" decel="100000" fill="hold" grpId="0" nodeType="withEffect">
                                      <p:stCondLst>
                                        <p:cond delay="120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par>
                                    <p:cTn id="45" presetID="50" presetClass="entr" presetSubtype="0" decel="100000" fill="hold" grpId="0" nodeType="withEffect">
                                      <p:stCondLst>
                                        <p:cond delay="15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strVal val="#ppt_w+.3"/>
                                              </p:val>
                                            </p:tav>
                                            <p:tav tm="100000">
                                              <p:val>
                                                <p:strVal val="#ppt_w"/>
                                              </p:val>
                                            </p:tav>
                                          </p:tavLst>
                                        </p:anim>
                                        <p:anim calcmode="lin" valueType="num">
                                          <p:cBhvr>
                                            <p:cTn id="48" dur="1000" fill="hold"/>
                                            <p:tgtEl>
                                              <p:spTgt spid="20"/>
                                            </p:tgtEl>
                                            <p:attrNameLst>
                                              <p:attrName>ppt_h</p:attrName>
                                            </p:attrNameLst>
                                          </p:cBhvr>
                                          <p:tavLst>
                                            <p:tav tm="0">
                                              <p:val>
                                                <p:strVal val="#ppt_h"/>
                                              </p:val>
                                            </p:tav>
                                            <p:tav tm="100000">
                                              <p:val>
                                                <p:strVal val="#ppt_h"/>
                                              </p:val>
                                            </p:tav>
                                          </p:tavLst>
                                        </p:anim>
                                        <p:animEffect transition="in" filter="fade">
                                          <p:cBhvr>
                                            <p:cTn id="4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0" fill="hold"/>
                                            <p:tgtEl>
                                              <p:spTgt spid="13"/>
                                            </p:tgtEl>
                                            <p:attrNameLst>
                                              <p:attrName>ppt_x</p:attrName>
                                            </p:attrNameLst>
                                          </p:cBhvr>
                                          <p:tavLst>
                                            <p:tav tm="0">
                                              <p:val>
                                                <p:strVal val="0-#ppt_w/2"/>
                                              </p:val>
                                            </p:tav>
                                            <p:tav tm="100000">
                                              <p:val>
                                                <p:strVal val="#ppt_x"/>
                                              </p:val>
                                            </p:tav>
                                          </p:tavLst>
                                        </p:anim>
                                        <p:anim calcmode="lin" valueType="num">
                                          <p:cBhvr additive="base">
                                            <p:cTn id="8" dur="20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2500"/>
                                </p:stCondLst>
                                <p:childTnLst>
                                  <p:par>
                                    <p:cTn id="14" presetID="52"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Scale>
                                          <p:cBhvr>
                                            <p:cTn id="16"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7"/>
                                            </p:tgtEl>
                                            <p:attrNameLst>
                                              <p:attrName>ppt_x</p:attrName>
                                              <p:attrName>ppt_y</p:attrName>
                                            </p:attrNameLst>
                                          </p:cBhvr>
                                        </p:animMotion>
                                        <p:animEffect transition="in" filter="fade">
                                          <p:cBhvr>
                                            <p:cTn id="18" dur="1000"/>
                                            <p:tgtEl>
                                              <p:spTgt spid="7"/>
                                            </p:tgtEl>
                                          </p:cBhvr>
                                        </p:animEffect>
                                      </p:childTnLst>
                                    </p:cTn>
                                  </p:par>
                                </p:childTnLst>
                              </p:cTn>
                            </p:par>
                            <p:par>
                              <p:cTn id="19" fill="hold">
                                <p:stCondLst>
                                  <p:cond delay="4000"/>
                                </p:stCondLst>
                                <p:childTnLst>
                                  <p:par>
                                    <p:cTn id="20" presetID="50" presetClass="entr" presetSubtype="0" decel="10000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strVal val="#ppt_w+.3"/>
                                              </p:val>
                                            </p:tav>
                                            <p:tav tm="100000">
                                              <p:val>
                                                <p:strVal val="#ppt_w"/>
                                              </p:val>
                                            </p:tav>
                                          </p:tavLst>
                                        </p:anim>
                                        <p:anim calcmode="lin" valueType="num">
                                          <p:cBhvr>
                                            <p:cTn id="23" dur="1000" fill="hold"/>
                                            <p:tgtEl>
                                              <p:spTgt spid="9"/>
                                            </p:tgtEl>
                                            <p:attrNameLst>
                                              <p:attrName>ppt_h</p:attrName>
                                            </p:attrNameLst>
                                          </p:cBhvr>
                                          <p:tavLst>
                                            <p:tav tm="0">
                                              <p:val>
                                                <p:strVal val="#ppt_h"/>
                                              </p:val>
                                            </p:tav>
                                            <p:tav tm="100000">
                                              <p:val>
                                                <p:strVal val="#ppt_h"/>
                                              </p:val>
                                            </p:tav>
                                          </p:tavLst>
                                        </p:anim>
                                        <p:animEffect transition="in" filter="fade">
                                          <p:cBhvr>
                                            <p:cTn id="24" dur="1000"/>
                                            <p:tgtEl>
                                              <p:spTgt spid="9"/>
                                            </p:tgtEl>
                                          </p:cBhvr>
                                        </p:animEffect>
                                      </p:childTnLst>
                                    </p:cTn>
                                  </p:par>
                                  <p:par>
                                    <p:cTn id="25" presetID="50" presetClass="entr" presetSubtype="0" decel="100000" fill="hold" grpId="0" nodeType="withEffect">
                                      <p:stCondLst>
                                        <p:cond delay="3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strVal val="#ppt_w+.3"/>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Effect transition="in" filter="fade">
                                          <p:cBhvr>
                                            <p:cTn id="29" dur="1000"/>
                                            <p:tgtEl>
                                              <p:spTgt spid="10"/>
                                            </p:tgtEl>
                                          </p:cBhvr>
                                        </p:animEffect>
                                      </p:childTnLst>
                                    </p:cTn>
                                  </p:par>
                                  <p:par>
                                    <p:cTn id="30" presetID="50" presetClass="entr" presetSubtype="0" decel="100000" fill="hold" grpId="0" nodeType="withEffect">
                                      <p:stCondLst>
                                        <p:cond delay="6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1000" fill="hold"/>
                                            <p:tgtEl>
                                              <p:spTgt spid="19"/>
                                            </p:tgtEl>
                                            <p:attrNameLst>
                                              <p:attrName>ppt_w</p:attrName>
                                            </p:attrNameLst>
                                          </p:cBhvr>
                                          <p:tavLst>
                                            <p:tav tm="0">
                                              <p:val>
                                                <p:strVal val="#ppt_w+.3"/>
                                              </p:val>
                                            </p:tav>
                                            <p:tav tm="100000">
                                              <p:val>
                                                <p:strVal val="#ppt_w"/>
                                              </p:val>
                                            </p:tav>
                                          </p:tavLst>
                                        </p:anim>
                                        <p:anim calcmode="lin" valueType="num">
                                          <p:cBhvr>
                                            <p:cTn id="33" dur="1000" fill="hold"/>
                                            <p:tgtEl>
                                              <p:spTgt spid="19"/>
                                            </p:tgtEl>
                                            <p:attrNameLst>
                                              <p:attrName>ppt_h</p:attrName>
                                            </p:attrNameLst>
                                          </p:cBhvr>
                                          <p:tavLst>
                                            <p:tav tm="0">
                                              <p:val>
                                                <p:strVal val="#ppt_h"/>
                                              </p:val>
                                            </p:tav>
                                            <p:tav tm="100000">
                                              <p:val>
                                                <p:strVal val="#ppt_h"/>
                                              </p:val>
                                            </p:tav>
                                          </p:tavLst>
                                        </p:anim>
                                        <p:animEffect transition="in" filter="fade">
                                          <p:cBhvr>
                                            <p:cTn id="34" dur="1000"/>
                                            <p:tgtEl>
                                              <p:spTgt spid="19"/>
                                            </p:tgtEl>
                                          </p:cBhvr>
                                        </p:animEffect>
                                      </p:childTnLst>
                                    </p:cTn>
                                  </p:par>
                                  <p:par>
                                    <p:cTn id="35" presetID="50" presetClass="entr" presetSubtype="0" decel="100000" fill="hold" grpId="0" nodeType="withEffect">
                                      <p:stCondLst>
                                        <p:cond delay="9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3"/>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par>
                                    <p:cTn id="40" presetID="50" presetClass="entr" presetSubtype="0" decel="100000" fill="hold" grpId="0" nodeType="withEffect">
                                      <p:stCondLst>
                                        <p:cond delay="120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par>
                                    <p:cTn id="45" presetID="50" presetClass="entr" presetSubtype="0" decel="100000" fill="hold" grpId="0" nodeType="withEffect">
                                      <p:stCondLst>
                                        <p:cond delay="15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strVal val="#ppt_w+.3"/>
                                              </p:val>
                                            </p:tav>
                                            <p:tav tm="100000">
                                              <p:val>
                                                <p:strVal val="#ppt_w"/>
                                              </p:val>
                                            </p:tav>
                                          </p:tavLst>
                                        </p:anim>
                                        <p:anim calcmode="lin" valueType="num">
                                          <p:cBhvr>
                                            <p:cTn id="48" dur="1000" fill="hold"/>
                                            <p:tgtEl>
                                              <p:spTgt spid="20"/>
                                            </p:tgtEl>
                                            <p:attrNameLst>
                                              <p:attrName>ppt_h</p:attrName>
                                            </p:attrNameLst>
                                          </p:cBhvr>
                                          <p:tavLst>
                                            <p:tav tm="0">
                                              <p:val>
                                                <p:strVal val="#ppt_h"/>
                                              </p:val>
                                            </p:tav>
                                            <p:tav tm="100000">
                                              <p:val>
                                                <p:strVal val="#ppt_h"/>
                                              </p:val>
                                            </p:tav>
                                          </p:tavLst>
                                        </p:anim>
                                        <p:animEffect transition="in" filter="fade">
                                          <p:cBhvr>
                                            <p:cTn id="4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9" grpId="0"/>
          <p:bldP spid="2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7"/>
          <p:cNvSpPr/>
          <p:nvPr/>
        </p:nvSpPr>
        <p:spPr>
          <a:xfrm>
            <a:off x="0" y="2486463"/>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0" name="组合 39"/>
          <p:cNvGrpSpPr/>
          <p:nvPr/>
        </p:nvGrpSpPr>
        <p:grpSpPr>
          <a:xfrm>
            <a:off x="8072582" y="3045645"/>
            <a:ext cx="1133095" cy="847308"/>
            <a:chOff x="6054436" y="2405136"/>
            <a:chExt cx="849821" cy="635481"/>
          </a:xfrm>
          <a:effectLst>
            <a:outerShdw blurRad="50800" dist="38100" dir="5400000" algn="t" rotWithShape="0">
              <a:prstClr val="black">
                <a:alpha val="40000"/>
              </a:prstClr>
            </a:outerShdw>
          </a:effectLst>
        </p:grpSpPr>
        <p:sp>
          <p:nvSpPr>
            <p:cNvPr id="41"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2"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3"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44"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45"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46"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p>
          </p:txBody>
        </p:sp>
        <p:sp>
          <p:nvSpPr>
            <p:cNvPr id="47"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48"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49"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50"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54" name="Group 30"/>
          <p:cNvGrpSpPr/>
          <p:nvPr/>
        </p:nvGrpSpPr>
        <p:grpSpPr>
          <a:xfrm>
            <a:off x="6401859" y="4792856"/>
            <a:ext cx="423143" cy="371105"/>
            <a:chOff x="3175" y="-1587"/>
            <a:chExt cx="490538" cy="430212"/>
          </a:xfrm>
          <a:solidFill>
            <a:schemeClr val="tx1">
              <a:lumMod val="50000"/>
              <a:lumOff val="50000"/>
            </a:schemeClr>
          </a:solidFill>
        </p:grpSpPr>
        <p:sp>
          <p:nvSpPr>
            <p:cNvPr id="55"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id-ID">
                <a:solidFill>
                  <a:schemeClr val="tx1">
                    <a:lumMod val="50000"/>
                    <a:lumOff val="50000"/>
                  </a:schemeClr>
                </a:solidFill>
                <a:latin typeface="+mn-lt"/>
                <a:ea typeface="+mn-ea"/>
              </a:endParaRPr>
            </a:p>
          </p:txBody>
        </p:sp>
        <p:sp>
          <p:nvSpPr>
            <p:cNvPr id="56"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id-ID">
                <a:solidFill>
                  <a:schemeClr val="tx1">
                    <a:lumMod val="50000"/>
                    <a:lumOff val="50000"/>
                  </a:schemeClr>
                </a:solidFill>
                <a:latin typeface="+mn-lt"/>
                <a:ea typeface="+mn-ea"/>
              </a:endParaRPr>
            </a:p>
          </p:txBody>
        </p:sp>
      </p:grpSp>
      <p:sp>
        <p:nvSpPr>
          <p:cNvPr id="57" name="Freeform 50"/>
          <p:cNvSpPr>
            <a:spLocks noEditPoints="1"/>
          </p:cNvSpPr>
          <p:nvPr/>
        </p:nvSpPr>
        <p:spPr bwMode="auto">
          <a:xfrm>
            <a:off x="1407416" y="3540356"/>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tx1">
              <a:lumMod val="50000"/>
              <a:lumOff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a:p>
        </p:txBody>
      </p:sp>
      <p:sp>
        <p:nvSpPr>
          <p:cNvPr id="58" name="Freeform 48"/>
          <p:cNvSpPr>
            <a:spLocks noEditPoints="1"/>
          </p:cNvSpPr>
          <p:nvPr/>
        </p:nvSpPr>
        <p:spPr bwMode="auto">
          <a:xfrm>
            <a:off x="3978161" y="3980056"/>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tx1">
              <a:lumMod val="50000"/>
              <a:lumOff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a:solidFill>
                <a:schemeClr val="tx1">
                  <a:lumMod val="50000"/>
                  <a:lumOff val="50000"/>
                </a:schemeClr>
              </a:solidFill>
            </a:endParaRPr>
          </a:p>
        </p:txBody>
      </p:sp>
      <p:grpSp>
        <p:nvGrpSpPr>
          <p:cNvPr id="59" name="Group 18"/>
          <p:cNvGrpSpPr/>
          <p:nvPr/>
        </p:nvGrpSpPr>
        <p:grpSpPr>
          <a:xfrm>
            <a:off x="9905380" y="3923545"/>
            <a:ext cx="416357" cy="416357"/>
            <a:chOff x="6350" y="4763"/>
            <a:chExt cx="492125" cy="492125"/>
          </a:xfrm>
          <a:solidFill>
            <a:schemeClr val="tx1">
              <a:lumMod val="50000"/>
              <a:lumOff val="50000"/>
            </a:schemeClr>
          </a:solidFill>
        </p:grpSpPr>
        <p:sp>
          <p:nvSpPr>
            <p:cNvPr id="60"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id-ID">
                <a:latin typeface="Roboto condensed"/>
                <a:ea typeface="+mn-ea"/>
                <a:cs typeface="Roboto condensed"/>
              </a:endParaRPr>
            </a:p>
          </p:txBody>
        </p:sp>
        <p:sp>
          <p:nvSpPr>
            <p:cNvPr id="61"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id-ID">
                <a:latin typeface="Roboto condensed"/>
                <a:ea typeface="+mn-ea"/>
                <a:cs typeface="Roboto condensed"/>
              </a:endParaRPr>
            </a:p>
          </p:txBody>
        </p:sp>
        <p:sp>
          <p:nvSpPr>
            <p:cNvPr id="62"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id-ID">
                <a:latin typeface="Roboto condensed"/>
                <a:ea typeface="+mn-ea"/>
                <a:cs typeface="Roboto condensed"/>
              </a:endParaRPr>
            </a:p>
          </p:txBody>
        </p:sp>
      </p:grpSp>
      <p:sp>
        <p:nvSpPr>
          <p:cNvPr id="63" name="TextBox 26"/>
          <p:cNvSpPr txBox="1"/>
          <p:nvPr/>
        </p:nvSpPr>
        <p:spPr>
          <a:xfrm>
            <a:off x="596143" y="4085498"/>
            <a:ext cx="2095851" cy="932587"/>
          </a:xfrm>
          <a:prstGeom prst="rect">
            <a:avLst/>
          </a:prstGeom>
          <a:noFill/>
        </p:spPr>
        <p:txBody>
          <a:bodyPr wrap="square" lIns="91464" tIns="45732" rIns="91464" bIns="45732" rtlCol="0">
            <a:spAutoFit/>
          </a:bodyPr>
          <a:lstStyle/>
          <a:p>
            <a:pPr defTabSz="1219170"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64" name="TextBox 27"/>
          <p:cNvSpPr txBox="1"/>
          <p:nvPr/>
        </p:nvSpPr>
        <p:spPr>
          <a:xfrm>
            <a:off x="3175893" y="4558390"/>
            <a:ext cx="1985633" cy="932587"/>
          </a:xfrm>
          <a:prstGeom prst="rect">
            <a:avLst/>
          </a:prstGeom>
          <a:noFill/>
        </p:spPr>
        <p:txBody>
          <a:bodyPr wrap="square" lIns="91464" tIns="45732" rIns="91464" bIns="45732" rtlCol="0">
            <a:spAutoFit/>
          </a:bodyPr>
          <a:lstStyle/>
          <a:p>
            <a:pPr defTabSz="1219170"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65" name="TextBox 28"/>
          <p:cNvSpPr txBox="1"/>
          <p:nvPr/>
        </p:nvSpPr>
        <p:spPr>
          <a:xfrm>
            <a:off x="5699532" y="5300855"/>
            <a:ext cx="2109153" cy="932587"/>
          </a:xfrm>
          <a:prstGeom prst="rect">
            <a:avLst/>
          </a:prstGeom>
          <a:noFill/>
        </p:spPr>
        <p:txBody>
          <a:bodyPr wrap="square" lIns="91464" tIns="45732" rIns="91464" bIns="45732" rtlCol="0">
            <a:spAutoFit/>
          </a:bodyPr>
          <a:lstStyle/>
          <a:p>
            <a:pPr defTabSz="1219170"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66" name="TextBox 29"/>
          <p:cNvSpPr txBox="1"/>
          <p:nvPr/>
        </p:nvSpPr>
        <p:spPr>
          <a:xfrm>
            <a:off x="9164842" y="4533390"/>
            <a:ext cx="2032849" cy="932587"/>
          </a:xfrm>
          <a:prstGeom prst="rect">
            <a:avLst/>
          </a:prstGeom>
          <a:noFill/>
        </p:spPr>
        <p:txBody>
          <a:bodyPr wrap="square" lIns="91464" tIns="45732" rIns="91464" bIns="45732" rtlCol="0">
            <a:spAutoFit/>
          </a:bodyPr>
          <a:lstStyle/>
          <a:p>
            <a:pPr defTabSz="1219170" fontAlgn="auto">
              <a:lnSpc>
                <a:spcPct val="130000"/>
              </a:lnSpc>
              <a:spcBef>
                <a:spcPts val="0"/>
              </a:spcBef>
              <a:spcAft>
                <a:spcPts val="0"/>
              </a:spcAft>
              <a:defRPr/>
            </a:pPr>
            <a:r>
              <a:rPr lang="zh-CN" altLang="en-US" sz="1400" kern="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76" name="TextBox 39"/>
          <p:cNvSpPr txBox="1"/>
          <p:nvPr/>
        </p:nvSpPr>
        <p:spPr>
          <a:xfrm>
            <a:off x="2205573" y="7890561"/>
            <a:ext cx="857047" cy="359275"/>
          </a:xfrm>
          <a:prstGeom prst="rect">
            <a:avLst/>
          </a:prstGeom>
          <a:noFill/>
        </p:spPr>
        <p:txBody>
          <a:bodyPr wrap="none" lIns="81479" tIns="40740" rIns="81479" bIns="40740" rtlCol="0">
            <a:spAutoFit/>
          </a:bodyPr>
          <a:lstStyle/>
          <a:p>
            <a:r>
              <a:rPr lang="zh-CN" altLang="en-US" dirty="0"/>
              <a:t>延迟符</a:t>
            </a:r>
          </a:p>
        </p:txBody>
      </p:sp>
      <p:grpSp>
        <p:nvGrpSpPr>
          <p:cNvPr id="78" name="组合 77"/>
          <p:cNvGrpSpPr/>
          <p:nvPr/>
        </p:nvGrpSpPr>
        <p:grpSpPr>
          <a:xfrm>
            <a:off x="-418764" y="2014392"/>
            <a:ext cx="2408529" cy="2465441"/>
            <a:chOff x="2160003" y="2746644"/>
            <a:chExt cx="3526233" cy="3609554"/>
          </a:xfrm>
        </p:grpSpPr>
        <p:pic>
          <p:nvPicPr>
            <p:cNvPr id="80" name="图片 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81" name="椭圆 80"/>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2064680" y="1991702"/>
            <a:ext cx="2935325" cy="3005906"/>
            <a:chOff x="5528177" y="3619500"/>
            <a:chExt cx="3565023" cy="3650745"/>
          </a:xfrm>
        </p:grpSpPr>
        <p:pic>
          <p:nvPicPr>
            <p:cNvPr id="90" name="图片 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91" name="椭圆 90"/>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8027367" y="1851013"/>
            <a:ext cx="2923581" cy="2993880"/>
            <a:chOff x="5528177" y="3619500"/>
            <a:chExt cx="3565023" cy="3650745"/>
          </a:xfrm>
        </p:grpSpPr>
        <p:pic>
          <p:nvPicPr>
            <p:cNvPr id="95" name="图片 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96" name="椭圆 95"/>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矩形 74"/>
          <p:cNvSpPr/>
          <p:nvPr/>
        </p:nvSpPr>
        <p:spPr>
          <a:xfrm>
            <a:off x="9969577" y="2086149"/>
            <a:ext cx="702400" cy="831011"/>
          </a:xfrm>
          <a:prstGeom prst="rect">
            <a:avLst/>
          </a:prstGeom>
        </p:spPr>
        <p:txBody>
          <a:bodyPr wrap="square" lIns="91452" tIns="45727" rIns="91452" bIns="45727">
            <a:spAutoFit/>
          </a:bodyPr>
          <a:lstStyle/>
          <a:p>
            <a:pPr>
              <a:lnSpc>
                <a:spcPct val="120000"/>
              </a:lnSpc>
            </a:pPr>
            <a:r>
              <a:rPr lang="zh-CN" altLang="en-US" sz="2000" b="1" dirty="0">
                <a:solidFill>
                  <a:schemeClr val="tx1">
                    <a:lumMod val="65000"/>
                    <a:lumOff val="35000"/>
                  </a:schemeClr>
                </a:solidFill>
                <a:latin typeface="微软雅黑" pitchFamily="34" charset="-122"/>
                <a:ea typeface="微软雅黑" pitchFamily="34" charset="-122"/>
              </a:rPr>
              <a:t>完成</a:t>
            </a:r>
            <a:endParaRPr lang="en-US" altLang="zh-CN" sz="2000" b="1" dirty="0">
              <a:solidFill>
                <a:schemeClr val="tx1">
                  <a:lumMod val="65000"/>
                  <a:lumOff val="35000"/>
                </a:schemeClr>
              </a:solidFill>
              <a:latin typeface="微软雅黑" pitchFamily="34" charset="-122"/>
              <a:ea typeface="微软雅黑" pitchFamily="34" charset="-122"/>
            </a:endParaRPr>
          </a:p>
          <a:p>
            <a:pPr>
              <a:lnSpc>
                <a:spcPct val="120000"/>
              </a:lnSpc>
            </a:pPr>
            <a:r>
              <a:rPr lang="zh-CN" altLang="en-US" sz="2000" b="1" dirty="0">
                <a:solidFill>
                  <a:schemeClr val="tx1">
                    <a:lumMod val="65000"/>
                    <a:lumOff val="35000"/>
                  </a:schemeClr>
                </a:solidFill>
                <a:latin typeface="微软雅黑" pitchFamily="34" charset="-122"/>
                <a:ea typeface="微软雅黑" pitchFamily="34" charset="-122"/>
              </a:rPr>
              <a:t>概述</a:t>
            </a:r>
          </a:p>
        </p:txBody>
      </p:sp>
      <p:grpSp>
        <p:nvGrpSpPr>
          <p:cNvPr id="97" name="组合 96"/>
          <p:cNvGrpSpPr/>
          <p:nvPr/>
        </p:nvGrpSpPr>
        <p:grpSpPr>
          <a:xfrm>
            <a:off x="4921141" y="3268985"/>
            <a:ext cx="2408529" cy="2465441"/>
            <a:chOff x="2160003" y="2746644"/>
            <a:chExt cx="3526233" cy="3609554"/>
          </a:xfrm>
        </p:grpSpPr>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99" name="椭圆 98"/>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矩形 3"/>
          <p:cNvSpPr>
            <a:spLocks noChangeArrowheads="1"/>
          </p:cNvSpPr>
          <p:nvPr/>
        </p:nvSpPr>
        <p:spPr bwMode="auto">
          <a:xfrm>
            <a:off x="740131" y="292026"/>
            <a:ext cx="23487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年度计划完成</a:t>
            </a:r>
          </a:p>
        </p:txBody>
      </p:sp>
      <p:sp>
        <p:nvSpPr>
          <p:cNvPr id="101"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Annual Plan Completed</a:t>
            </a:r>
          </a:p>
        </p:txBody>
      </p:sp>
    </p:spTree>
    <p:extLst>
      <p:ext uri="{BB962C8B-B14F-4D97-AF65-F5344CB8AC3E}">
        <p14:creationId xmlns:p14="http://schemas.microsoft.com/office/powerpoint/2010/main" val="1504560918"/>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0-#ppt_w/2"/>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childTnLst>
                              </p:cTn>
                            </p:par>
                            <p:par>
                              <p:cTn id="13" fill="hold">
                                <p:stCondLst>
                                  <p:cond delay="1400"/>
                                </p:stCondLst>
                                <p:childTnLst>
                                  <p:par>
                                    <p:cTn id="14" presetID="10" presetClass="entr" presetSubtype="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0" presetClass="path" presetSubtype="0" accel="50000" decel="50000" fill="hold" nodeType="withEffect">
                                      <p:stCondLst>
                                        <p:cond delay="0"/>
                                      </p:stCondLst>
                                      <p:childTnLst>
                                        <p:animMotion origin="layout" path="M -0.71132 -0.09537 C -0.71132 -0.09514 -0.56106 -0.16181 -0.47708 -0.1419 C -0.37239 -0.13264 -0.39544 -0.14746 -0.20716 0.02291 C -0.01875 0.19328 -0.0431 0.00463 -3.75E-6 2.96296E-6 " pathEditMode="relative" rAng="0" ptsTypes="AAAA">
                                          <p:cBhvr>
                                            <p:cTn id="18" dur="2000" fill="hold"/>
                                            <p:tgtEl>
                                              <p:spTgt spid="40"/>
                                            </p:tgtEl>
                                            <p:attrNameLst>
                                              <p:attrName>ppt_x</p:attrName>
                                              <p:attrName>ppt_y</p:attrName>
                                            </p:attrNameLst>
                                          </p:cBhvr>
                                          <p:rCtr x="35560" y="6944"/>
                                        </p:animMotion>
                                      </p:childTnLst>
                                    </p:cTn>
                                  </p:par>
                                  <p:par>
                                    <p:cTn id="19" presetID="22" presetClass="entr" presetSubtype="8"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2000"/>
                                            <p:tgtEl>
                                              <p:spTgt spid="39"/>
                                            </p:tgtEl>
                                          </p:cBhvr>
                                        </p:animEffect>
                                      </p:childTnLst>
                                    </p:cTn>
                                  </p:par>
                                  <p:par>
                                    <p:cTn id="22" presetID="42" presetClass="entr" presetSubtype="0" fill="hold" nodeType="withEffect">
                                      <p:stCondLst>
                                        <p:cond delay="150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anim calcmode="lin" valueType="num">
                                          <p:cBhvr>
                                            <p:cTn id="25" dur="500" fill="hold"/>
                                            <p:tgtEl>
                                              <p:spTgt spid="93"/>
                                            </p:tgtEl>
                                            <p:attrNameLst>
                                              <p:attrName>ppt_x</p:attrName>
                                            </p:attrNameLst>
                                          </p:cBhvr>
                                          <p:tavLst>
                                            <p:tav tm="0">
                                              <p:val>
                                                <p:strVal val="#ppt_x"/>
                                              </p:val>
                                            </p:tav>
                                            <p:tav tm="100000">
                                              <p:val>
                                                <p:strVal val="#ppt_x"/>
                                              </p:val>
                                            </p:tav>
                                          </p:tavLst>
                                        </p:anim>
                                        <p:anim calcmode="lin" valueType="num">
                                          <p:cBhvr>
                                            <p:cTn id="26" dur="500" fill="hold"/>
                                            <p:tgtEl>
                                              <p:spTgt spid="93"/>
                                            </p:tgtEl>
                                            <p:attrNameLst>
                                              <p:attrName>ppt_y</p:attrName>
                                            </p:attrNameLst>
                                          </p:cBhvr>
                                          <p:tavLst>
                                            <p:tav tm="0">
                                              <p:val>
                                                <p:strVal val="#ppt_y+.1"/>
                                              </p:val>
                                            </p:tav>
                                            <p:tav tm="100000">
                                              <p:val>
                                                <p:strVal val="#ppt_y"/>
                                              </p:val>
                                            </p:tav>
                                          </p:tavLst>
                                        </p:anim>
                                      </p:childTnLst>
                                    </p:cTn>
                                  </p:par>
                                </p:childTnLst>
                              </p:cTn>
                            </p:par>
                            <p:par>
                              <p:cTn id="27" fill="hold">
                                <p:stCondLst>
                                  <p:cond delay="3400"/>
                                </p:stCondLst>
                                <p:childTnLst>
                                  <p:par>
                                    <p:cTn id="28" presetID="16" presetClass="entr" presetSubtype="21"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barn(inVertical)">
                                          <p:cBhvr>
                                            <p:cTn id="30" dur="500"/>
                                            <p:tgtEl>
                                              <p:spTgt spid="75"/>
                                            </p:tgtEl>
                                          </p:cBhvr>
                                        </p:animEffect>
                                      </p:childTnLst>
                                    </p:cTn>
                                  </p:par>
                                </p:childTnLst>
                              </p:cTn>
                            </p:par>
                            <p:par>
                              <p:cTn id="31" fill="hold">
                                <p:stCondLst>
                                  <p:cond delay="3900"/>
                                </p:stCondLst>
                                <p:childTnLst>
                                  <p:par>
                                    <p:cTn id="32" presetID="2" presetClass="entr" presetSubtype="12" accel="52000" fill="hold" nodeType="afterEffect" p14:presetBounceEnd="54000">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14:bounceEnd="54000">
                                          <p:cBhvr additive="base">
                                            <p:cTn id="34" dur="1200" fill="hold"/>
                                            <p:tgtEl>
                                              <p:spTgt spid="78"/>
                                            </p:tgtEl>
                                            <p:attrNameLst>
                                              <p:attrName>ppt_x</p:attrName>
                                            </p:attrNameLst>
                                          </p:cBhvr>
                                          <p:tavLst>
                                            <p:tav tm="0">
                                              <p:val>
                                                <p:strVal val="0-#ppt_w/2"/>
                                              </p:val>
                                            </p:tav>
                                            <p:tav tm="100000">
                                              <p:val>
                                                <p:strVal val="#ppt_x"/>
                                              </p:val>
                                            </p:tav>
                                          </p:tavLst>
                                        </p:anim>
                                        <p:anim calcmode="lin" valueType="num" p14:bounceEnd="54000">
                                          <p:cBhvr additive="base">
                                            <p:cTn id="35" dur="1200" fill="hold"/>
                                            <p:tgtEl>
                                              <p:spTgt spid="78"/>
                                            </p:tgtEl>
                                            <p:attrNameLst>
                                              <p:attrName>ppt_y</p:attrName>
                                            </p:attrNameLst>
                                          </p:cBhvr>
                                          <p:tavLst>
                                            <p:tav tm="0">
                                              <p:val>
                                                <p:strVal val="1+#ppt_h/2"/>
                                              </p:val>
                                            </p:tav>
                                            <p:tav tm="100000">
                                              <p:val>
                                                <p:strVal val="#ppt_y"/>
                                              </p:val>
                                            </p:tav>
                                          </p:tavLst>
                                        </p:anim>
                                      </p:childTnLst>
                                    </p:cTn>
                                  </p:par>
                                  <p:par>
                                    <p:cTn id="36" presetID="2" presetClass="entr" presetSubtype="3" accel="52000" fill="hold" nodeType="withEffect" p14:presetBounceEnd="54000">
                                      <p:stCondLst>
                                        <p:cond delay="400"/>
                                      </p:stCondLst>
                                      <p:childTnLst>
                                        <p:set>
                                          <p:cBhvr>
                                            <p:cTn id="37" dur="1" fill="hold">
                                              <p:stCondLst>
                                                <p:cond delay="0"/>
                                              </p:stCondLst>
                                            </p:cTn>
                                            <p:tgtEl>
                                              <p:spTgt spid="88"/>
                                            </p:tgtEl>
                                            <p:attrNameLst>
                                              <p:attrName>style.visibility</p:attrName>
                                            </p:attrNameLst>
                                          </p:cBhvr>
                                          <p:to>
                                            <p:strVal val="visible"/>
                                          </p:to>
                                        </p:set>
                                        <p:anim calcmode="lin" valueType="num" p14:bounceEnd="54000">
                                          <p:cBhvr additive="base">
                                            <p:cTn id="38" dur="1200" fill="hold"/>
                                            <p:tgtEl>
                                              <p:spTgt spid="88"/>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88"/>
                                            </p:tgtEl>
                                            <p:attrNameLst>
                                              <p:attrName>ppt_y</p:attrName>
                                            </p:attrNameLst>
                                          </p:cBhvr>
                                          <p:tavLst>
                                            <p:tav tm="0">
                                              <p:val>
                                                <p:strVal val="0-#ppt_h/2"/>
                                              </p:val>
                                            </p:tav>
                                            <p:tav tm="100000">
                                              <p:val>
                                                <p:strVal val="#ppt_y"/>
                                              </p:val>
                                            </p:tav>
                                          </p:tavLst>
                                        </p:anim>
                                      </p:childTnLst>
                                    </p:cTn>
                                  </p:par>
                                  <p:par>
                                    <p:cTn id="40" presetID="2" presetClass="entr" presetSubtype="6" accel="52000" fill="hold" nodeType="withEffect" p14:presetBounceEnd="54000">
                                      <p:stCondLst>
                                        <p:cond delay="900"/>
                                      </p:stCondLst>
                                      <p:childTnLst>
                                        <p:set>
                                          <p:cBhvr>
                                            <p:cTn id="41" dur="1" fill="hold">
                                              <p:stCondLst>
                                                <p:cond delay="0"/>
                                              </p:stCondLst>
                                            </p:cTn>
                                            <p:tgtEl>
                                              <p:spTgt spid="97"/>
                                            </p:tgtEl>
                                            <p:attrNameLst>
                                              <p:attrName>style.visibility</p:attrName>
                                            </p:attrNameLst>
                                          </p:cBhvr>
                                          <p:to>
                                            <p:strVal val="visible"/>
                                          </p:to>
                                        </p:set>
                                        <p:anim calcmode="lin" valueType="num" p14:bounceEnd="54000">
                                          <p:cBhvr additive="base">
                                            <p:cTn id="42" dur="1200" fill="hold"/>
                                            <p:tgtEl>
                                              <p:spTgt spid="97"/>
                                            </p:tgtEl>
                                            <p:attrNameLst>
                                              <p:attrName>ppt_x</p:attrName>
                                            </p:attrNameLst>
                                          </p:cBhvr>
                                          <p:tavLst>
                                            <p:tav tm="0">
                                              <p:val>
                                                <p:strVal val="1+#ppt_w/2"/>
                                              </p:val>
                                            </p:tav>
                                            <p:tav tm="100000">
                                              <p:val>
                                                <p:strVal val="#ppt_x"/>
                                              </p:val>
                                            </p:tav>
                                          </p:tavLst>
                                        </p:anim>
                                        <p:anim calcmode="lin" valueType="num" p14:bounceEnd="54000">
                                          <p:cBhvr additive="base">
                                            <p:cTn id="43" dur="1200" fill="hold"/>
                                            <p:tgtEl>
                                              <p:spTgt spid="97"/>
                                            </p:tgtEl>
                                            <p:attrNameLst>
                                              <p:attrName>ppt_y</p:attrName>
                                            </p:attrNameLst>
                                          </p:cBhvr>
                                          <p:tavLst>
                                            <p:tav tm="0">
                                              <p:val>
                                                <p:strVal val="1+#ppt_h/2"/>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1000"/>
                                            <p:tgtEl>
                                              <p:spTgt spid="57"/>
                                            </p:tgtEl>
                                          </p:cBhvr>
                                        </p:animEffect>
                                        <p:anim calcmode="lin" valueType="num">
                                          <p:cBhvr>
                                            <p:cTn id="48" dur="1000" fill="hold"/>
                                            <p:tgtEl>
                                              <p:spTgt spid="57"/>
                                            </p:tgtEl>
                                            <p:attrNameLst>
                                              <p:attrName>ppt_x</p:attrName>
                                            </p:attrNameLst>
                                          </p:cBhvr>
                                          <p:tavLst>
                                            <p:tav tm="0">
                                              <p:val>
                                                <p:strVal val="#ppt_x"/>
                                              </p:val>
                                            </p:tav>
                                            <p:tav tm="100000">
                                              <p:val>
                                                <p:strVal val="#ppt_x"/>
                                              </p:val>
                                            </p:tav>
                                          </p:tavLst>
                                        </p:anim>
                                        <p:anim calcmode="lin" valueType="num">
                                          <p:cBhvr>
                                            <p:cTn id="49" dur="1000" fill="hold"/>
                                            <p:tgtEl>
                                              <p:spTgt spid="5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1000"/>
                                            <p:tgtEl>
                                              <p:spTgt spid="58"/>
                                            </p:tgtEl>
                                          </p:cBhvr>
                                        </p:animEffect>
                                        <p:anim calcmode="lin" valueType="num">
                                          <p:cBhvr>
                                            <p:cTn id="53" dur="1000" fill="hold"/>
                                            <p:tgtEl>
                                              <p:spTgt spid="58"/>
                                            </p:tgtEl>
                                            <p:attrNameLst>
                                              <p:attrName>ppt_x</p:attrName>
                                            </p:attrNameLst>
                                          </p:cBhvr>
                                          <p:tavLst>
                                            <p:tav tm="0">
                                              <p:val>
                                                <p:strVal val="#ppt_x"/>
                                              </p:val>
                                            </p:tav>
                                            <p:tav tm="100000">
                                              <p:val>
                                                <p:strVal val="#ppt_x"/>
                                              </p:val>
                                            </p:tav>
                                          </p:tavLst>
                                        </p:anim>
                                        <p:anim calcmode="lin" valueType="num">
                                          <p:cBhvr>
                                            <p:cTn id="54" dur="1000" fill="hold"/>
                                            <p:tgtEl>
                                              <p:spTgt spid="58"/>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1000"/>
                                            <p:tgtEl>
                                              <p:spTgt spid="54"/>
                                            </p:tgtEl>
                                          </p:cBhvr>
                                        </p:animEffect>
                                        <p:anim calcmode="lin" valueType="num">
                                          <p:cBhvr>
                                            <p:cTn id="58" dur="1000" fill="hold"/>
                                            <p:tgtEl>
                                              <p:spTgt spid="54"/>
                                            </p:tgtEl>
                                            <p:attrNameLst>
                                              <p:attrName>ppt_x</p:attrName>
                                            </p:attrNameLst>
                                          </p:cBhvr>
                                          <p:tavLst>
                                            <p:tav tm="0">
                                              <p:val>
                                                <p:strVal val="#ppt_x"/>
                                              </p:val>
                                            </p:tav>
                                            <p:tav tm="100000">
                                              <p:val>
                                                <p:strVal val="#ppt_x"/>
                                              </p:val>
                                            </p:tav>
                                          </p:tavLst>
                                        </p:anim>
                                        <p:anim calcmode="lin" valueType="num">
                                          <p:cBhvr>
                                            <p:cTn id="59" dur="1000" fill="hold"/>
                                            <p:tgtEl>
                                              <p:spTgt spid="5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1000"/>
                                            <p:tgtEl>
                                              <p:spTgt spid="59"/>
                                            </p:tgtEl>
                                          </p:cBhvr>
                                        </p:animEffect>
                                        <p:anim calcmode="lin" valueType="num">
                                          <p:cBhvr>
                                            <p:cTn id="63" dur="1000" fill="hold"/>
                                            <p:tgtEl>
                                              <p:spTgt spid="59"/>
                                            </p:tgtEl>
                                            <p:attrNameLst>
                                              <p:attrName>ppt_x</p:attrName>
                                            </p:attrNameLst>
                                          </p:cBhvr>
                                          <p:tavLst>
                                            <p:tav tm="0">
                                              <p:val>
                                                <p:strVal val="#ppt_x"/>
                                              </p:val>
                                            </p:tav>
                                            <p:tav tm="100000">
                                              <p:val>
                                                <p:strVal val="#ppt_x"/>
                                              </p:val>
                                            </p:tav>
                                          </p:tavLst>
                                        </p:anim>
                                        <p:anim calcmode="lin" valueType="num">
                                          <p:cBhvr>
                                            <p:cTn id="64" dur="1000" fill="hold"/>
                                            <p:tgtEl>
                                              <p:spTgt spid="59"/>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14" presetClass="entr" presetSubtype="10" fill="hold" grpId="0"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randombar(horizontal)">
                                          <p:cBhvr>
                                            <p:cTn id="68" dur="500"/>
                                            <p:tgtEl>
                                              <p:spTgt spid="63"/>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randombar(horizontal)">
                                          <p:cBhvr>
                                            <p:cTn id="71" dur="500"/>
                                            <p:tgtEl>
                                              <p:spTgt spid="64"/>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randombar(horizontal)">
                                          <p:cBhvr>
                                            <p:cTn id="74" dur="500"/>
                                            <p:tgtEl>
                                              <p:spTgt spid="65"/>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randombar(horizontal)">
                                          <p:cBhvr>
                                            <p:cTn id="77" dur="500"/>
                                            <p:tgtEl>
                                              <p:spTgt spid="66"/>
                                            </p:tgtEl>
                                          </p:cBhvr>
                                        </p:animEffect>
                                      </p:childTnLst>
                                    </p:cTn>
                                  </p:par>
                                </p:childTnLst>
                              </p:cTn>
                            </p:par>
                            <p:par>
                              <p:cTn id="78" fill="hold">
                                <p:stCondLst>
                                  <p:cond delay="7500"/>
                                </p:stCondLst>
                                <p:childTnLst>
                                  <p:par>
                                    <p:cTn id="79" presetID="10" presetClass="entr" presetSubtype="0" fill="hold" grpId="0" nodeType="after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57" grpId="0" animBg="1"/>
          <p:bldP spid="58" grpId="0" animBg="1"/>
          <p:bldP spid="63" grpId="0"/>
          <p:bldP spid="64" grpId="0"/>
          <p:bldP spid="65" grpId="0"/>
          <p:bldP spid="66" grpId="0"/>
          <p:bldP spid="76" grpId="0"/>
          <p:bldP spid="75" grpId="0"/>
          <p:bldP spid="100" grpId="0"/>
          <p:bldP spid="1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0-#ppt_w/2"/>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childTnLst>
                              </p:cTn>
                            </p:par>
                            <p:par>
                              <p:cTn id="13" fill="hold">
                                <p:stCondLst>
                                  <p:cond delay="1400"/>
                                </p:stCondLst>
                                <p:childTnLst>
                                  <p:par>
                                    <p:cTn id="14" presetID="10" presetClass="entr" presetSubtype="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18" dur="2000" fill="hold"/>
                                            <p:tgtEl>
                                              <p:spTgt spid="40"/>
                                            </p:tgtEl>
                                            <p:attrNameLst>
                                              <p:attrName>ppt_x</p:attrName>
                                              <p:attrName>ppt_y</p:attrName>
                                            </p:attrNameLst>
                                          </p:cBhvr>
                                          <p:rCtr x="35556" y="11111"/>
                                        </p:animMotion>
                                      </p:childTnLst>
                                    </p:cTn>
                                  </p:par>
                                  <p:par>
                                    <p:cTn id="19" presetID="22" presetClass="entr" presetSubtype="8"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2000"/>
                                            <p:tgtEl>
                                              <p:spTgt spid="39"/>
                                            </p:tgtEl>
                                          </p:cBhvr>
                                        </p:animEffect>
                                      </p:childTnLst>
                                    </p:cTn>
                                  </p:par>
                                  <p:par>
                                    <p:cTn id="22" presetID="42" presetClass="entr" presetSubtype="0" fill="hold" nodeType="withEffect">
                                      <p:stCondLst>
                                        <p:cond delay="150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anim calcmode="lin" valueType="num">
                                          <p:cBhvr>
                                            <p:cTn id="25" dur="500" fill="hold"/>
                                            <p:tgtEl>
                                              <p:spTgt spid="93"/>
                                            </p:tgtEl>
                                            <p:attrNameLst>
                                              <p:attrName>ppt_x</p:attrName>
                                            </p:attrNameLst>
                                          </p:cBhvr>
                                          <p:tavLst>
                                            <p:tav tm="0">
                                              <p:val>
                                                <p:strVal val="#ppt_x"/>
                                              </p:val>
                                            </p:tav>
                                            <p:tav tm="100000">
                                              <p:val>
                                                <p:strVal val="#ppt_x"/>
                                              </p:val>
                                            </p:tav>
                                          </p:tavLst>
                                        </p:anim>
                                        <p:anim calcmode="lin" valueType="num">
                                          <p:cBhvr>
                                            <p:cTn id="26" dur="500" fill="hold"/>
                                            <p:tgtEl>
                                              <p:spTgt spid="93"/>
                                            </p:tgtEl>
                                            <p:attrNameLst>
                                              <p:attrName>ppt_y</p:attrName>
                                            </p:attrNameLst>
                                          </p:cBhvr>
                                          <p:tavLst>
                                            <p:tav tm="0">
                                              <p:val>
                                                <p:strVal val="#ppt_y+.1"/>
                                              </p:val>
                                            </p:tav>
                                            <p:tav tm="100000">
                                              <p:val>
                                                <p:strVal val="#ppt_y"/>
                                              </p:val>
                                            </p:tav>
                                          </p:tavLst>
                                        </p:anim>
                                      </p:childTnLst>
                                    </p:cTn>
                                  </p:par>
                                </p:childTnLst>
                              </p:cTn>
                            </p:par>
                            <p:par>
                              <p:cTn id="27" fill="hold">
                                <p:stCondLst>
                                  <p:cond delay="3400"/>
                                </p:stCondLst>
                                <p:childTnLst>
                                  <p:par>
                                    <p:cTn id="28" presetID="16" presetClass="entr" presetSubtype="21"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barn(inVertical)">
                                          <p:cBhvr>
                                            <p:cTn id="30" dur="500"/>
                                            <p:tgtEl>
                                              <p:spTgt spid="75"/>
                                            </p:tgtEl>
                                          </p:cBhvr>
                                        </p:animEffect>
                                      </p:childTnLst>
                                    </p:cTn>
                                  </p:par>
                                </p:childTnLst>
                              </p:cTn>
                            </p:par>
                            <p:par>
                              <p:cTn id="31" fill="hold">
                                <p:stCondLst>
                                  <p:cond delay="3900"/>
                                </p:stCondLst>
                                <p:childTnLst>
                                  <p:par>
                                    <p:cTn id="32" presetID="2" presetClass="entr" presetSubtype="12" accel="52000" fill="hold"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1200" fill="hold"/>
                                            <p:tgtEl>
                                              <p:spTgt spid="78"/>
                                            </p:tgtEl>
                                            <p:attrNameLst>
                                              <p:attrName>ppt_x</p:attrName>
                                            </p:attrNameLst>
                                          </p:cBhvr>
                                          <p:tavLst>
                                            <p:tav tm="0">
                                              <p:val>
                                                <p:strVal val="0-#ppt_w/2"/>
                                              </p:val>
                                            </p:tav>
                                            <p:tav tm="100000">
                                              <p:val>
                                                <p:strVal val="#ppt_x"/>
                                              </p:val>
                                            </p:tav>
                                          </p:tavLst>
                                        </p:anim>
                                        <p:anim calcmode="lin" valueType="num">
                                          <p:cBhvr additive="base">
                                            <p:cTn id="35" dur="1200" fill="hold"/>
                                            <p:tgtEl>
                                              <p:spTgt spid="78"/>
                                            </p:tgtEl>
                                            <p:attrNameLst>
                                              <p:attrName>ppt_y</p:attrName>
                                            </p:attrNameLst>
                                          </p:cBhvr>
                                          <p:tavLst>
                                            <p:tav tm="0">
                                              <p:val>
                                                <p:strVal val="1+#ppt_h/2"/>
                                              </p:val>
                                            </p:tav>
                                            <p:tav tm="100000">
                                              <p:val>
                                                <p:strVal val="#ppt_y"/>
                                              </p:val>
                                            </p:tav>
                                          </p:tavLst>
                                        </p:anim>
                                      </p:childTnLst>
                                    </p:cTn>
                                  </p:par>
                                  <p:par>
                                    <p:cTn id="36" presetID="2" presetClass="entr" presetSubtype="3" accel="52000" fill="hold" nodeType="withEffect">
                                      <p:stCondLst>
                                        <p:cond delay="400"/>
                                      </p:stCondLst>
                                      <p:childTnLst>
                                        <p:set>
                                          <p:cBhvr>
                                            <p:cTn id="37" dur="1" fill="hold">
                                              <p:stCondLst>
                                                <p:cond delay="0"/>
                                              </p:stCondLst>
                                            </p:cTn>
                                            <p:tgtEl>
                                              <p:spTgt spid="88"/>
                                            </p:tgtEl>
                                            <p:attrNameLst>
                                              <p:attrName>style.visibility</p:attrName>
                                            </p:attrNameLst>
                                          </p:cBhvr>
                                          <p:to>
                                            <p:strVal val="visible"/>
                                          </p:to>
                                        </p:set>
                                        <p:anim calcmode="lin" valueType="num">
                                          <p:cBhvr additive="base">
                                            <p:cTn id="38" dur="1200" fill="hold"/>
                                            <p:tgtEl>
                                              <p:spTgt spid="88"/>
                                            </p:tgtEl>
                                            <p:attrNameLst>
                                              <p:attrName>ppt_x</p:attrName>
                                            </p:attrNameLst>
                                          </p:cBhvr>
                                          <p:tavLst>
                                            <p:tav tm="0">
                                              <p:val>
                                                <p:strVal val="1+#ppt_w/2"/>
                                              </p:val>
                                            </p:tav>
                                            <p:tav tm="100000">
                                              <p:val>
                                                <p:strVal val="#ppt_x"/>
                                              </p:val>
                                            </p:tav>
                                          </p:tavLst>
                                        </p:anim>
                                        <p:anim calcmode="lin" valueType="num">
                                          <p:cBhvr additive="base">
                                            <p:cTn id="39" dur="1200" fill="hold"/>
                                            <p:tgtEl>
                                              <p:spTgt spid="88"/>
                                            </p:tgtEl>
                                            <p:attrNameLst>
                                              <p:attrName>ppt_y</p:attrName>
                                            </p:attrNameLst>
                                          </p:cBhvr>
                                          <p:tavLst>
                                            <p:tav tm="0">
                                              <p:val>
                                                <p:strVal val="0-#ppt_h/2"/>
                                              </p:val>
                                            </p:tav>
                                            <p:tav tm="100000">
                                              <p:val>
                                                <p:strVal val="#ppt_y"/>
                                              </p:val>
                                            </p:tav>
                                          </p:tavLst>
                                        </p:anim>
                                      </p:childTnLst>
                                    </p:cTn>
                                  </p:par>
                                  <p:par>
                                    <p:cTn id="40" presetID="2" presetClass="entr" presetSubtype="6" accel="52000" fill="hold" nodeType="withEffect">
                                      <p:stCondLst>
                                        <p:cond delay="900"/>
                                      </p:stCondLst>
                                      <p:childTnLst>
                                        <p:set>
                                          <p:cBhvr>
                                            <p:cTn id="41" dur="1" fill="hold">
                                              <p:stCondLst>
                                                <p:cond delay="0"/>
                                              </p:stCondLst>
                                            </p:cTn>
                                            <p:tgtEl>
                                              <p:spTgt spid="97"/>
                                            </p:tgtEl>
                                            <p:attrNameLst>
                                              <p:attrName>style.visibility</p:attrName>
                                            </p:attrNameLst>
                                          </p:cBhvr>
                                          <p:to>
                                            <p:strVal val="visible"/>
                                          </p:to>
                                        </p:set>
                                        <p:anim calcmode="lin" valueType="num">
                                          <p:cBhvr additive="base">
                                            <p:cTn id="42" dur="1200" fill="hold"/>
                                            <p:tgtEl>
                                              <p:spTgt spid="97"/>
                                            </p:tgtEl>
                                            <p:attrNameLst>
                                              <p:attrName>ppt_x</p:attrName>
                                            </p:attrNameLst>
                                          </p:cBhvr>
                                          <p:tavLst>
                                            <p:tav tm="0">
                                              <p:val>
                                                <p:strVal val="1+#ppt_w/2"/>
                                              </p:val>
                                            </p:tav>
                                            <p:tav tm="100000">
                                              <p:val>
                                                <p:strVal val="#ppt_x"/>
                                              </p:val>
                                            </p:tav>
                                          </p:tavLst>
                                        </p:anim>
                                        <p:anim calcmode="lin" valueType="num">
                                          <p:cBhvr additive="base">
                                            <p:cTn id="43" dur="1200" fill="hold"/>
                                            <p:tgtEl>
                                              <p:spTgt spid="97"/>
                                            </p:tgtEl>
                                            <p:attrNameLst>
                                              <p:attrName>ppt_y</p:attrName>
                                            </p:attrNameLst>
                                          </p:cBhvr>
                                          <p:tavLst>
                                            <p:tav tm="0">
                                              <p:val>
                                                <p:strVal val="1+#ppt_h/2"/>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1000"/>
                                            <p:tgtEl>
                                              <p:spTgt spid="57"/>
                                            </p:tgtEl>
                                          </p:cBhvr>
                                        </p:animEffect>
                                        <p:anim calcmode="lin" valueType="num">
                                          <p:cBhvr>
                                            <p:cTn id="48" dur="1000" fill="hold"/>
                                            <p:tgtEl>
                                              <p:spTgt spid="57"/>
                                            </p:tgtEl>
                                            <p:attrNameLst>
                                              <p:attrName>ppt_x</p:attrName>
                                            </p:attrNameLst>
                                          </p:cBhvr>
                                          <p:tavLst>
                                            <p:tav tm="0">
                                              <p:val>
                                                <p:strVal val="#ppt_x"/>
                                              </p:val>
                                            </p:tav>
                                            <p:tav tm="100000">
                                              <p:val>
                                                <p:strVal val="#ppt_x"/>
                                              </p:val>
                                            </p:tav>
                                          </p:tavLst>
                                        </p:anim>
                                        <p:anim calcmode="lin" valueType="num">
                                          <p:cBhvr>
                                            <p:cTn id="49" dur="1000" fill="hold"/>
                                            <p:tgtEl>
                                              <p:spTgt spid="5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1000"/>
                                            <p:tgtEl>
                                              <p:spTgt spid="58"/>
                                            </p:tgtEl>
                                          </p:cBhvr>
                                        </p:animEffect>
                                        <p:anim calcmode="lin" valueType="num">
                                          <p:cBhvr>
                                            <p:cTn id="53" dur="1000" fill="hold"/>
                                            <p:tgtEl>
                                              <p:spTgt spid="58"/>
                                            </p:tgtEl>
                                            <p:attrNameLst>
                                              <p:attrName>ppt_x</p:attrName>
                                            </p:attrNameLst>
                                          </p:cBhvr>
                                          <p:tavLst>
                                            <p:tav tm="0">
                                              <p:val>
                                                <p:strVal val="#ppt_x"/>
                                              </p:val>
                                            </p:tav>
                                            <p:tav tm="100000">
                                              <p:val>
                                                <p:strVal val="#ppt_x"/>
                                              </p:val>
                                            </p:tav>
                                          </p:tavLst>
                                        </p:anim>
                                        <p:anim calcmode="lin" valueType="num">
                                          <p:cBhvr>
                                            <p:cTn id="54" dur="1000" fill="hold"/>
                                            <p:tgtEl>
                                              <p:spTgt spid="58"/>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1000"/>
                                            <p:tgtEl>
                                              <p:spTgt spid="54"/>
                                            </p:tgtEl>
                                          </p:cBhvr>
                                        </p:animEffect>
                                        <p:anim calcmode="lin" valueType="num">
                                          <p:cBhvr>
                                            <p:cTn id="58" dur="1000" fill="hold"/>
                                            <p:tgtEl>
                                              <p:spTgt spid="54"/>
                                            </p:tgtEl>
                                            <p:attrNameLst>
                                              <p:attrName>ppt_x</p:attrName>
                                            </p:attrNameLst>
                                          </p:cBhvr>
                                          <p:tavLst>
                                            <p:tav tm="0">
                                              <p:val>
                                                <p:strVal val="#ppt_x"/>
                                              </p:val>
                                            </p:tav>
                                            <p:tav tm="100000">
                                              <p:val>
                                                <p:strVal val="#ppt_x"/>
                                              </p:val>
                                            </p:tav>
                                          </p:tavLst>
                                        </p:anim>
                                        <p:anim calcmode="lin" valueType="num">
                                          <p:cBhvr>
                                            <p:cTn id="59" dur="1000" fill="hold"/>
                                            <p:tgtEl>
                                              <p:spTgt spid="5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1000"/>
                                            <p:tgtEl>
                                              <p:spTgt spid="59"/>
                                            </p:tgtEl>
                                          </p:cBhvr>
                                        </p:animEffect>
                                        <p:anim calcmode="lin" valueType="num">
                                          <p:cBhvr>
                                            <p:cTn id="63" dur="1000" fill="hold"/>
                                            <p:tgtEl>
                                              <p:spTgt spid="59"/>
                                            </p:tgtEl>
                                            <p:attrNameLst>
                                              <p:attrName>ppt_x</p:attrName>
                                            </p:attrNameLst>
                                          </p:cBhvr>
                                          <p:tavLst>
                                            <p:tav tm="0">
                                              <p:val>
                                                <p:strVal val="#ppt_x"/>
                                              </p:val>
                                            </p:tav>
                                            <p:tav tm="100000">
                                              <p:val>
                                                <p:strVal val="#ppt_x"/>
                                              </p:val>
                                            </p:tav>
                                          </p:tavLst>
                                        </p:anim>
                                        <p:anim calcmode="lin" valueType="num">
                                          <p:cBhvr>
                                            <p:cTn id="64" dur="1000" fill="hold"/>
                                            <p:tgtEl>
                                              <p:spTgt spid="59"/>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14" presetClass="entr" presetSubtype="10" fill="hold" grpId="0"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randombar(horizontal)">
                                          <p:cBhvr>
                                            <p:cTn id="68" dur="500"/>
                                            <p:tgtEl>
                                              <p:spTgt spid="63"/>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randombar(horizontal)">
                                          <p:cBhvr>
                                            <p:cTn id="71" dur="500"/>
                                            <p:tgtEl>
                                              <p:spTgt spid="64"/>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randombar(horizontal)">
                                          <p:cBhvr>
                                            <p:cTn id="74" dur="500"/>
                                            <p:tgtEl>
                                              <p:spTgt spid="65"/>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randombar(horizontal)">
                                          <p:cBhvr>
                                            <p:cTn id="77" dur="500"/>
                                            <p:tgtEl>
                                              <p:spTgt spid="66"/>
                                            </p:tgtEl>
                                          </p:cBhvr>
                                        </p:animEffect>
                                      </p:childTnLst>
                                    </p:cTn>
                                  </p:par>
                                </p:childTnLst>
                              </p:cTn>
                            </p:par>
                            <p:par>
                              <p:cTn id="78" fill="hold">
                                <p:stCondLst>
                                  <p:cond delay="7500"/>
                                </p:stCondLst>
                                <p:childTnLst>
                                  <p:par>
                                    <p:cTn id="79" presetID="10" presetClass="entr" presetSubtype="0" fill="hold" grpId="0" nodeType="after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57" grpId="0" animBg="1"/>
          <p:bldP spid="58" grpId="0" animBg="1"/>
          <p:bldP spid="63" grpId="0"/>
          <p:bldP spid="64" grpId="0"/>
          <p:bldP spid="65" grpId="0"/>
          <p:bldP spid="66" grpId="0"/>
          <p:bldP spid="76" grpId="0"/>
          <p:bldP spid="75" grpId="0"/>
          <p:bldP spid="100" grpId="0"/>
          <p:bldP spid="10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188147" y="2044069"/>
            <a:ext cx="2480327" cy="452096"/>
          </a:xfrm>
          <a:prstGeom prst="round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1479" tIns="40740" rIns="81479" bIns="40740" rtlCol="0" anchor="ctr"/>
          <a:lstStyle/>
          <a:p>
            <a:pPr algn="ctr"/>
            <a:endParaRPr lang="zh-CN" altLang="en-US"/>
          </a:p>
        </p:txBody>
      </p:sp>
      <p:cxnSp>
        <p:nvCxnSpPr>
          <p:cNvPr id="4" name="直接连接符 3"/>
          <p:cNvCxnSpPr/>
          <p:nvPr/>
        </p:nvCxnSpPr>
        <p:spPr bwMode="auto">
          <a:xfrm>
            <a:off x="6109360" y="1539889"/>
            <a:ext cx="0" cy="1944692"/>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直接连接符 4"/>
          <p:cNvCxnSpPr/>
          <p:nvPr/>
        </p:nvCxnSpPr>
        <p:spPr bwMode="auto">
          <a:xfrm>
            <a:off x="6109360" y="4398089"/>
            <a:ext cx="0" cy="1944692"/>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26"/>
          <p:cNvSpPr txBox="1"/>
          <p:nvPr/>
        </p:nvSpPr>
        <p:spPr>
          <a:xfrm>
            <a:off x="2327620" y="2048486"/>
            <a:ext cx="2564158" cy="451340"/>
          </a:xfrm>
          <a:prstGeom prst="rect">
            <a:avLst/>
          </a:prstGeom>
          <a:solidFill>
            <a:schemeClr val="tx1">
              <a:lumMod val="65000"/>
              <a:lumOff val="35000"/>
            </a:schemeClr>
          </a:solidFill>
          <a:ln>
            <a:noFill/>
          </a:ln>
        </p:spPr>
        <p:txBody>
          <a:bodyPr wrap="none" lIns="121917" tIns="60959" rIns="121917" bIns="60959" rtlCol="0">
            <a:spAutoFit/>
          </a:bodyPr>
          <a:lstStyle/>
          <a:p>
            <a:pPr algn="r"/>
            <a:r>
              <a:rPr lang="en-US" altLang="zh-CN" sz="2133" b="1" dirty="0">
                <a:solidFill>
                  <a:schemeClr val="bg1"/>
                </a:solidFill>
                <a:latin typeface="微软雅黑" panose="020B0503020204020204" pitchFamily="34" charset="-122"/>
                <a:ea typeface="微软雅黑" panose="020B0503020204020204" pitchFamily="34" charset="-122"/>
              </a:rPr>
              <a:t>2018</a:t>
            </a:r>
            <a:r>
              <a:rPr lang="zh-CN" altLang="en-US" sz="2133" b="1" dirty="0">
                <a:solidFill>
                  <a:schemeClr val="bg1"/>
                </a:solidFill>
                <a:latin typeface="微软雅黑" panose="020B0503020204020204" pitchFamily="34" charset="-122"/>
                <a:ea typeface="微软雅黑" panose="020B0503020204020204" pitchFamily="34" charset="-122"/>
              </a:rPr>
              <a:t>年上半年情况</a:t>
            </a:r>
          </a:p>
        </p:txBody>
      </p:sp>
      <p:sp>
        <p:nvSpPr>
          <p:cNvPr id="8" name="TextBox 27"/>
          <p:cNvSpPr txBox="1"/>
          <p:nvPr/>
        </p:nvSpPr>
        <p:spPr>
          <a:xfrm>
            <a:off x="7189360" y="2048486"/>
            <a:ext cx="2564157" cy="451340"/>
          </a:xfrm>
          <a:prstGeom prst="rect">
            <a:avLst/>
          </a:prstGeom>
          <a:noFill/>
          <a:effectLst/>
        </p:spPr>
        <p:txBody>
          <a:bodyPr wrap="none" lIns="121917" tIns="60959" rIns="121917" bIns="60959" rtlCol="0">
            <a:spAutoFit/>
          </a:bodyPr>
          <a:lstStyle/>
          <a:p>
            <a:r>
              <a:rPr lang="en-US" altLang="zh-CN" sz="2133" b="1" dirty="0">
                <a:solidFill>
                  <a:schemeClr val="bg1"/>
                </a:solidFill>
                <a:latin typeface="微软雅黑" panose="020B0503020204020204" pitchFamily="34" charset="-122"/>
                <a:ea typeface="微软雅黑" panose="020B0503020204020204" pitchFamily="34" charset="-122"/>
              </a:rPr>
              <a:t>2017</a:t>
            </a:r>
            <a:r>
              <a:rPr lang="zh-CN" altLang="en-US" sz="2133" b="1" dirty="0">
                <a:solidFill>
                  <a:schemeClr val="bg1"/>
                </a:solidFill>
                <a:latin typeface="微软雅黑" panose="020B0503020204020204" pitchFamily="34" charset="-122"/>
                <a:ea typeface="微软雅黑" panose="020B0503020204020204" pitchFamily="34" charset="-122"/>
              </a:rPr>
              <a:t>年上半年情况</a:t>
            </a:r>
          </a:p>
        </p:txBody>
      </p:sp>
      <p:sp>
        <p:nvSpPr>
          <p:cNvPr id="9" name="TextBox 28"/>
          <p:cNvSpPr txBox="1"/>
          <p:nvPr/>
        </p:nvSpPr>
        <p:spPr>
          <a:xfrm>
            <a:off x="1347617" y="2619071"/>
            <a:ext cx="3637945" cy="769439"/>
          </a:xfrm>
          <a:prstGeom prst="rect">
            <a:avLst/>
          </a:prstGeom>
          <a:noFill/>
        </p:spPr>
        <p:txBody>
          <a:bodyPr wrap="square" lIns="121917" tIns="60959" rIns="121917" bIns="60959"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这里输入简要文字说明这里输入简要文字说明这里输入简要文字说明</a:t>
            </a:r>
          </a:p>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这里输入简要文字说明</a:t>
            </a:r>
          </a:p>
        </p:txBody>
      </p:sp>
      <p:sp>
        <p:nvSpPr>
          <p:cNvPr id="10" name="TextBox 29"/>
          <p:cNvSpPr txBox="1"/>
          <p:nvPr/>
        </p:nvSpPr>
        <p:spPr>
          <a:xfrm>
            <a:off x="7059784" y="2619071"/>
            <a:ext cx="3637945" cy="769439"/>
          </a:xfrm>
          <a:prstGeom prst="rect">
            <a:avLst/>
          </a:prstGeom>
          <a:noFill/>
        </p:spPr>
        <p:txBody>
          <a:bodyPr wrap="square" lIns="121917" tIns="60959" rIns="121917" bIns="60959" rtlCol="0">
            <a:spAutoFit/>
          </a:bodyPr>
          <a:lstStyle>
            <a:defPPr>
              <a:defRPr lang="zh-CN"/>
            </a:defPPr>
            <a:lvl1pPr algn="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l"/>
            <a:r>
              <a:rPr lang="zh-CN" altLang="en-US" dirty="0"/>
              <a:t>这里输入简要文字说明这里输入简要文字说明这里输入简要文字说明</a:t>
            </a:r>
          </a:p>
          <a:p>
            <a:pPr algn="l"/>
            <a:r>
              <a:rPr lang="zh-CN" altLang="en-US" dirty="0"/>
              <a:t>这里输入简要文字说明</a:t>
            </a:r>
          </a:p>
        </p:txBody>
      </p:sp>
      <p:sp>
        <p:nvSpPr>
          <p:cNvPr id="11" name="矩形 10"/>
          <p:cNvSpPr/>
          <p:nvPr/>
        </p:nvSpPr>
        <p:spPr bwMode="auto">
          <a:xfrm>
            <a:off x="2687154" y="3851854"/>
            <a:ext cx="2149725" cy="352983"/>
          </a:xfrm>
          <a:prstGeom prst="rect">
            <a:avLst/>
          </a:prstGeom>
          <a:solidFill>
            <a:schemeClr val="tx1">
              <a:lumMod val="50000"/>
              <a:lumOff val="50000"/>
            </a:schemeClr>
          </a:solidFill>
          <a:ln w="34925">
            <a:noFill/>
          </a:ln>
          <a:effectLst/>
        </p:spPr>
        <p:style>
          <a:lnRef idx="1">
            <a:schemeClr val="accent5"/>
          </a:lnRef>
          <a:fillRef idx="3">
            <a:schemeClr val="accent5"/>
          </a:fillRef>
          <a:effectRef idx="2">
            <a:schemeClr val="accent5"/>
          </a:effectRef>
          <a:fontRef idx="minor">
            <a:schemeClr val="lt1"/>
          </a:fontRef>
        </p:style>
        <p:txBody>
          <a:bodyPr lIns="123139" tIns="61569" rIns="123139" bIns="61569" spcCol="0" rtlCol="0" anchor="ctr"/>
          <a:lstStyle/>
          <a:p>
            <a:pPr algn="r"/>
            <a:r>
              <a:rPr lang="zh-CN" altLang="en-US" sz="1733" dirty="0">
                <a:latin typeface="微软雅黑" panose="020B0503020204020204" pitchFamily="34" charset="-122"/>
                <a:ea typeface="微软雅黑" panose="020B0503020204020204" pitchFamily="34" charset="-122"/>
              </a:rPr>
              <a:t>计划完成：</a:t>
            </a:r>
            <a:r>
              <a:rPr lang="en-US" altLang="zh-CN" sz="1733" dirty="0">
                <a:latin typeface="微软雅黑" panose="020B0503020204020204" pitchFamily="34" charset="-122"/>
                <a:ea typeface="微软雅黑" panose="020B0503020204020204" pitchFamily="34" charset="-122"/>
              </a:rPr>
              <a:t>60%</a:t>
            </a:r>
            <a:endParaRPr lang="zh-CN" altLang="en-US" sz="1733" dirty="0">
              <a:latin typeface="微软雅黑" panose="020B0503020204020204" pitchFamily="34" charset="-122"/>
              <a:ea typeface="微软雅黑" panose="020B0503020204020204" pitchFamily="34" charset="-122"/>
            </a:endParaRPr>
          </a:p>
        </p:txBody>
      </p:sp>
      <p:sp>
        <p:nvSpPr>
          <p:cNvPr id="12" name="矩形 11"/>
          <p:cNvSpPr/>
          <p:nvPr/>
        </p:nvSpPr>
        <p:spPr bwMode="auto">
          <a:xfrm>
            <a:off x="1817345" y="4296463"/>
            <a:ext cx="3019535" cy="352983"/>
          </a:xfrm>
          <a:prstGeom prst="rect">
            <a:avLst/>
          </a:prstGeom>
          <a:solidFill>
            <a:schemeClr val="tx1">
              <a:lumMod val="65000"/>
              <a:lumOff val="35000"/>
            </a:schemeClr>
          </a:solidFill>
          <a:ln w="34925">
            <a:noFill/>
          </a:ln>
          <a:effectLst/>
        </p:spPr>
        <p:style>
          <a:lnRef idx="1">
            <a:schemeClr val="accent5"/>
          </a:lnRef>
          <a:fillRef idx="3">
            <a:schemeClr val="accent5"/>
          </a:fillRef>
          <a:effectRef idx="2">
            <a:schemeClr val="accent5"/>
          </a:effectRef>
          <a:fontRef idx="minor">
            <a:schemeClr val="lt1"/>
          </a:fontRef>
        </p:style>
        <p:txBody>
          <a:bodyPr lIns="123139" tIns="61569" rIns="123139" bIns="61569" spcCol="0" rtlCol="0" anchor="ctr"/>
          <a:lstStyle/>
          <a:p>
            <a:pPr algn="r"/>
            <a:r>
              <a:rPr lang="zh-CN" altLang="en-US" sz="1733" dirty="0">
                <a:latin typeface="微软雅黑" panose="020B0503020204020204" pitchFamily="34" charset="-122"/>
                <a:ea typeface="微软雅黑" panose="020B0503020204020204" pitchFamily="34" charset="-122"/>
              </a:rPr>
              <a:t>实际完成数：</a:t>
            </a:r>
            <a:r>
              <a:rPr lang="en-US" altLang="zh-CN" sz="1733" dirty="0">
                <a:latin typeface="微软雅黑" panose="020B0503020204020204" pitchFamily="34" charset="-122"/>
                <a:ea typeface="微软雅黑" panose="020B0503020204020204" pitchFamily="34" charset="-122"/>
              </a:rPr>
              <a:t>555</a:t>
            </a:r>
            <a:r>
              <a:rPr lang="zh-CN" altLang="en-US" sz="1733" dirty="0">
                <a:latin typeface="微软雅黑" panose="020B0503020204020204" pitchFamily="34" charset="-122"/>
                <a:ea typeface="微软雅黑" panose="020B0503020204020204" pitchFamily="34" charset="-122"/>
              </a:rPr>
              <a:t>万</a:t>
            </a:r>
          </a:p>
        </p:txBody>
      </p:sp>
      <p:sp>
        <p:nvSpPr>
          <p:cNvPr id="13" name="矩形 12"/>
          <p:cNvSpPr/>
          <p:nvPr/>
        </p:nvSpPr>
        <p:spPr bwMode="auto">
          <a:xfrm>
            <a:off x="2249376" y="4791883"/>
            <a:ext cx="2587507" cy="352983"/>
          </a:xfrm>
          <a:prstGeom prst="rect">
            <a:avLst/>
          </a:prstGeom>
          <a:solidFill>
            <a:schemeClr val="tx1">
              <a:lumMod val="50000"/>
              <a:lumOff val="50000"/>
            </a:schemeClr>
          </a:solidFill>
          <a:ln w="34925">
            <a:noFill/>
          </a:ln>
          <a:effectLst/>
        </p:spPr>
        <p:style>
          <a:lnRef idx="1">
            <a:schemeClr val="accent5"/>
          </a:lnRef>
          <a:fillRef idx="3">
            <a:schemeClr val="accent5"/>
          </a:fillRef>
          <a:effectRef idx="2">
            <a:schemeClr val="accent5"/>
          </a:effectRef>
          <a:fontRef idx="minor">
            <a:schemeClr val="lt1"/>
          </a:fontRef>
        </p:style>
        <p:txBody>
          <a:bodyPr lIns="123139" tIns="61569" rIns="123139" bIns="61569" spcCol="0" rtlCol="0" anchor="ctr"/>
          <a:lstStyle/>
          <a:p>
            <a:pPr algn="r"/>
            <a:r>
              <a:rPr lang="zh-CN" altLang="en-US" sz="1733" dirty="0">
                <a:latin typeface="微软雅黑" panose="020B0503020204020204" pitchFamily="34" charset="-122"/>
                <a:ea typeface="微软雅黑" panose="020B0503020204020204" pitchFamily="34" charset="-122"/>
              </a:rPr>
              <a:t>回款数：</a:t>
            </a:r>
            <a:r>
              <a:rPr lang="en-US" altLang="zh-CN" sz="1733" dirty="0">
                <a:latin typeface="微软雅黑" panose="020B0503020204020204" pitchFamily="34" charset="-122"/>
                <a:ea typeface="微软雅黑" panose="020B0503020204020204" pitchFamily="34" charset="-122"/>
              </a:rPr>
              <a:t>400</a:t>
            </a:r>
            <a:r>
              <a:rPr lang="zh-CN" altLang="en-US" sz="1733" dirty="0">
                <a:latin typeface="微软雅黑" panose="020B0503020204020204" pitchFamily="34" charset="-122"/>
                <a:ea typeface="微软雅黑" panose="020B0503020204020204" pitchFamily="34" charset="-122"/>
              </a:rPr>
              <a:t>万</a:t>
            </a:r>
          </a:p>
        </p:txBody>
      </p:sp>
      <p:sp>
        <p:nvSpPr>
          <p:cNvPr id="14" name="矩形 13"/>
          <p:cNvSpPr/>
          <p:nvPr/>
        </p:nvSpPr>
        <p:spPr bwMode="auto">
          <a:xfrm>
            <a:off x="2753409" y="5285222"/>
            <a:ext cx="2083472" cy="352983"/>
          </a:xfrm>
          <a:prstGeom prst="rect">
            <a:avLst/>
          </a:prstGeom>
          <a:solidFill>
            <a:schemeClr val="tx1">
              <a:lumMod val="65000"/>
              <a:lumOff val="35000"/>
            </a:schemeClr>
          </a:solidFill>
          <a:ln w="34925">
            <a:noFill/>
          </a:ln>
          <a:effectLst/>
        </p:spPr>
        <p:style>
          <a:lnRef idx="1">
            <a:schemeClr val="accent5"/>
          </a:lnRef>
          <a:fillRef idx="3">
            <a:schemeClr val="accent5"/>
          </a:fillRef>
          <a:effectRef idx="2">
            <a:schemeClr val="accent5"/>
          </a:effectRef>
          <a:fontRef idx="minor">
            <a:schemeClr val="lt1"/>
          </a:fontRef>
        </p:style>
        <p:txBody>
          <a:bodyPr lIns="123139" tIns="61569" rIns="123139" bIns="61569" spcCol="0" rtlCol="0" anchor="ctr"/>
          <a:lstStyle/>
          <a:p>
            <a:pPr algn="r"/>
            <a:r>
              <a:rPr lang="zh-CN" altLang="en-US" sz="1733" dirty="0">
                <a:latin typeface="微软雅黑" panose="020B0503020204020204" pitchFamily="34" charset="-122"/>
                <a:ea typeface="微软雅黑" panose="020B0503020204020204" pitchFamily="34" charset="-122"/>
              </a:rPr>
              <a:t>您的文字</a:t>
            </a:r>
          </a:p>
        </p:txBody>
      </p:sp>
      <p:sp>
        <p:nvSpPr>
          <p:cNvPr id="15" name="矩形 14"/>
          <p:cNvSpPr/>
          <p:nvPr/>
        </p:nvSpPr>
        <p:spPr bwMode="auto">
          <a:xfrm>
            <a:off x="7329562" y="3851854"/>
            <a:ext cx="2336316" cy="352983"/>
          </a:xfrm>
          <a:prstGeom prst="rect">
            <a:avLst/>
          </a:prstGeom>
          <a:solidFill>
            <a:schemeClr val="tx1">
              <a:lumMod val="50000"/>
              <a:lumOff val="50000"/>
            </a:schemeClr>
          </a:solidFill>
          <a:ln w="34925">
            <a:noFill/>
          </a:ln>
          <a:effectLst/>
        </p:spPr>
        <p:style>
          <a:lnRef idx="1">
            <a:schemeClr val="accent5"/>
          </a:lnRef>
          <a:fillRef idx="3">
            <a:schemeClr val="accent5"/>
          </a:fillRef>
          <a:effectRef idx="2">
            <a:schemeClr val="accent5"/>
          </a:effectRef>
          <a:fontRef idx="minor">
            <a:schemeClr val="lt1"/>
          </a:fontRef>
        </p:style>
        <p:txBody>
          <a:bodyPr lIns="123139" tIns="61569" rIns="123139" bIns="61569" spcCol="0" rtlCol="0" anchor="ctr"/>
          <a:lstStyle/>
          <a:p>
            <a:r>
              <a:rPr lang="zh-CN" altLang="en-US" sz="1733" dirty="0">
                <a:latin typeface="微软雅黑" panose="020B0503020204020204" pitchFamily="34" charset="-122"/>
                <a:ea typeface="微软雅黑" panose="020B0503020204020204" pitchFamily="34" charset="-122"/>
              </a:rPr>
              <a:t>计划完成：</a:t>
            </a:r>
            <a:r>
              <a:rPr lang="en-US" altLang="zh-CN" sz="1733" dirty="0">
                <a:latin typeface="微软雅黑" panose="020B0503020204020204" pitchFamily="34" charset="-122"/>
                <a:ea typeface="微软雅黑" panose="020B0503020204020204" pitchFamily="34" charset="-122"/>
              </a:rPr>
              <a:t>80%</a:t>
            </a:r>
            <a:endParaRPr lang="zh-CN" altLang="en-US" sz="1733" dirty="0">
              <a:latin typeface="微软雅黑" panose="020B0503020204020204" pitchFamily="34" charset="-122"/>
              <a:ea typeface="微软雅黑" panose="020B0503020204020204" pitchFamily="34" charset="-122"/>
            </a:endParaRPr>
          </a:p>
        </p:txBody>
      </p:sp>
      <p:sp>
        <p:nvSpPr>
          <p:cNvPr id="16" name="矩形 15"/>
          <p:cNvSpPr/>
          <p:nvPr/>
        </p:nvSpPr>
        <p:spPr bwMode="auto">
          <a:xfrm>
            <a:off x="7341606" y="4296463"/>
            <a:ext cx="3485701" cy="352983"/>
          </a:xfrm>
          <a:prstGeom prst="rect">
            <a:avLst/>
          </a:prstGeom>
          <a:solidFill>
            <a:schemeClr val="tx1">
              <a:lumMod val="65000"/>
              <a:lumOff val="35000"/>
            </a:schemeClr>
          </a:solidFill>
          <a:ln w="34925">
            <a:noFill/>
          </a:ln>
          <a:effectLst/>
        </p:spPr>
        <p:style>
          <a:lnRef idx="1">
            <a:schemeClr val="accent5"/>
          </a:lnRef>
          <a:fillRef idx="3">
            <a:schemeClr val="accent5"/>
          </a:fillRef>
          <a:effectRef idx="2">
            <a:schemeClr val="accent5"/>
          </a:effectRef>
          <a:fontRef idx="minor">
            <a:schemeClr val="lt1"/>
          </a:fontRef>
        </p:style>
        <p:txBody>
          <a:bodyPr lIns="123139" tIns="61569" rIns="123139" bIns="61569" spcCol="0" rtlCol="0" anchor="ctr"/>
          <a:lstStyle/>
          <a:p>
            <a:r>
              <a:rPr lang="zh-CN" altLang="en-US" sz="1733" dirty="0">
                <a:latin typeface="微软雅黑" panose="020B0503020204020204" pitchFamily="34" charset="-122"/>
                <a:ea typeface="微软雅黑" panose="020B0503020204020204" pitchFamily="34" charset="-122"/>
              </a:rPr>
              <a:t>实际完成数：</a:t>
            </a:r>
            <a:r>
              <a:rPr lang="en-US" altLang="zh-CN" sz="1733" dirty="0">
                <a:latin typeface="微软雅黑" panose="020B0503020204020204" pitchFamily="34" charset="-122"/>
                <a:ea typeface="微软雅黑" panose="020B0503020204020204" pitchFamily="34" charset="-122"/>
              </a:rPr>
              <a:t>800</a:t>
            </a:r>
            <a:r>
              <a:rPr lang="zh-CN" altLang="en-US" sz="1733" dirty="0">
                <a:latin typeface="微软雅黑" panose="020B0503020204020204" pitchFamily="34" charset="-122"/>
                <a:ea typeface="微软雅黑" panose="020B0503020204020204" pitchFamily="34" charset="-122"/>
              </a:rPr>
              <a:t>万</a:t>
            </a:r>
          </a:p>
        </p:txBody>
      </p:sp>
      <p:sp>
        <p:nvSpPr>
          <p:cNvPr id="17" name="矩形 16"/>
          <p:cNvSpPr/>
          <p:nvPr/>
        </p:nvSpPr>
        <p:spPr bwMode="auto">
          <a:xfrm>
            <a:off x="7341606" y="4790842"/>
            <a:ext cx="1820237" cy="352983"/>
          </a:xfrm>
          <a:prstGeom prst="rect">
            <a:avLst/>
          </a:prstGeom>
          <a:solidFill>
            <a:schemeClr val="tx1">
              <a:lumMod val="50000"/>
              <a:lumOff val="50000"/>
            </a:schemeClr>
          </a:solidFill>
          <a:ln w="34925">
            <a:noFill/>
          </a:ln>
          <a:effectLst/>
        </p:spPr>
        <p:style>
          <a:lnRef idx="1">
            <a:schemeClr val="accent5"/>
          </a:lnRef>
          <a:fillRef idx="3">
            <a:schemeClr val="accent5"/>
          </a:fillRef>
          <a:effectRef idx="2">
            <a:schemeClr val="accent5"/>
          </a:effectRef>
          <a:fontRef idx="minor">
            <a:schemeClr val="lt1"/>
          </a:fontRef>
        </p:style>
        <p:txBody>
          <a:bodyPr lIns="123139" tIns="61569" rIns="123139" bIns="61569" spcCol="0" rtlCol="0" anchor="ctr"/>
          <a:lstStyle/>
          <a:p>
            <a:r>
              <a:rPr lang="zh-CN" altLang="en-US" sz="1733" dirty="0">
                <a:latin typeface="微软雅黑" panose="020B0503020204020204" pitchFamily="34" charset="-122"/>
                <a:ea typeface="微软雅黑" panose="020B0503020204020204" pitchFamily="34" charset="-122"/>
              </a:rPr>
              <a:t>回款数：</a:t>
            </a:r>
            <a:r>
              <a:rPr lang="en-US" altLang="zh-CN" sz="1733" dirty="0">
                <a:latin typeface="微软雅黑" panose="020B0503020204020204" pitchFamily="34" charset="-122"/>
                <a:ea typeface="微软雅黑" panose="020B0503020204020204" pitchFamily="34" charset="-122"/>
              </a:rPr>
              <a:t>500</a:t>
            </a:r>
            <a:r>
              <a:rPr lang="zh-CN" altLang="en-US" sz="1733" dirty="0">
                <a:latin typeface="微软雅黑" panose="020B0503020204020204" pitchFamily="34" charset="-122"/>
                <a:ea typeface="微软雅黑" panose="020B0503020204020204" pitchFamily="34" charset="-122"/>
              </a:rPr>
              <a:t>万</a:t>
            </a:r>
          </a:p>
        </p:txBody>
      </p:sp>
      <p:sp>
        <p:nvSpPr>
          <p:cNvPr id="18" name="矩形 17"/>
          <p:cNvSpPr/>
          <p:nvPr/>
        </p:nvSpPr>
        <p:spPr bwMode="auto">
          <a:xfrm>
            <a:off x="7329561" y="5285222"/>
            <a:ext cx="2480327" cy="352983"/>
          </a:xfrm>
          <a:prstGeom prst="rect">
            <a:avLst/>
          </a:prstGeom>
          <a:solidFill>
            <a:schemeClr val="tx1">
              <a:lumMod val="65000"/>
              <a:lumOff val="35000"/>
            </a:schemeClr>
          </a:solidFill>
          <a:ln w="34925">
            <a:noFill/>
          </a:ln>
          <a:effectLst/>
        </p:spPr>
        <p:style>
          <a:lnRef idx="1">
            <a:schemeClr val="accent5"/>
          </a:lnRef>
          <a:fillRef idx="3">
            <a:schemeClr val="accent5"/>
          </a:fillRef>
          <a:effectRef idx="2">
            <a:schemeClr val="accent5"/>
          </a:effectRef>
          <a:fontRef idx="minor">
            <a:schemeClr val="lt1"/>
          </a:fontRef>
        </p:style>
        <p:txBody>
          <a:bodyPr lIns="123139" tIns="61569" rIns="123139" bIns="61569" spcCol="0" rtlCol="0" anchor="ctr"/>
          <a:lstStyle/>
          <a:p>
            <a:r>
              <a:rPr lang="zh-CN" altLang="en-US" sz="1733" dirty="0">
                <a:latin typeface="微软雅黑" panose="020B0503020204020204" pitchFamily="34" charset="-122"/>
                <a:ea typeface="微软雅黑" panose="020B0503020204020204" pitchFamily="34" charset="-122"/>
              </a:rPr>
              <a:t>您的文字</a:t>
            </a:r>
          </a:p>
        </p:txBody>
      </p:sp>
      <p:sp>
        <p:nvSpPr>
          <p:cNvPr id="20"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今年去年相比</a:t>
            </a:r>
          </a:p>
        </p:txBody>
      </p:sp>
      <p:sp>
        <p:nvSpPr>
          <p:cNvPr id="21"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This Year Compared To Last Year</a:t>
            </a:r>
          </a:p>
        </p:txBody>
      </p:sp>
      <p:grpSp>
        <p:nvGrpSpPr>
          <p:cNvPr id="22" name="组合 21"/>
          <p:cNvGrpSpPr/>
          <p:nvPr/>
        </p:nvGrpSpPr>
        <p:grpSpPr>
          <a:xfrm>
            <a:off x="4250934" y="3313732"/>
            <a:ext cx="2408529" cy="2465441"/>
            <a:chOff x="2160003" y="2746644"/>
            <a:chExt cx="3526233" cy="3609554"/>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24" name="椭圆 23"/>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38"/>
          <p:cNvSpPr txBox="1"/>
          <p:nvPr/>
        </p:nvSpPr>
        <p:spPr>
          <a:xfrm>
            <a:off x="5776151" y="3553360"/>
            <a:ext cx="665369" cy="615551"/>
          </a:xfrm>
          <a:prstGeom prst="rect">
            <a:avLst/>
          </a:prstGeom>
          <a:noFill/>
        </p:spPr>
        <p:txBody>
          <a:bodyPr wrap="none" lIns="121917" tIns="60959" rIns="121917" bIns="60959" rtlCol="0">
            <a:spAutoFit/>
          </a:bodyPr>
          <a:lstStyle/>
          <a:p>
            <a:r>
              <a:rPr lang="en-US" altLang="zh-CN" sz="3200" dirty="0">
                <a:solidFill>
                  <a:srgbClr val="F8F8F8"/>
                </a:solidFill>
              </a:rPr>
              <a:t>VS</a:t>
            </a:r>
            <a:endParaRPr lang="zh-CN" altLang="en-US" sz="3200" dirty="0">
              <a:solidFill>
                <a:srgbClr val="F8F8F8"/>
              </a:solidFill>
            </a:endParaRPr>
          </a:p>
        </p:txBody>
      </p:sp>
    </p:spTree>
    <p:extLst>
      <p:ext uri="{BB962C8B-B14F-4D97-AF65-F5344CB8AC3E}">
        <p14:creationId xmlns:p14="http://schemas.microsoft.com/office/powerpoint/2010/main" val="4013928695"/>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250"/>
                                </p:stCondLst>
                                <p:childTnLst>
                                  <p:par>
                                    <p:cTn id="21" presetID="53" presetClass="entr" presetSubtype="16"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750"/>
                                </p:stCondLst>
                                <p:childTnLst>
                                  <p:par>
                                    <p:cTn id="32" presetID="42"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par>
                              <p:cTn id="37" fill="hold">
                                <p:stCondLst>
                                  <p:cond delay="3750"/>
                                </p:stCondLst>
                                <p:childTnLst>
                                  <p:par>
                                    <p:cTn id="38" presetID="2" presetClass="entr" presetSubtype="1" accel="68000" fill="hold" grpId="0" nodeType="afterEffect" p14:presetBounceEnd="20000">
                                      <p:stCondLst>
                                        <p:cond delay="0"/>
                                      </p:stCondLst>
                                      <p:iterate type="lt">
                                        <p:tmPct val="10000"/>
                                      </p:iterate>
                                      <p:childTnLst>
                                        <p:set>
                                          <p:cBhvr>
                                            <p:cTn id="39" dur="1" fill="hold">
                                              <p:stCondLst>
                                                <p:cond delay="0"/>
                                              </p:stCondLst>
                                            </p:cTn>
                                            <p:tgtEl>
                                              <p:spTgt spid="7"/>
                                            </p:tgtEl>
                                            <p:attrNameLst>
                                              <p:attrName>style.visibility</p:attrName>
                                            </p:attrNameLst>
                                          </p:cBhvr>
                                          <p:to>
                                            <p:strVal val="visible"/>
                                          </p:to>
                                        </p:set>
                                        <p:anim calcmode="lin" valueType="num" p14:bounceEnd="20000">
                                          <p:cBhvr additive="base">
                                            <p:cTn id="40" dur="50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41" dur="500" fill="hold"/>
                                            <p:tgtEl>
                                              <p:spTgt spid="7"/>
                                            </p:tgtEl>
                                            <p:attrNameLst>
                                              <p:attrName>ppt_y</p:attrName>
                                            </p:attrNameLst>
                                          </p:cBhvr>
                                          <p:tavLst>
                                            <p:tav tm="0">
                                              <p:val>
                                                <p:strVal val="0-#ppt_h/2"/>
                                              </p:val>
                                            </p:tav>
                                            <p:tav tm="100000">
                                              <p:val>
                                                <p:strVal val="#ppt_y"/>
                                              </p:val>
                                            </p:tav>
                                          </p:tavLst>
                                        </p:anim>
                                      </p:childTnLst>
                                    </p:cTn>
                                  </p:par>
                                  <p:par>
                                    <p:cTn id="42" presetID="2" presetClass="entr" presetSubtype="1" accel="68000" fill="hold" grpId="0" nodeType="withEffect" p14:presetBounceEnd="20000">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 calcmode="lin" valueType="num" p14:bounceEnd="20000">
                                          <p:cBhvr additive="base">
                                            <p:cTn id="44"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8"/>
                                            </p:tgtEl>
                                            <p:attrNameLst>
                                              <p:attrName>ppt_y</p:attrName>
                                            </p:attrNameLst>
                                          </p:cBhvr>
                                          <p:tavLst>
                                            <p:tav tm="0">
                                              <p:val>
                                                <p:strVal val="0-#ppt_h/2"/>
                                              </p:val>
                                            </p:tav>
                                            <p:tav tm="100000">
                                              <p:val>
                                                <p:strVal val="#ppt_y"/>
                                              </p:val>
                                            </p:tav>
                                          </p:tavLst>
                                        </p:anim>
                                      </p:childTnLst>
                                    </p:cTn>
                                  </p:par>
                                </p:childTnLst>
                              </p:cTn>
                            </p:par>
                            <p:par>
                              <p:cTn id="46" fill="hold">
                                <p:stCondLst>
                                  <p:cond delay="47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up)">
                                          <p:cBhvr>
                                            <p:cTn id="52" dur="500"/>
                                            <p:tgtEl>
                                              <p:spTgt spid="10"/>
                                            </p:tgtEl>
                                          </p:cBhvr>
                                        </p:animEffect>
                                      </p:childTnLst>
                                    </p:cTn>
                                  </p:par>
                                </p:childTnLst>
                              </p:cTn>
                            </p:par>
                            <p:par>
                              <p:cTn id="53" fill="hold">
                                <p:stCondLst>
                                  <p:cond delay="5200"/>
                                </p:stCondLst>
                                <p:childTnLst>
                                  <p:par>
                                    <p:cTn id="54" presetID="22" presetClass="entr" presetSubtype="2"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right)">
                                          <p:cBhvr>
                                            <p:cTn id="56" dur="500"/>
                                            <p:tgtEl>
                                              <p:spTgt spid="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5700"/>
                                </p:stCondLst>
                                <p:childTnLst>
                                  <p:par>
                                    <p:cTn id="61" presetID="22" presetClass="entr" presetSubtype="2"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right)">
                                          <p:cBhvr>
                                            <p:cTn id="63" dur="500"/>
                                            <p:tgtEl>
                                              <p:spTgt spid="1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6200"/>
                                </p:stCondLst>
                                <p:childTnLst>
                                  <p:par>
                                    <p:cTn id="68" presetID="22" presetClass="entr" presetSubtype="2"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right)">
                                          <p:cBhvr>
                                            <p:cTn id="70" dur="500"/>
                                            <p:tgtEl>
                                              <p:spTgt spid="1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par>
                              <p:cTn id="74" fill="hold">
                                <p:stCondLst>
                                  <p:cond delay="6700"/>
                                </p:stCondLst>
                                <p:childTnLst>
                                  <p:par>
                                    <p:cTn id="75" presetID="22" presetClass="entr" presetSubtype="2"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right)">
                                          <p:cBhvr>
                                            <p:cTn id="77" dur="500"/>
                                            <p:tgtEl>
                                              <p:spTgt spid="1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left)">
                                          <p:cBhvr>
                                            <p:cTn id="8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20" grpId="0"/>
          <p:bldP spid="21"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250"/>
                                </p:stCondLst>
                                <p:childTnLst>
                                  <p:par>
                                    <p:cTn id="21" presetID="53" presetClass="entr" presetSubtype="16"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750"/>
                                </p:stCondLst>
                                <p:childTnLst>
                                  <p:par>
                                    <p:cTn id="32" presetID="42"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par>
                              <p:cTn id="37" fill="hold">
                                <p:stCondLst>
                                  <p:cond delay="3750"/>
                                </p:stCondLst>
                                <p:childTnLst>
                                  <p:par>
                                    <p:cTn id="38" presetID="2" presetClass="entr" presetSubtype="1" accel="68000" fill="hold" grpId="0" nodeType="afterEffect">
                                      <p:stCondLst>
                                        <p:cond delay="0"/>
                                      </p:stCondLst>
                                      <p:iterate type="lt">
                                        <p:tmPct val="10000"/>
                                      </p:iterate>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0-#ppt_h/2"/>
                                              </p:val>
                                            </p:tav>
                                            <p:tav tm="100000">
                                              <p:val>
                                                <p:strVal val="#ppt_y"/>
                                              </p:val>
                                            </p:tav>
                                          </p:tavLst>
                                        </p:anim>
                                      </p:childTnLst>
                                    </p:cTn>
                                  </p:par>
                                  <p:par>
                                    <p:cTn id="42" presetID="2" presetClass="entr" presetSubtype="1" accel="68000" fill="hold" grpId="0" nodeType="with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0-#ppt_h/2"/>
                                              </p:val>
                                            </p:tav>
                                            <p:tav tm="100000">
                                              <p:val>
                                                <p:strVal val="#ppt_y"/>
                                              </p:val>
                                            </p:tav>
                                          </p:tavLst>
                                        </p:anim>
                                      </p:childTnLst>
                                    </p:cTn>
                                  </p:par>
                                </p:childTnLst>
                              </p:cTn>
                            </p:par>
                            <p:par>
                              <p:cTn id="46" fill="hold">
                                <p:stCondLst>
                                  <p:cond delay="47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up)">
                                          <p:cBhvr>
                                            <p:cTn id="52" dur="500"/>
                                            <p:tgtEl>
                                              <p:spTgt spid="10"/>
                                            </p:tgtEl>
                                          </p:cBhvr>
                                        </p:animEffect>
                                      </p:childTnLst>
                                    </p:cTn>
                                  </p:par>
                                </p:childTnLst>
                              </p:cTn>
                            </p:par>
                            <p:par>
                              <p:cTn id="53" fill="hold">
                                <p:stCondLst>
                                  <p:cond delay="5200"/>
                                </p:stCondLst>
                                <p:childTnLst>
                                  <p:par>
                                    <p:cTn id="54" presetID="22" presetClass="entr" presetSubtype="2"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right)">
                                          <p:cBhvr>
                                            <p:cTn id="56" dur="500"/>
                                            <p:tgtEl>
                                              <p:spTgt spid="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5700"/>
                                </p:stCondLst>
                                <p:childTnLst>
                                  <p:par>
                                    <p:cTn id="61" presetID="22" presetClass="entr" presetSubtype="2"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right)">
                                          <p:cBhvr>
                                            <p:cTn id="63" dur="500"/>
                                            <p:tgtEl>
                                              <p:spTgt spid="1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6200"/>
                                </p:stCondLst>
                                <p:childTnLst>
                                  <p:par>
                                    <p:cTn id="68" presetID="22" presetClass="entr" presetSubtype="2"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right)">
                                          <p:cBhvr>
                                            <p:cTn id="70" dur="500"/>
                                            <p:tgtEl>
                                              <p:spTgt spid="1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par>
                              <p:cTn id="74" fill="hold">
                                <p:stCondLst>
                                  <p:cond delay="6700"/>
                                </p:stCondLst>
                                <p:childTnLst>
                                  <p:par>
                                    <p:cTn id="75" presetID="22" presetClass="entr" presetSubtype="2"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right)">
                                          <p:cBhvr>
                                            <p:cTn id="77" dur="500"/>
                                            <p:tgtEl>
                                              <p:spTgt spid="1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left)">
                                          <p:cBhvr>
                                            <p:cTn id="8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20" grpId="0"/>
          <p:bldP spid="21" grpId="0"/>
          <p:bldP spid="1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工作达成情况</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Achievement Of Work</a:t>
            </a:r>
          </a:p>
        </p:txBody>
      </p:sp>
      <p:sp>
        <p:nvSpPr>
          <p:cNvPr id="4" name="Freeform 2"/>
          <p:cNvSpPr>
            <a:spLocks/>
          </p:cNvSpPr>
          <p:nvPr/>
        </p:nvSpPr>
        <p:spPr bwMode="blackWhite">
          <a:xfrm>
            <a:off x="2452631" y="2782495"/>
            <a:ext cx="1505172"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bg1">
              <a:lumMod val="85000"/>
            </a:schemeClr>
          </a:solidFill>
          <a:ln w="25400" cap="flat" cmpd="sng" algn="ctr">
            <a:noFill/>
            <a:prstDash val="solid"/>
          </a:ln>
          <a:effectLst>
            <a:innerShdw blurRad="63500" dist="50800" dir="18900000">
              <a:prstClr val="black">
                <a:alpha val="50000"/>
              </a:prstClr>
            </a:inn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 name="Freeform 3"/>
          <p:cNvSpPr>
            <a:spLocks/>
          </p:cNvSpPr>
          <p:nvPr/>
        </p:nvSpPr>
        <p:spPr bwMode="blackWhite">
          <a:xfrm rot="1118702">
            <a:off x="1490180" y="2300195"/>
            <a:ext cx="355111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Oval 4"/>
          <p:cNvSpPr>
            <a:spLocks noChangeArrowheads="1"/>
          </p:cNvSpPr>
          <p:nvPr/>
        </p:nvSpPr>
        <p:spPr bwMode="blackWhite">
          <a:xfrm>
            <a:off x="3112486" y="2739537"/>
            <a:ext cx="185462" cy="179642"/>
          </a:xfrm>
          <a:prstGeom prst="ellipse">
            <a:avLst/>
          </a:prstGeom>
          <a:solidFill>
            <a:schemeClr val="tx1">
              <a:lumMod val="65000"/>
              <a:lumOff val="35000"/>
            </a:schemeClr>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7" name="组合 6"/>
          <p:cNvGrpSpPr/>
          <p:nvPr/>
        </p:nvGrpSpPr>
        <p:grpSpPr>
          <a:xfrm>
            <a:off x="4154980" y="3021834"/>
            <a:ext cx="1444654" cy="1962393"/>
            <a:chOff x="7028729" y="2636912"/>
            <a:chExt cx="1445030" cy="1962393"/>
          </a:xfrm>
        </p:grpSpPr>
        <p:sp>
          <p:nvSpPr>
            <p:cNvPr id="8"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tx1">
                <a:lumMod val="65000"/>
                <a:lumOff val="35000"/>
              </a:schemeClr>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890844" y="3021834"/>
            <a:ext cx="1444654" cy="1960439"/>
            <a:chOff x="3763742" y="2636912"/>
            <a:chExt cx="1445030" cy="1960439"/>
          </a:xfrm>
        </p:grpSpPr>
        <p:sp>
          <p:nvSpPr>
            <p:cNvPr id="13"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5"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6"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tx1">
                <a:lumMod val="50000"/>
                <a:lumOff val="50000"/>
              </a:schemeClr>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17" name="TextBox 13"/>
          <p:cNvSpPr txBox="1"/>
          <p:nvPr/>
        </p:nvSpPr>
        <p:spPr>
          <a:xfrm>
            <a:off x="1011273" y="5141943"/>
            <a:ext cx="1203795" cy="276999"/>
          </a:xfrm>
          <a:prstGeom prst="rect">
            <a:avLst/>
          </a:prstGeom>
          <a:noFill/>
        </p:spPr>
        <p:txBody>
          <a:bodyPr wrap="square" lIns="0" tIns="0" rIns="0" bIns="0"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计划目标</a:t>
            </a:r>
          </a:p>
        </p:txBody>
      </p:sp>
      <p:sp>
        <p:nvSpPr>
          <p:cNvPr id="18" name="TextBox 13"/>
          <p:cNvSpPr txBox="1"/>
          <p:nvPr/>
        </p:nvSpPr>
        <p:spPr>
          <a:xfrm>
            <a:off x="971618" y="4584345"/>
            <a:ext cx="1203795" cy="328231"/>
          </a:xfrm>
          <a:prstGeom prst="rect">
            <a:avLst/>
          </a:prstGeom>
          <a:noFill/>
        </p:spPr>
        <p:txBody>
          <a:bodyPr wrap="square" lIns="0" tIns="0" rIns="0" bIns="0" rtlCol="0">
            <a:spAutoFit/>
          </a:bodyPr>
          <a:lstStyle/>
          <a:p>
            <a:pPr algn="ctr"/>
            <a:r>
              <a:rPr lang="en-US" altLang="zh-CN" sz="2133" b="1" dirty="0">
                <a:solidFill>
                  <a:schemeClr val="bg1"/>
                </a:solidFill>
                <a:latin typeface="微软雅黑" panose="020B0503020204020204" pitchFamily="34" charset="-122"/>
                <a:ea typeface="微软雅黑" panose="020B0503020204020204" pitchFamily="34" charset="-122"/>
              </a:rPr>
              <a:t>600</a:t>
            </a:r>
            <a:r>
              <a:rPr lang="zh-CN" altLang="en-US" sz="2133" b="1" dirty="0">
                <a:solidFill>
                  <a:schemeClr val="bg1"/>
                </a:solidFill>
                <a:latin typeface="微软雅黑" panose="020B0503020204020204" pitchFamily="34" charset="-122"/>
                <a:ea typeface="微软雅黑" panose="020B0503020204020204" pitchFamily="34" charset="-122"/>
              </a:rPr>
              <a:t>万</a:t>
            </a:r>
          </a:p>
        </p:txBody>
      </p:sp>
      <p:sp>
        <p:nvSpPr>
          <p:cNvPr id="19" name="TextBox 13"/>
          <p:cNvSpPr txBox="1"/>
          <p:nvPr/>
        </p:nvSpPr>
        <p:spPr>
          <a:xfrm>
            <a:off x="4275409" y="4584344"/>
            <a:ext cx="1203795" cy="328231"/>
          </a:xfrm>
          <a:prstGeom prst="rect">
            <a:avLst/>
          </a:prstGeom>
          <a:noFill/>
        </p:spPr>
        <p:txBody>
          <a:bodyPr wrap="square" lIns="0" tIns="0" rIns="0" bIns="0" rtlCol="0">
            <a:spAutoFit/>
          </a:bodyPr>
          <a:lstStyle/>
          <a:p>
            <a:pPr algn="ctr"/>
            <a:r>
              <a:rPr lang="en-US" altLang="zh-CN" sz="2133" b="1" dirty="0">
                <a:solidFill>
                  <a:schemeClr val="bg1"/>
                </a:solidFill>
                <a:latin typeface="微软雅黑" panose="020B0503020204020204" pitchFamily="34" charset="-122"/>
                <a:ea typeface="微软雅黑" panose="020B0503020204020204" pitchFamily="34" charset="-122"/>
              </a:rPr>
              <a:t>650</a:t>
            </a:r>
            <a:r>
              <a:rPr lang="zh-CN" altLang="en-US" sz="2133" b="1" dirty="0">
                <a:solidFill>
                  <a:schemeClr val="bg1"/>
                </a:solidFill>
                <a:latin typeface="微软雅黑" panose="020B0503020204020204" pitchFamily="34" charset="-122"/>
                <a:ea typeface="微软雅黑" panose="020B0503020204020204" pitchFamily="34" charset="-122"/>
              </a:rPr>
              <a:t>万</a:t>
            </a:r>
          </a:p>
        </p:txBody>
      </p:sp>
      <p:sp>
        <p:nvSpPr>
          <p:cNvPr id="20" name="TextBox 13"/>
          <p:cNvSpPr txBox="1"/>
          <p:nvPr/>
        </p:nvSpPr>
        <p:spPr>
          <a:xfrm>
            <a:off x="4340392" y="5150166"/>
            <a:ext cx="1203795" cy="276999"/>
          </a:xfrm>
          <a:prstGeom prst="rect">
            <a:avLst/>
          </a:prstGeom>
          <a:noFill/>
        </p:spPr>
        <p:txBody>
          <a:bodyPr wrap="square" lIns="0" tIns="0" rIns="0" bIns="0"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实际完成</a:t>
            </a:r>
          </a:p>
        </p:txBody>
      </p:sp>
      <p:grpSp>
        <p:nvGrpSpPr>
          <p:cNvPr id="36" name="组合 35"/>
          <p:cNvGrpSpPr/>
          <p:nvPr/>
        </p:nvGrpSpPr>
        <p:grpSpPr>
          <a:xfrm>
            <a:off x="7920203" y="1599252"/>
            <a:ext cx="3456384" cy="1108968"/>
            <a:chOff x="5652120" y="1235968"/>
            <a:chExt cx="2592288" cy="831726"/>
          </a:xfrm>
        </p:grpSpPr>
        <p:sp>
          <p:nvSpPr>
            <p:cNvPr id="37" name="MH_Text_1"/>
            <p:cNvSpPr txBox="1">
              <a:spLocks noChangeArrowheads="1"/>
            </p:cNvSpPr>
            <p:nvPr>
              <p:custDataLst>
                <p:tags r:id="rId5"/>
              </p:custDataLst>
            </p:nvPr>
          </p:nvSpPr>
          <p:spPr bwMode="auto">
            <a:xfrm>
              <a:off x="5652120" y="1501552"/>
              <a:ext cx="2592288" cy="56614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733"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a:t>
              </a:r>
              <a:endParaRPr lang="en-US" altLang="zh-CN" sz="1733"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8" name="MH_SubTitle_1"/>
            <p:cNvSpPr txBox="1">
              <a:spLocks noChangeArrowheads="1"/>
            </p:cNvSpPr>
            <p:nvPr>
              <p:custDataLst>
                <p:tags r:id="rId6"/>
              </p:custDataLst>
            </p:nvPr>
          </p:nvSpPr>
          <p:spPr bwMode="auto">
            <a:xfrm>
              <a:off x="5652121" y="1235968"/>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r>
                <a:rPr lang="zh-CN" altLang="en-US" sz="2000" b="0" dirty="0">
                  <a:solidFill>
                    <a:schemeClr val="tx1">
                      <a:lumMod val="50000"/>
                      <a:lumOff val="50000"/>
                    </a:schemeClr>
                  </a:solidFill>
                  <a:latin typeface="微软雅黑" panose="020B0503020204020204" pitchFamily="34" charset="-122"/>
                  <a:ea typeface="微软雅黑" panose="020B0503020204020204" pitchFamily="34" charset="-122"/>
                  <a:sym typeface="+mn-lt"/>
                </a:rPr>
                <a:t>计划完成目标</a:t>
              </a:r>
            </a:p>
          </p:txBody>
        </p:sp>
      </p:grpSp>
      <p:cxnSp>
        <p:nvCxnSpPr>
          <p:cNvPr id="39" name="直接连接符 38"/>
          <p:cNvCxnSpPr/>
          <p:nvPr/>
        </p:nvCxnSpPr>
        <p:spPr>
          <a:xfrm>
            <a:off x="6287467" y="2900241"/>
            <a:ext cx="5089120"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7920203" y="3279439"/>
            <a:ext cx="3456384" cy="1108968"/>
            <a:chOff x="5652120" y="2496108"/>
            <a:chExt cx="2592288" cy="831726"/>
          </a:xfrm>
        </p:grpSpPr>
        <p:sp>
          <p:nvSpPr>
            <p:cNvPr id="41" name="MH_Text_1"/>
            <p:cNvSpPr txBox="1">
              <a:spLocks noChangeArrowheads="1"/>
            </p:cNvSpPr>
            <p:nvPr>
              <p:custDataLst>
                <p:tags r:id="rId3"/>
              </p:custDataLst>
            </p:nvPr>
          </p:nvSpPr>
          <p:spPr bwMode="auto">
            <a:xfrm>
              <a:off x="5652120" y="2761692"/>
              <a:ext cx="2592288" cy="56614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733"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a:t>
              </a:r>
              <a:endParaRPr lang="en-US" altLang="zh-CN" sz="1733"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2" name="MH_SubTitle_1"/>
            <p:cNvSpPr txBox="1">
              <a:spLocks noChangeArrowheads="1"/>
            </p:cNvSpPr>
            <p:nvPr>
              <p:custDataLst>
                <p:tags r:id="rId4"/>
              </p:custDataLst>
            </p:nvPr>
          </p:nvSpPr>
          <p:spPr bwMode="auto">
            <a:xfrm>
              <a:off x="5652120" y="2496108"/>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Clr>
                  <a:schemeClr val="accent2"/>
                </a:buClr>
                <a:buNone/>
              </a:pPr>
              <a:r>
                <a:rPr lang="zh-CN" altLang="en-US" sz="2000" b="0" dirty="0">
                  <a:solidFill>
                    <a:schemeClr val="tx1">
                      <a:lumMod val="50000"/>
                      <a:lumOff val="50000"/>
                    </a:schemeClr>
                  </a:solidFill>
                  <a:latin typeface="微软雅黑" panose="020B0503020204020204" pitchFamily="34" charset="-122"/>
                  <a:ea typeface="微软雅黑" panose="020B0503020204020204" pitchFamily="34" charset="-122"/>
                  <a:sym typeface="+mn-lt"/>
                </a:rPr>
                <a:t>实际完成目标</a:t>
              </a:r>
            </a:p>
          </p:txBody>
        </p:sp>
      </p:grpSp>
      <p:grpSp>
        <p:nvGrpSpPr>
          <p:cNvPr id="43" name="组合 42"/>
          <p:cNvGrpSpPr/>
          <p:nvPr/>
        </p:nvGrpSpPr>
        <p:grpSpPr>
          <a:xfrm>
            <a:off x="7920203" y="4959629"/>
            <a:ext cx="3456384" cy="1108968"/>
            <a:chOff x="5652120" y="3756248"/>
            <a:chExt cx="2592288" cy="831726"/>
          </a:xfrm>
        </p:grpSpPr>
        <p:sp>
          <p:nvSpPr>
            <p:cNvPr id="44" name="MH_Text_1"/>
            <p:cNvSpPr txBox="1">
              <a:spLocks noChangeArrowheads="1"/>
            </p:cNvSpPr>
            <p:nvPr>
              <p:custDataLst>
                <p:tags r:id="rId1"/>
              </p:custDataLst>
            </p:nvPr>
          </p:nvSpPr>
          <p:spPr bwMode="auto">
            <a:xfrm>
              <a:off x="5652120" y="4021832"/>
              <a:ext cx="2592288" cy="56614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733"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a:t>
              </a:r>
              <a:endParaRPr lang="en-US" altLang="zh-CN" sz="1733"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5" name="MH_SubTitle_1"/>
            <p:cNvSpPr txBox="1">
              <a:spLocks noChangeArrowheads="1"/>
            </p:cNvSpPr>
            <p:nvPr>
              <p:custDataLst>
                <p:tags r:id="rId2"/>
              </p:custDataLst>
            </p:nvPr>
          </p:nvSpPr>
          <p:spPr bwMode="auto">
            <a:xfrm>
              <a:off x="5652120" y="3756248"/>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r>
                <a:rPr lang="zh-CN" altLang="en-US" sz="2000" b="0" dirty="0">
                  <a:solidFill>
                    <a:schemeClr val="tx1">
                      <a:lumMod val="50000"/>
                      <a:lumOff val="50000"/>
                    </a:schemeClr>
                  </a:solidFill>
                  <a:latin typeface="微软雅黑" panose="020B0503020204020204" pitchFamily="34" charset="-122"/>
                  <a:ea typeface="微软雅黑" panose="020B0503020204020204" pitchFamily="34" charset="-122"/>
                  <a:sym typeface="+mn-lt"/>
                </a:rPr>
                <a:t>实际完成利润</a:t>
              </a:r>
            </a:p>
          </p:txBody>
        </p:sp>
      </p:grpSp>
      <p:cxnSp>
        <p:nvCxnSpPr>
          <p:cNvPr id="46" name="直接连接符 45"/>
          <p:cNvCxnSpPr/>
          <p:nvPr/>
        </p:nvCxnSpPr>
        <p:spPr>
          <a:xfrm>
            <a:off x="6287467" y="4628433"/>
            <a:ext cx="5089120"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5183670" y="1436292"/>
            <a:ext cx="2408529" cy="2465441"/>
            <a:chOff x="5241398" y="-421814"/>
            <a:chExt cx="2408529" cy="2465441"/>
          </a:xfrm>
        </p:grpSpPr>
        <p:grpSp>
          <p:nvGrpSpPr>
            <p:cNvPr id="47" name="组合 46"/>
            <p:cNvGrpSpPr/>
            <p:nvPr/>
          </p:nvGrpSpPr>
          <p:grpSpPr>
            <a:xfrm>
              <a:off x="5241398" y="-421814"/>
              <a:ext cx="2408529" cy="2465441"/>
              <a:chOff x="2160003" y="2746644"/>
              <a:chExt cx="3526233" cy="3609554"/>
            </a:xfrm>
          </p:grpSpPr>
          <p:pic>
            <p:nvPicPr>
              <p:cNvPr id="48" name="图片 4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49" name="椭圆 48"/>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6853008" y="-140155"/>
              <a:ext cx="504413" cy="422025"/>
            </a:xfrm>
            <a:custGeom>
              <a:avLst/>
              <a:gdLst>
                <a:gd name="T0" fmla="*/ 259606 w 2301875"/>
                <a:gd name="T1" fmla="*/ 991831 h 1924050"/>
                <a:gd name="T2" fmla="*/ 363395 w 2301875"/>
                <a:gd name="T3" fmla="*/ 1088396 h 1924050"/>
                <a:gd name="T4" fmla="*/ 373906 w 2301875"/>
                <a:gd name="T5" fmla="*/ 1217851 h 1924050"/>
                <a:gd name="T6" fmla="*/ 363658 w 2301875"/>
                <a:gd name="T7" fmla="*/ 1442819 h 1924050"/>
                <a:gd name="T8" fmla="*/ 588842 w 2301875"/>
                <a:gd name="T9" fmla="*/ 1484918 h 1924050"/>
                <a:gd name="T10" fmla="*/ 0 w 2301875"/>
                <a:gd name="T11" fmla="*/ 1127338 h 1924050"/>
                <a:gd name="T12" fmla="*/ 34684 w 2301875"/>
                <a:gd name="T13" fmla="*/ 1006829 h 1924050"/>
                <a:gd name="T14" fmla="*/ 1779087 w 2301875"/>
                <a:gd name="T15" fmla="*/ 956047 h 1924050"/>
                <a:gd name="T16" fmla="*/ 1870302 w 2301875"/>
                <a:gd name="T17" fmla="*/ 1005757 h 1924050"/>
                <a:gd name="T18" fmla="*/ 1905000 w 2301875"/>
                <a:gd name="T19" fmla="*/ 1126216 h 1924050"/>
                <a:gd name="T20" fmla="*/ 1316177 w 2301875"/>
                <a:gd name="T21" fmla="*/ 1483912 h 1924050"/>
                <a:gd name="T22" fmla="*/ 1541455 w 2301875"/>
                <a:gd name="T23" fmla="*/ 1441567 h 1924050"/>
                <a:gd name="T24" fmla="*/ 1531202 w 2301875"/>
                <a:gd name="T25" fmla="*/ 1216429 h 1924050"/>
                <a:gd name="T26" fmla="*/ 1541455 w 2301875"/>
                <a:gd name="T27" fmla="*/ 1087027 h 1924050"/>
                <a:gd name="T28" fmla="*/ 1645025 w 2301875"/>
                <a:gd name="T29" fmla="*/ 990765 h 1924050"/>
                <a:gd name="T30" fmla="*/ 952237 w 2301875"/>
                <a:gd name="T31" fmla="*/ 799555 h 1924050"/>
                <a:gd name="T32" fmla="*/ 1296630 w 2301875"/>
                <a:gd name="T33" fmla="*/ 1376794 h 1924050"/>
                <a:gd name="T34" fmla="*/ 1192524 w 2301875"/>
                <a:gd name="T35" fmla="*/ 1453355 h 1924050"/>
                <a:gd name="T36" fmla="*/ 952237 w 2301875"/>
                <a:gd name="T37" fmla="*/ 1593850 h 1924050"/>
                <a:gd name="T38" fmla="*/ 712476 w 2301875"/>
                <a:gd name="T39" fmla="*/ 1453355 h 1924050"/>
                <a:gd name="T40" fmla="*/ 608370 w 2301875"/>
                <a:gd name="T41" fmla="*/ 1376794 h 1924050"/>
                <a:gd name="T42" fmla="*/ 166316 w 2301875"/>
                <a:gd name="T43" fmla="*/ 478681 h 1924050"/>
                <a:gd name="T44" fmla="*/ 263684 w 2301875"/>
                <a:gd name="T45" fmla="*/ 507331 h 1924050"/>
                <a:gd name="T46" fmla="*/ 328157 w 2301875"/>
                <a:gd name="T47" fmla="*/ 612732 h 1924050"/>
                <a:gd name="T48" fmla="*/ 345262 w 2301875"/>
                <a:gd name="T49" fmla="*/ 794094 h 1924050"/>
                <a:gd name="T50" fmla="*/ 277368 w 2301875"/>
                <a:gd name="T51" fmla="*/ 873209 h 1924050"/>
                <a:gd name="T52" fmla="*/ 151316 w 2301875"/>
                <a:gd name="T53" fmla="*/ 883986 h 1924050"/>
                <a:gd name="T54" fmla="*/ 54473 w 2301875"/>
                <a:gd name="T55" fmla="*/ 812493 h 1924050"/>
                <a:gd name="T56" fmla="*/ 263 w 2301875"/>
                <a:gd name="T57" fmla="*/ 680019 h 1924050"/>
                <a:gd name="T58" fmla="*/ 36316 w 2301875"/>
                <a:gd name="T59" fmla="*/ 545180 h 1924050"/>
                <a:gd name="T60" fmla="*/ 119737 w 2301875"/>
                <a:gd name="T61" fmla="*/ 485514 h 1924050"/>
                <a:gd name="T62" fmla="*/ 1779115 w 2301875"/>
                <a:gd name="T63" fmla="*/ 482627 h 1924050"/>
                <a:gd name="T64" fmla="*/ 1863390 w 2301875"/>
                <a:gd name="T65" fmla="*/ 536018 h 1924050"/>
                <a:gd name="T66" fmla="*/ 1905000 w 2301875"/>
                <a:gd name="T67" fmla="*/ 668575 h 1924050"/>
                <a:gd name="T68" fmla="*/ 1856016 w 2301875"/>
                <a:gd name="T69" fmla="*/ 804553 h 1924050"/>
                <a:gd name="T70" fmla="*/ 1759890 w 2301875"/>
                <a:gd name="T71" fmla="*/ 880564 h 1924050"/>
                <a:gd name="T72" fmla="*/ 1635059 w 2301875"/>
                <a:gd name="T73" fmla="*/ 875303 h 1924050"/>
                <a:gd name="T74" fmla="*/ 1560529 w 2301875"/>
                <a:gd name="T75" fmla="*/ 797188 h 1924050"/>
                <a:gd name="T76" fmla="*/ 1573433 w 2301875"/>
                <a:gd name="T77" fmla="*/ 623337 h 1924050"/>
                <a:gd name="T78" fmla="*/ 1636375 w 2301875"/>
                <a:gd name="T79" fmla="*/ 509454 h 1924050"/>
                <a:gd name="T80" fmla="*/ 830317 w 2301875"/>
                <a:gd name="T81" fmla="*/ 406353 h 1924050"/>
                <a:gd name="T82" fmla="*/ 922020 w 2301875"/>
                <a:gd name="T83" fmla="*/ 522867 h 1924050"/>
                <a:gd name="T84" fmla="*/ 921232 w 2301875"/>
                <a:gd name="T85" fmla="*/ 461848 h 1924050"/>
                <a:gd name="T86" fmla="*/ 944091 w 2301875"/>
                <a:gd name="T87" fmla="*/ 436599 h 1924050"/>
                <a:gd name="T88" fmla="*/ 997694 w 2301875"/>
                <a:gd name="T89" fmla="*/ 454747 h 1924050"/>
                <a:gd name="T90" fmla="*/ 986658 w 2301875"/>
                <a:gd name="T91" fmla="*/ 501037 h 1924050"/>
                <a:gd name="T92" fmla="*/ 1055239 w 2301875"/>
                <a:gd name="T93" fmla="*/ 469476 h 1924050"/>
                <a:gd name="T94" fmla="*/ 1194763 w 2301875"/>
                <a:gd name="T95" fmla="*/ 458430 h 1924050"/>
                <a:gd name="T96" fmla="*/ 669247 w 2301875"/>
                <a:gd name="T97" fmla="*/ 500774 h 1924050"/>
                <a:gd name="T98" fmla="*/ 776189 w 2301875"/>
                <a:gd name="T99" fmla="*/ 423712 h 1924050"/>
                <a:gd name="T100" fmla="*/ 1013359 w 2301875"/>
                <a:gd name="T101" fmla="*/ 13659 h 1924050"/>
                <a:gd name="T102" fmla="*/ 1091793 w 2301875"/>
                <a:gd name="T103" fmla="*/ 105070 h 1924050"/>
                <a:gd name="T104" fmla="*/ 1109106 w 2301875"/>
                <a:gd name="T105" fmla="*/ 189913 h 1924050"/>
                <a:gd name="T106" fmla="*/ 1087072 w 2301875"/>
                <a:gd name="T107" fmla="*/ 268453 h 1924050"/>
                <a:gd name="T108" fmla="*/ 1014671 w 2301875"/>
                <a:gd name="T109" fmla="*/ 381929 h 1924050"/>
                <a:gd name="T110" fmla="*/ 937812 w 2301875"/>
                <a:gd name="T111" fmla="*/ 408459 h 1924050"/>
                <a:gd name="T112" fmla="*/ 863575 w 2301875"/>
                <a:gd name="T113" fmla="*/ 352772 h 1924050"/>
                <a:gd name="T114" fmla="*/ 804290 w 2301875"/>
                <a:gd name="T115" fmla="*/ 246914 h 1924050"/>
                <a:gd name="T116" fmla="*/ 802979 w 2301875"/>
                <a:gd name="T117" fmla="*/ 161282 h 1924050"/>
                <a:gd name="T118" fmla="*/ 855443 w 2301875"/>
                <a:gd name="T119" fmla="*/ 38087 h 19240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301875" h="1924050">
                  <a:moveTo>
                    <a:pt x="143828" y="1155700"/>
                  </a:moveTo>
                  <a:lnTo>
                    <a:pt x="152400" y="1155700"/>
                  </a:lnTo>
                  <a:lnTo>
                    <a:pt x="160973" y="1155700"/>
                  </a:lnTo>
                  <a:lnTo>
                    <a:pt x="170815" y="1156336"/>
                  </a:lnTo>
                  <a:lnTo>
                    <a:pt x="180658" y="1157288"/>
                  </a:lnTo>
                  <a:lnTo>
                    <a:pt x="191453" y="1158877"/>
                  </a:lnTo>
                  <a:lnTo>
                    <a:pt x="202883" y="1160782"/>
                  </a:lnTo>
                  <a:lnTo>
                    <a:pt x="214313" y="1163006"/>
                  </a:lnTo>
                  <a:lnTo>
                    <a:pt x="226060" y="1165547"/>
                  </a:lnTo>
                  <a:lnTo>
                    <a:pt x="238125" y="1168723"/>
                  </a:lnTo>
                  <a:lnTo>
                    <a:pt x="250825" y="1172535"/>
                  </a:lnTo>
                  <a:lnTo>
                    <a:pt x="263208" y="1176664"/>
                  </a:lnTo>
                  <a:lnTo>
                    <a:pt x="275908" y="1181111"/>
                  </a:lnTo>
                  <a:lnTo>
                    <a:pt x="288608" y="1185875"/>
                  </a:lnTo>
                  <a:lnTo>
                    <a:pt x="301308" y="1191275"/>
                  </a:lnTo>
                  <a:lnTo>
                    <a:pt x="313690" y="1197310"/>
                  </a:lnTo>
                  <a:lnTo>
                    <a:pt x="326390" y="1203980"/>
                  </a:lnTo>
                  <a:lnTo>
                    <a:pt x="338455" y="1210650"/>
                  </a:lnTo>
                  <a:lnTo>
                    <a:pt x="350520" y="1217956"/>
                  </a:lnTo>
                  <a:lnTo>
                    <a:pt x="361950" y="1225897"/>
                  </a:lnTo>
                  <a:lnTo>
                    <a:pt x="373380" y="1234155"/>
                  </a:lnTo>
                  <a:lnTo>
                    <a:pt x="384175" y="1243049"/>
                  </a:lnTo>
                  <a:lnTo>
                    <a:pt x="394653" y="1252578"/>
                  </a:lnTo>
                  <a:lnTo>
                    <a:pt x="404495" y="1262424"/>
                  </a:lnTo>
                  <a:lnTo>
                    <a:pt x="413385" y="1272906"/>
                  </a:lnTo>
                  <a:lnTo>
                    <a:pt x="417830" y="1278306"/>
                  </a:lnTo>
                  <a:lnTo>
                    <a:pt x="421958" y="1284023"/>
                  </a:lnTo>
                  <a:lnTo>
                    <a:pt x="425768" y="1289423"/>
                  </a:lnTo>
                  <a:lnTo>
                    <a:pt x="429578" y="1295458"/>
                  </a:lnTo>
                  <a:lnTo>
                    <a:pt x="432753" y="1301175"/>
                  </a:lnTo>
                  <a:lnTo>
                    <a:pt x="436245" y="1307528"/>
                  </a:lnTo>
                  <a:lnTo>
                    <a:pt x="439102" y="1313881"/>
                  </a:lnTo>
                  <a:lnTo>
                    <a:pt x="441960" y="1320233"/>
                  </a:lnTo>
                  <a:lnTo>
                    <a:pt x="444818" y="1326268"/>
                  </a:lnTo>
                  <a:lnTo>
                    <a:pt x="447358" y="1332938"/>
                  </a:lnTo>
                  <a:lnTo>
                    <a:pt x="448945" y="1339926"/>
                  </a:lnTo>
                  <a:lnTo>
                    <a:pt x="451167" y="1346914"/>
                  </a:lnTo>
                  <a:lnTo>
                    <a:pt x="452755" y="1353902"/>
                  </a:lnTo>
                  <a:lnTo>
                    <a:pt x="454025" y="1360890"/>
                  </a:lnTo>
                  <a:lnTo>
                    <a:pt x="454978" y="1368513"/>
                  </a:lnTo>
                  <a:lnTo>
                    <a:pt x="455613" y="1375819"/>
                  </a:lnTo>
                  <a:lnTo>
                    <a:pt x="456565" y="1383442"/>
                  </a:lnTo>
                  <a:lnTo>
                    <a:pt x="456565" y="1391383"/>
                  </a:lnTo>
                  <a:lnTo>
                    <a:pt x="456248" y="1407264"/>
                  </a:lnTo>
                  <a:lnTo>
                    <a:pt x="455613" y="1423146"/>
                  </a:lnTo>
                  <a:lnTo>
                    <a:pt x="454660" y="1438392"/>
                  </a:lnTo>
                  <a:lnTo>
                    <a:pt x="453390" y="1454274"/>
                  </a:lnTo>
                  <a:lnTo>
                    <a:pt x="451803" y="1470155"/>
                  </a:lnTo>
                  <a:lnTo>
                    <a:pt x="449898" y="1485719"/>
                  </a:lnTo>
                  <a:lnTo>
                    <a:pt x="447675" y="1501283"/>
                  </a:lnTo>
                  <a:lnTo>
                    <a:pt x="445135" y="1516847"/>
                  </a:lnTo>
                  <a:lnTo>
                    <a:pt x="442595" y="1531776"/>
                  </a:lnTo>
                  <a:lnTo>
                    <a:pt x="439738" y="1546704"/>
                  </a:lnTo>
                  <a:lnTo>
                    <a:pt x="433705" y="1575609"/>
                  </a:lnTo>
                  <a:lnTo>
                    <a:pt x="427037" y="1603560"/>
                  </a:lnTo>
                  <a:lnTo>
                    <a:pt x="420370" y="1629288"/>
                  </a:lnTo>
                  <a:lnTo>
                    <a:pt x="413703" y="1653111"/>
                  </a:lnTo>
                  <a:lnTo>
                    <a:pt x="407035" y="1674710"/>
                  </a:lnTo>
                  <a:lnTo>
                    <a:pt x="401003" y="1693768"/>
                  </a:lnTo>
                  <a:lnTo>
                    <a:pt x="395605" y="1710284"/>
                  </a:lnTo>
                  <a:lnTo>
                    <a:pt x="387667" y="1733154"/>
                  </a:lnTo>
                  <a:lnTo>
                    <a:pt x="384175" y="1741412"/>
                  </a:lnTo>
                  <a:lnTo>
                    <a:pt x="412433" y="1741412"/>
                  </a:lnTo>
                  <a:lnTo>
                    <a:pt x="439420" y="1741730"/>
                  </a:lnTo>
                  <a:lnTo>
                    <a:pt x="464820" y="1742365"/>
                  </a:lnTo>
                  <a:lnTo>
                    <a:pt x="489268" y="1743636"/>
                  </a:lnTo>
                  <a:lnTo>
                    <a:pt x="512128" y="1745224"/>
                  </a:lnTo>
                  <a:lnTo>
                    <a:pt x="534353" y="1746494"/>
                  </a:lnTo>
                  <a:lnTo>
                    <a:pt x="554990" y="1748400"/>
                  </a:lnTo>
                  <a:lnTo>
                    <a:pt x="574040" y="1750624"/>
                  </a:lnTo>
                  <a:lnTo>
                    <a:pt x="592455" y="1753165"/>
                  </a:lnTo>
                  <a:lnTo>
                    <a:pt x="609918" y="1756023"/>
                  </a:lnTo>
                  <a:lnTo>
                    <a:pt x="626110" y="1759517"/>
                  </a:lnTo>
                  <a:lnTo>
                    <a:pt x="641033" y="1763011"/>
                  </a:lnTo>
                  <a:lnTo>
                    <a:pt x="655320" y="1767140"/>
                  </a:lnTo>
                  <a:lnTo>
                    <a:pt x="668338" y="1771270"/>
                  </a:lnTo>
                  <a:lnTo>
                    <a:pt x="680720" y="1776034"/>
                  </a:lnTo>
                  <a:lnTo>
                    <a:pt x="691833" y="1781116"/>
                  </a:lnTo>
                  <a:lnTo>
                    <a:pt x="701993" y="1786834"/>
                  </a:lnTo>
                  <a:lnTo>
                    <a:pt x="711518" y="1792551"/>
                  </a:lnTo>
                  <a:lnTo>
                    <a:pt x="720090" y="1799221"/>
                  </a:lnTo>
                  <a:lnTo>
                    <a:pt x="727710" y="1805891"/>
                  </a:lnTo>
                  <a:lnTo>
                    <a:pt x="734695" y="1813197"/>
                  </a:lnTo>
                  <a:lnTo>
                    <a:pt x="741045" y="1821138"/>
                  </a:lnTo>
                  <a:lnTo>
                    <a:pt x="746760" y="1829078"/>
                  </a:lnTo>
                  <a:lnTo>
                    <a:pt x="751523" y="1837655"/>
                  </a:lnTo>
                  <a:lnTo>
                    <a:pt x="755968" y="1846866"/>
                  </a:lnTo>
                  <a:lnTo>
                    <a:pt x="759143" y="1856077"/>
                  </a:lnTo>
                  <a:lnTo>
                    <a:pt x="762000" y="1866559"/>
                  </a:lnTo>
                  <a:lnTo>
                    <a:pt x="764223" y="1876723"/>
                  </a:lnTo>
                  <a:lnTo>
                    <a:pt x="766128" y="1887840"/>
                  </a:lnTo>
                  <a:lnTo>
                    <a:pt x="767398" y="1899275"/>
                  </a:lnTo>
                  <a:lnTo>
                    <a:pt x="768033" y="1911345"/>
                  </a:lnTo>
                  <a:lnTo>
                    <a:pt x="768350" y="1924050"/>
                  </a:lnTo>
                  <a:lnTo>
                    <a:pt x="0" y="1924050"/>
                  </a:lnTo>
                  <a:lnTo>
                    <a:pt x="0" y="1360890"/>
                  </a:lnTo>
                  <a:lnTo>
                    <a:pt x="318" y="1350408"/>
                  </a:lnTo>
                  <a:lnTo>
                    <a:pt x="635" y="1339609"/>
                  </a:lnTo>
                  <a:lnTo>
                    <a:pt x="1905" y="1329445"/>
                  </a:lnTo>
                  <a:lnTo>
                    <a:pt x="2858" y="1319280"/>
                  </a:lnTo>
                  <a:lnTo>
                    <a:pt x="4445" y="1309434"/>
                  </a:lnTo>
                  <a:lnTo>
                    <a:pt x="6350" y="1299587"/>
                  </a:lnTo>
                  <a:lnTo>
                    <a:pt x="8573" y="1289741"/>
                  </a:lnTo>
                  <a:lnTo>
                    <a:pt x="11113" y="1280529"/>
                  </a:lnTo>
                  <a:lnTo>
                    <a:pt x="13970" y="1271318"/>
                  </a:lnTo>
                  <a:lnTo>
                    <a:pt x="16828" y="1262424"/>
                  </a:lnTo>
                  <a:lnTo>
                    <a:pt x="20638" y="1254166"/>
                  </a:lnTo>
                  <a:lnTo>
                    <a:pt x="24448" y="1245590"/>
                  </a:lnTo>
                  <a:lnTo>
                    <a:pt x="28258" y="1237967"/>
                  </a:lnTo>
                  <a:lnTo>
                    <a:pt x="32385" y="1230026"/>
                  </a:lnTo>
                  <a:lnTo>
                    <a:pt x="37148" y="1222403"/>
                  </a:lnTo>
                  <a:lnTo>
                    <a:pt x="41910" y="1215415"/>
                  </a:lnTo>
                  <a:lnTo>
                    <a:pt x="47308" y="1208745"/>
                  </a:lnTo>
                  <a:lnTo>
                    <a:pt x="52388" y="1202074"/>
                  </a:lnTo>
                  <a:lnTo>
                    <a:pt x="58103" y="1196039"/>
                  </a:lnTo>
                  <a:lnTo>
                    <a:pt x="64135" y="1190322"/>
                  </a:lnTo>
                  <a:lnTo>
                    <a:pt x="70168" y="1185240"/>
                  </a:lnTo>
                  <a:lnTo>
                    <a:pt x="76835" y="1180158"/>
                  </a:lnTo>
                  <a:lnTo>
                    <a:pt x="83185" y="1175393"/>
                  </a:lnTo>
                  <a:lnTo>
                    <a:pt x="89853" y="1171582"/>
                  </a:lnTo>
                  <a:lnTo>
                    <a:pt x="96838" y="1167770"/>
                  </a:lnTo>
                  <a:lnTo>
                    <a:pt x="104458" y="1164912"/>
                  </a:lnTo>
                  <a:lnTo>
                    <a:pt x="111760" y="1161735"/>
                  </a:lnTo>
                  <a:lnTo>
                    <a:pt x="119380" y="1159512"/>
                  </a:lnTo>
                  <a:lnTo>
                    <a:pt x="127635" y="1157924"/>
                  </a:lnTo>
                  <a:lnTo>
                    <a:pt x="135255" y="1156653"/>
                  </a:lnTo>
                  <a:lnTo>
                    <a:pt x="143828" y="1155700"/>
                  </a:lnTo>
                  <a:close/>
                  <a:moveTo>
                    <a:pt x="2149730" y="1154113"/>
                  </a:moveTo>
                  <a:lnTo>
                    <a:pt x="2158306" y="1154431"/>
                  </a:lnTo>
                  <a:lnTo>
                    <a:pt x="2166564" y="1155066"/>
                  </a:lnTo>
                  <a:lnTo>
                    <a:pt x="2174505" y="1156653"/>
                  </a:lnTo>
                  <a:lnTo>
                    <a:pt x="2182763" y="1158558"/>
                  </a:lnTo>
                  <a:lnTo>
                    <a:pt x="2190069" y="1160781"/>
                  </a:lnTo>
                  <a:lnTo>
                    <a:pt x="2197692" y="1163321"/>
                  </a:lnTo>
                  <a:lnTo>
                    <a:pt x="2204680" y="1166496"/>
                  </a:lnTo>
                  <a:lnTo>
                    <a:pt x="2212303" y="1170306"/>
                  </a:lnTo>
                  <a:lnTo>
                    <a:pt x="2218656" y="1174433"/>
                  </a:lnTo>
                  <a:lnTo>
                    <a:pt x="2225326" y="1178878"/>
                  </a:lnTo>
                  <a:lnTo>
                    <a:pt x="2231679" y="1183958"/>
                  </a:lnTo>
                  <a:lnTo>
                    <a:pt x="2238031" y="1189038"/>
                  </a:lnTo>
                  <a:lnTo>
                    <a:pt x="2243749" y="1195071"/>
                  </a:lnTo>
                  <a:lnTo>
                    <a:pt x="2249466" y="1200786"/>
                  </a:lnTo>
                  <a:lnTo>
                    <a:pt x="2254866" y="1207136"/>
                  </a:lnTo>
                  <a:lnTo>
                    <a:pt x="2259948" y="1214121"/>
                  </a:lnTo>
                  <a:lnTo>
                    <a:pt x="2265030" y="1221106"/>
                  </a:lnTo>
                  <a:lnTo>
                    <a:pt x="2269477" y="1228408"/>
                  </a:lnTo>
                  <a:lnTo>
                    <a:pt x="2273606" y="1236346"/>
                  </a:lnTo>
                  <a:lnTo>
                    <a:pt x="2277735" y="1244283"/>
                  </a:lnTo>
                  <a:lnTo>
                    <a:pt x="2281547" y="1252856"/>
                  </a:lnTo>
                  <a:lnTo>
                    <a:pt x="2284723" y="1261428"/>
                  </a:lnTo>
                  <a:lnTo>
                    <a:pt x="2288217" y="1270318"/>
                  </a:lnTo>
                  <a:lnTo>
                    <a:pt x="2291076" y="1279526"/>
                  </a:lnTo>
                  <a:lnTo>
                    <a:pt x="2293299" y="1288733"/>
                  </a:lnTo>
                  <a:lnTo>
                    <a:pt x="2295523" y="1298258"/>
                  </a:lnTo>
                  <a:lnTo>
                    <a:pt x="2297428" y="1307783"/>
                  </a:lnTo>
                  <a:lnTo>
                    <a:pt x="2299334" y="1317626"/>
                  </a:lnTo>
                  <a:lnTo>
                    <a:pt x="2300287" y="1328103"/>
                  </a:lnTo>
                  <a:lnTo>
                    <a:pt x="2300922" y="1338263"/>
                  </a:lnTo>
                  <a:lnTo>
                    <a:pt x="2301875" y="1348741"/>
                  </a:lnTo>
                  <a:lnTo>
                    <a:pt x="2301875" y="1359536"/>
                  </a:lnTo>
                  <a:lnTo>
                    <a:pt x="2301875" y="1922463"/>
                  </a:lnTo>
                  <a:lnTo>
                    <a:pt x="1533525" y="1922463"/>
                  </a:lnTo>
                  <a:lnTo>
                    <a:pt x="1533843" y="1910081"/>
                  </a:lnTo>
                  <a:lnTo>
                    <a:pt x="1534160" y="1897698"/>
                  </a:lnTo>
                  <a:lnTo>
                    <a:pt x="1535748" y="1886268"/>
                  </a:lnTo>
                  <a:lnTo>
                    <a:pt x="1537019" y="1875473"/>
                  </a:lnTo>
                  <a:lnTo>
                    <a:pt x="1539560" y="1864678"/>
                  </a:lnTo>
                  <a:lnTo>
                    <a:pt x="1542736" y="1854518"/>
                  </a:lnTo>
                  <a:lnTo>
                    <a:pt x="1545913" y="1844993"/>
                  </a:lnTo>
                  <a:lnTo>
                    <a:pt x="1550042" y="1836103"/>
                  </a:lnTo>
                  <a:lnTo>
                    <a:pt x="1554806" y="1827531"/>
                  </a:lnTo>
                  <a:lnTo>
                    <a:pt x="1560524" y="1819276"/>
                  </a:lnTo>
                  <a:lnTo>
                    <a:pt x="1566559" y="1811973"/>
                  </a:lnTo>
                  <a:lnTo>
                    <a:pt x="1573547" y="1804671"/>
                  </a:lnTo>
                  <a:lnTo>
                    <a:pt x="1581487" y="1798003"/>
                  </a:lnTo>
                  <a:lnTo>
                    <a:pt x="1590381" y="1791336"/>
                  </a:lnTo>
                  <a:lnTo>
                    <a:pt x="1599592" y="1785303"/>
                  </a:lnTo>
                  <a:lnTo>
                    <a:pt x="1610074" y="1779906"/>
                  </a:lnTo>
                  <a:lnTo>
                    <a:pt x="1621191" y="1774508"/>
                  </a:lnTo>
                  <a:lnTo>
                    <a:pt x="1633261" y="1769746"/>
                  </a:lnTo>
                  <a:lnTo>
                    <a:pt x="1646602" y="1765301"/>
                  </a:lnTo>
                  <a:lnTo>
                    <a:pt x="1660578" y="1761491"/>
                  </a:lnTo>
                  <a:lnTo>
                    <a:pt x="1675824" y="1757998"/>
                  </a:lnTo>
                  <a:lnTo>
                    <a:pt x="1692023" y="1754823"/>
                  </a:lnTo>
                  <a:lnTo>
                    <a:pt x="1709493" y="1751648"/>
                  </a:lnTo>
                  <a:lnTo>
                    <a:pt x="1727598" y="1749108"/>
                  </a:lnTo>
                  <a:lnTo>
                    <a:pt x="1746973" y="1746886"/>
                  </a:lnTo>
                  <a:lnTo>
                    <a:pt x="1767619" y="1745298"/>
                  </a:lnTo>
                  <a:lnTo>
                    <a:pt x="1789853" y="1743393"/>
                  </a:lnTo>
                  <a:lnTo>
                    <a:pt x="1812723" y="1742123"/>
                  </a:lnTo>
                  <a:lnTo>
                    <a:pt x="1836863" y="1741171"/>
                  </a:lnTo>
                  <a:lnTo>
                    <a:pt x="1862591" y="1740218"/>
                  </a:lnTo>
                  <a:lnTo>
                    <a:pt x="1889272" y="1739901"/>
                  </a:lnTo>
                  <a:lnTo>
                    <a:pt x="1917859" y="1739901"/>
                  </a:lnTo>
                  <a:lnTo>
                    <a:pt x="1914365" y="1731963"/>
                  </a:lnTo>
                  <a:lnTo>
                    <a:pt x="1906424" y="1708786"/>
                  </a:lnTo>
                  <a:lnTo>
                    <a:pt x="1900707" y="1692276"/>
                  </a:lnTo>
                  <a:lnTo>
                    <a:pt x="1894989" y="1673226"/>
                  </a:lnTo>
                  <a:lnTo>
                    <a:pt x="1888319" y="1651636"/>
                  </a:lnTo>
                  <a:lnTo>
                    <a:pt x="1881649" y="1627506"/>
                  </a:lnTo>
                  <a:lnTo>
                    <a:pt x="1874661" y="1601788"/>
                  </a:lnTo>
                  <a:lnTo>
                    <a:pt x="1868308" y="1574166"/>
                  </a:lnTo>
                  <a:lnTo>
                    <a:pt x="1861956" y="1545273"/>
                  </a:lnTo>
                  <a:lnTo>
                    <a:pt x="1859097" y="1530033"/>
                  </a:lnTo>
                  <a:lnTo>
                    <a:pt x="1856556" y="1515111"/>
                  </a:lnTo>
                  <a:lnTo>
                    <a:pt x="1854333" y="1499871"/>
                  </a:lnTo>
                  <a:lnTo>
                    <a:pt x="1852109" y="1484313"/>
                  </a:lnTo>
                  <a:lnTo>
                    <a:pt x="1850203" y="1468438"/>
                  </a:lnTo>
                  <a:lnTo>
                    <a:pt x="1848298" y="1453198"/>
                  </a:lnTo>
                  <a:lnTo>
                    <a:pt x="1847027" y="1437323"/>
                  </a:lnTo>
                  <a:lnTo>
                    <a:pt x="1846392" y="1421448"/>
                  </a:lnTo>
                  <a:lnTo>
                    <a:pt x="1845439" y="1405573"/>
                  </a:lnTo>
                  <a:lnTo>
                    <a:pt x="1845439" y="1390016"/>
                  </a:lnTo>
                  <a:lnTo>
                    <a:pt x="1845439" y="1382396"/>
                  </a:lnTo>
                  <a:lnTo>
                    <a:pt x="1845757" y="1374458"/>
                  </a:lnTo>
                  <a:lnTo>
                    <a:pt x="1846709" y="1367156"/>
                  </a:lnTo>
                  <a:lnTo>
                    <a:pt x="1847662" y="1359853"/>
                  </a:lnTo>
                  <a:lnTo>
                    <a:pt x="1849251" y="1352551"/>
                  </a:lnTo>
                  <a:lnTo>
                    <a:pt x="1850521" y="1345566"/>
                  </a:lnTo>
                  <a:lnTo>
                    <a:pt x="1852427" y="1338263"/>
                  </a:lnTo>
                  <a:lnTo>
                    <a:pt x="1854650" y="1331913"/>
                  </a:lnTo>
                  <a:lnTo>
                    <a:pt x="1856874" y="1325246"/>
                  </a:lnTo>
                  <a:lnTo>
                    <a:pt x="1859732" y="1318578"/>
                  </a:lnTo>
                  <a:lnTo>
                    <a:pt x="1862591" y="1312228"/>
                  </a:lnTo>
                  <a:lnTo>
                    <a:pt x="1865767" y="1305878"/>
                  </a:lnTo>
                  <a:lnTo>
                    <a:pt x="1869261" y="1300163"/>
                  </a:lnTo>
                  <a:lnTo>
                    <a:pt x="1872438" y="1294131"/>
                  </a:lnTo>
                  <a:lnTo>
                    <a:pt x="1876249" y="1288416"/>
                  </a:lnTo>
                  <a:lnTo>
                    <a:pt x="1880061" y="1282383"/>
                  </a:lnTo>
                  <a:lnTo>
                    <a:pt x="1884190" y="1276986"/>
                  </a:lnTo>
                  <a:lnTo>
                    <a:pt x="1888637" y="1271588"/>
                  </a:lnTo>
                  <a:lnTo>
                    <a:pt x="1897531" y="1261111"/>
                  </a:lnTo>
                  <a:lnTo>
                    <a:pt x="1907377" y="1251268"/>
                  </a:lnTo>
                  <a:lnTo>
                    <a:pt x="1917859" y="1241743"/>
                  </a:lnTo>
                  <a:lnTo>
                    <a:pt x="1928341" y="1232853"/>
                  </a:lnTo>
                  <a:lnTo>
                    <a:pt x="1939458" y="1224598"/>
                  </a:lnTo>
                  <a:lnTo>
                    <a:pt x="1951210" y="1216661"/>
                  </a:lnTo>
                  <a:lnTo>
                    <a:pt x="1963280" y="1209358"/>
                  </a:lnTo>
                  <a:lnTo>
                    <a:pt x="1975668" y="1202373"/>
                  </a:lnTo>
                  <a:lnTo>
                    <a:pt x="1987738" y="1196023"/>
                  </a:lnTo>
                  <a:lnTo>
                    <a:pt x="2000761" y="1190308"/>
                  </a:lnTo>
                  <a:lnTo>
                    <a:pt x="2013466" y="1184593"/>
                  </a:lnTo>
                  <a:lnTo>
                    <a:pt x="2026171" y="1179831"/>
                  </a:lnTo>
                  <a:lnTo>
                    <a:pt x="2038876" y="1175068"/>
                  </a:lnTo>
                  <a:lnTo>
                    <a:pt x="2051264" y="1170941"/>
                  </a:lnTo>
                  <a:lnTo>
                    <a:pt x="2063969" y="1167766"/>
                  </a:lnTo>
                  <a:lnTo>
                    <a:pt x="2076039" y="1164273"/>
                  </a:lnTo>
                  <a:lnTo>
                    <a:pt x="2087792" y="1161733"/>
                  </a:lnTo>
                  <a:lnTo>
                    <a:pt x="2099226" y="1159193"/>
                  </a:lnTo>
                  <a:lnTo>
                    <a:pt x="2110344" y="1157288"/>
                  </a:lnTo>
                  <a:lnTo>
                    <a:pt x="2121143" y="1156018"/>
                  </a:lnTo>
                  <a:lnTo>
                    <a:pt x="2131307" y="1155066"/>
                  </a:lnTo>
                  <a:lnTo>
                    <a:pt x="2140836" y="1154431"/>
                  </a:lnTo>
                  <a:lnTo>
                    <a:pt x="2149730" y="1154113"/>
                  </a:lnTo>
                  <a:close/>
                  <a:moveTo>
                    <a:pt x="692229" y="965200"/>
                  </a:moveTo>
                  <a:lnTo>
                    <a:pt x="1150620" y="965200"/>
                  </a:lnTo>
                  <a:lnTo>
                    <a:pt x="1609646" y="965200"/>
                  </a:lnTo>
                  <a:lnTo>
                    <a:pt x="1762125" y="1627407"/>
                  </a:lnTo>
                  <a:lnTo>
                    <a:pt x="1757995" y="1627089"/>
                  </a:lnTo>
                  <a:lnTo>
                    <a:pt x="1745606" y="1627407"/>
                  </a:lnTo>
                  <a:lnTo>
                    <a:pt x="1727817" y="1627725"/>
                  </a:lnTo>
                  <a:lnTo>
                    <a:pt x="1716381" y="1628677"/>
                  </a:lnTo>
                  <a:lnTo>
                    <a:pt x="1703675" y="1629630"/>
                  </a:lnTo>
                  <a:lnTo>
                    <a:pt x="1690015" y="1631218"/>
                  </a:lnTo>
                  <a:lnTo>
                    <a:pt x="1675403" y="1633441"/>
                  </a:lnTo>
                  <a:lnTo>
                    <a:pt x="1660155" y="1635982"/>
                  </a:lnTo>
                  <a:lnTo>
                    <a:pt x="1643954" y="1638841"/>
                  </a:lnTo>
                  <a:lnTo>
                    <a:pt x="1627435" y="1642652"/>
                  </a:lnTo>
                  <a:lnTo>
                    <a:pt x="1610281" y="1647416"/>
                  </a:lnTo>
                  <a:lnTo>
                    <a:pt x="1593127" y="1652498"/>
                  </a:lnTo>
                  <a:lnTo>
                    <a:pt x="1575656" y="1658850"/>
                  </a:lnTo>
                  <a:lnTo>
                    <a:pt x="1566761" y="1662026"/>
                  </a:lnTo>
                  <a:lnTo>
                    <a:pt x="1557866" y="1665837"/>
                  </a:lnTo>
                  <a:lnTo>
                    <a:pt x="1549607" y="1669331"/>
                  </a:lnTo>
                  <a:lnTo>
                    <a:pt x="1540713" y="1673777"/>
                  </a:lnTo>
                  <a:lnTo>
                    <a:pt x="1532135" y="1678224"/>
                  </a:lnTo>
                  <a:lnTo>
                    <a:pt x="1523558" y="1682670"/>
                  </a:lnTo>
                  <a:lnTo>
                    <a:pt x="1515299" y="1688070"/>
                  </a:lnTo>
                  <a:lnTo>
                    <a:pt x="1507040" y="1693151"/>
                  </a:lnTo>
                  <a:lnTo>
                    <a:pt x="1499098" y="1698551"/>
                  </a:lnTo>
                  <a:lnTo>
                    <a:pt x="1490839" y="1704585"/>
                  </a:lnTo>
                  <a:lnTo>
                    <a:pt x="1483215" y="1710302"/>
                  </a:lnTo>
                  <a:lnTo>
                    <a:pt x="1475591" y="1716972"/>
                  </a:lnTo>
                  <a:lnTo>
                    <a:pt x="1467967" y="1723641"/>
                  </a:lnTo>
                  <a:lnTo>
                    <a:pt x="1460978" y="1730629"/>
                  </a:lnTo>
                  <a:lnTo>
                    <a:pt x="1453990" y="1737934"/>
                  </a:lnTo>
                  <a:lnTo>
                    <a:pt x="1447319" y="1745874"/>
                  </a:lnTo>
                  <a:lnTo>
                    <a:pt x="1440966" y="1754449"/>
                  </a:lnTo>
                  <a:lnTo>
                    <a:pt x="1434930" y="1762707"/>
                  </a:lnTo>
                  <a:lnTo>
                    <a:pt x="1428894" y="1771600"/>
                  </a:lnTo>
                  <a:lnTo>
                    <a:pt x="1423494" y="1780810"/>
                  </a:lnTo>
                  <a:lnTo>
                    <a:pt x="1418094" y="1790338"/>
                  </a:lnTo>
                  <a:lnTo>
                    <a:pt x="1413329" y="1800502"/>
                  </a:lnTo>
                  <a:lnTo>
                    <a:pt x="1408881" y="1810665"/>
                  </a:lnTo>
                  <a:lnTo>
                    <a:pt x="1405387" y="1821781"/>
                  </a:lnTo>
                  <a:lnTo>
                    <a:pt x="1401575" y="1832898"/>
                  </a:lnTo>
                  <a:lnTo>
                    <a:pt x="1398398" y="1844649"/>
                  </a:lnTo>
                  <a:lnTo>
                    <a:pt x="1395539" y="1856718"/>
                  </a:lnTo>
                  <a:lnTo>
                    <a:pt x="1392998" y="1869422"/>
                  </a:lnTo>
                  <a:lnTo>
                    <a:pt x="1391727" y="1882444"/>
                  </a:lnTo>
                  <a:lnTo>
                    <a:pt x="1390139" y="1895466"/>
                  </a:lnTo>
                  <a:lnTo>
                    <a:pt x="1389504" y="1909758"/>
                  </a:lnTo>
                  <a:lnTo>
                    <a:pt x="1389186" y="1924050"/>
                  </a:lnTo>
                  <a:lnTo>
                    <a:pt x="1150620" y="1924050"/>
                  </a:lnTo>
                  <a:lnTo>
                    <a:pt x="912689" y="1924050"/>
                  </a:lnTo>
                  <a:lnTo>
                    <a:pt x="912371" y="1909758"/>
                  </a:lnTo>
                  <a:lnTo>
                    <a:pt x="911736" y="1895466"/>
                  </a:lnTo>
                  <a:lnTo>
                    <a:pt x="910147" y="1882444"/>
                  </a:lnTo>
                  <a:lnTo>
                    <a:pt x="908877" y="1869422"/>
                  </a:lnTo>
                  <a:lnTo>
                    <a:pt x="906018" y="1856718"/>
                  </a:lnTo>
                  <a:lnTo>
                    <a:pt x="903476" y="1844649"/>
                  </a:lnTo>
                  <a:lnTo>
                    <a:pt x="900300" y="1832898"/>
                  </a:lnTo>
                  <a:lnTo>
                    <a:pt x="896488" y="1821781"/>
                  </a:lnTo>
                  <a:lnTo>
                    <a:pt x="892993" y="1810665"/>
                  </a:lnTo>
                  <a:lnTo>
                    <a:pt x="888546" y="1800502"/>
                  </a:lnTo>
                  <a:lnTo>
                    <a:pt x="883781" y="1790338"/>
                  </a:lnTo>
                  <a:lnTo>
                    <a:pt x="878381" y="1780810"/>
                  </a:lnTo>
                  <a:lnTo>
                    <a:pt x="872981" y="1771600"/>
                  </a:lnTo>
                  <a:lnTo>
                    <a:pt x="866945" y="1762707"/>
                  </a:lnTo>
                  <a:lnTo>
                    <a:pt x="860909" y="1754449"/>
                  </a:lnTo>
                  <a:lnTo>
                    <a:pt x="854556" y="1745874"/>
                  </a:lnTo>
                  <a:lnTo>
                    <a:pt x="847885" y="1737934"/>
                  </a:lnTo>
                  <a:lnTo>
                    <a:pt x="840896" y="1730629"/>
                  </a:lnTo>
                  <a:lnTo>
                    <a:pt x="833908" y="1723641"/>
                  </a:lnTo>
                  <a:lnTo>
                    <a:pt x="825966" y="1716972"/>
                  </a:lnTo>
                  <a:lnTo>
                    <a:pt x="818660" y="1710302"/>
                  </a:lnTo>
                  <a:lnTo>
                    <a:pt x="811036" y="1704585"/>
                  </a:lnTo>
                  <a:lnTo>
                    <a:pt x="802777" y="1698551"/>
                  </a:lnTo>
                  <a:lnTo>
                    <a:pt x="794835" y="1693151"/>
                  </a:lnTo>
                  <a:lnTo>
                    <a:pt x="786576" y="1688070"/>
                  </a:lnTo>
                  <a:lnTo>
                    <a:pt x="777999" y="1682670"/>
                  </a:lnTo>
                  <a:lnTo>
                    <a:pt x="769740" y="1678224"/>
                  </a:lnTo>
                  <a:lnTo>
                    <a:pt x="761163" y="1673777"/>
                  </a:lnTo>
                  <a:lnTo>
                    <a:pt x="752268" y="1669331"/>
                  </a:lnTo>
                  <a:lnTo>
                    <a:pt x="743691" y="1665837"/>
                  </a:lnTo>
                  <a:lnTo>
                    <a:pt x="735114" y="1662026"/>
                  </a:lnTo>
                  <a:lnTo>
                    <a:pt x="726537" y="1658850"/>
                  </a:lnTo>
                  <a:lnTo>
                    <a:pt x="708748" y="1652498"/>
                  </a:lnTo>
                  <a:lnTo>
                    <a:pt x="691594" y="1647416"/>
                  </a:lnTo>
                  <a:lnTo>
                    <a:pt x="674440" y="1642652"/>
                  </a:lnTo>
                  <a:lnTo>
                    <a:pt x="657921" y="1638841"/>
                  </a:lnTo>
                  <a:lnTo>
                    <a:pt x="641721" y="1635982"/>
                  </a:lnTo>
                  <a:lnTo>
                    <a:pt x="626473" y="1633441"/>
                  </a:lnTo>
                  <a:lnTo>
                    <a:pt x="611860" y="1631218"/>
                  </a:lnTo>
                  <a:lnTo>
                    <a:pt x="598200" y="1629630"/>
                  </a:lnTo>
                  <a:lnTo>
                    <a:pt x="585494" y="1628677"/>
                  </a:lnTo>
                  <a:lnTo>
                    <a:pt x="574058" y="1627725"/>
                  </a:lnTo>
                  <a:lnTo>
                    <a:pt x="555951" y="1627407"/>
                  </a:lnTo>
                  <a:lnTo>
                    <a:pt x="543880" y="1627089"/>
                  </a:lnTo>
                  <a:lnTo>
                    <a:pt x="539750" y="1627407"/>
                  </a:lnTo>
                  <a:lnTo>
                    <a:pt x="692229" y="965200"/>
                  </a:lnTo>
                  <a:close/>
                  <a:moveTo>
                    <a:pt x="200965" y="577850"/>
                  </a:moveTo>
                  <a:lnTo>
                    <a:pt x="209868" y="577850"/>
                  </a:lnTo>
                  <a:lnTo>
                    <a:pt x="218454" y="577850"/>
                  </a:lnTo>
                  <a:lnTo>
                    <a:pt x="227357" y="578802"/>
                  </a:lnTo>
                  <a:lnTo>
                    <a:pt x="235943" y="579436"/>
                  </a:lnTo>
                  <a:lnTo>
                    <a:pt x="244210" y="580705"/>
                  </a:lnTo>
                  <a:lnTo>
                    <a:pt x="251842" y="581975"/>
                  </a:lnTo>
                  <a:lnTo>
                    <a:pt x="259473" y="583878"/>
                  </a:lnTo>
                  <a:lnTo>
                    <a:pt x="267423" y="586099"/>
                  </a:lnTo>
                  <a:lnTo>
                    <a:pt x="274418" y="588321"/>
                  </a:lnTo>
                  <a:lnTo>
                    <a:pt x="281414" y="590859"/>
                  </a:lnTo>
                  <a:lnTo>
                    <a:pt x="288410" y="593715"/>
                  </a:lnTo>
                  <a:lnTo>
                    <a:pt x="294769" y="597205"/>
                  </a:lnTo>
                  <a:lnTo>
                    <a:pt x="300811" y="600378"/>
                  </a:lnTo>
                  <a:lnTo>
                    <a:pt x="307170" y="604185"/>
                  </a:lnTo>
                  <a:lnTo>
                    <a:pt x="313212" y="608310"/>
                  </a:lnTo>
                  <a:lnTo>
                    <a:pt x="318618" y="612435"/>
                  </a:lnTo>
                  <a:lnTo>
                    <a:pt x="324341" y="616560"/>
                  </a:lnTo>
                  <a:lnTo>
                    <a:pt x="329747" y="621637"/>
                  </a:lnTo>
                  <a:lnTo>
                    <a:pt x="334517" y="626396"/>
                  </a:lnTo>
                  <a:lnTo>
                    <a:pt x="339605" y="631156"/>
                  </a:lnTo>
                  <a:lnTo>
                    <a:pt x="344056" y="636233"/>
                  </a:lnTo>
                  <a:lnTo>
                    <a:pt x="348826" y="641627"/>
                  </a:lnTo>
                  <a:lnTo>
                    <a:pt x="352960" y="647338"/>
                  </a:lnTo>
                  <a:lnTo>
                    <a:pt x="357412" y="653049"/>
                  </a:lnTo>
                  <a:lnTo>
                    <a:pt x="361227" y="659078"/>
                  </a:lnTo>
                  <a:lnTo>
                    <a:pt x="365361" y="665107"/>
                  </a:lnTo>
                  <a:lnTo>
                    <a:pt x="368859" y="671135"/>
                  </a:lnTo>
                  <a:lnTo>
                    <a:pt x="375537" y="684144"/>
                  </a:lnTo>
                  <a:lnTo>
                    <a:pt x="381896" y="697471"/>
                  </a:lnTo>
                  <a:lnTo>
                    <a:pt x="387302" y="711115"/>
                  </a:lnTo>
                  <a:lnTo>
                    <a:pt x="392072" y="725393"/>
                  </a:lnTo>
                  <a:lnTo>
                    <a:pt x="396523" y="739672"/>
                  </a:lnTo>
                  <a:lnTo>
                    <a:pt x="400657" y="754267"/>
                  </a:lnTo>
                  <a:lnTo>
                    <a:pt x="403837" y="769180"/>
                  </a:lnTo>
                  <a:lnTo>
                    <a:pt x="407017" y="784093"/>
                  </a:lnTo>
                  <a:lnTo>
                    <a:pt x="409561" y="799006"/>
                  </a:lnTo>
                  <a:lnTo>
                    <a:pt x="411787" y="813919"/>
                  </a:lnTo>
                  <a:lnTo>
                    <a:pt x="413694" y="828515"/>
                  </a:lnTo>
                  <a:lnTo>
                    <a:pt x="414966" y="843428"/>
                  </a:lnTo>
                  <a:lnTo>
                    <a:pt x="416556" y="858024"/>
                  </a:lnTo>
                  <a:lnTo>
                    <a:pt x="417192" y="871985"/>
                  </a:lnTo>
                  <a:lnTo>
                    <a:pt x="418146" y="885946"/>
                  </a:lnTo>
                  <a:lnTo>
                    <a:pt x="418782" y="912281"/>
                  </a:lnTo>
                  <a:lnTo>
                    <a:pt x="419100" y="936713"/>
                  </a:lnTo>
                  <a:lnTo>
                    <a:pt x="419100" y="942425"/>
                  </a:lnTo>
                  <a:lnTo>
                    <a:pt x="418782" y="948136"/>
                  </a:lnTo>
                  <a:lnTo>
                    <a:pt x="418146" y="953530"/>
                  </a:lnTo>
                  <a:lnTo>
                    <a:pt x="417192" y="958607"/>
                  </a:lnTo>
                  <a:lnTo>
                    <a:pt x="416238" y="963684"/>
                  </a:lnTo>
                  <a:lnTo>
                    <a:pt x="414966" y="969078"/>
                  </a:lnTo>
                  <a:lnTo>
                    <a:pt x="413694" y="974154"/>
                  </a:lnTo>
                  <a:lnTo>
                    <a:pt x="411787" y="978914"/>
                  </a:lnTo>
                  <a:lnTo>
                    <a:pt x="409879" y="983356"/>
                  </a:lnTo>
                  <a:lnTo>
                    <a:pt x="407653" y="988116"/>
                  </a:lnTo>
                  <a:lnTo>
                    <a:pt x="403201" y="997000"/>
                  </a:lnTo>
                  <a:lnTo>
                    <a:pt x="397795" y="1005250"/>
                  </a:lnTo>
                  <a:lnTo>
                    <a:pt x="391754" y="1012865"/>
                  </a:lnTo>
                  <a:lnTo>
                    <a:pt x="385076" y="1020173"/>
                  </a:lnTo>
                  <a:lnTo>
                    <a:pt x="377762" y="1026826"/>
                  </a:lnTo>
                  <a:lnTo>
                    <a:pt x="370449" y="1033489"/>
                  </a:lnTo>
                  <a:lnTo>
                    <a:pt x="362181" y="1039518"/>
                  </a:lnTo>
                  <a:lnTo>
                    <a:pt x="353278" y="1044594"/>
                  </a:lnTo>
                  <a:lnTo>
                    <a:pt x="344374" y="1049671"/>
                  </a:lnTo>
                  <a:lnTo>
                    <a:pt x="335153" y="1054113"/>
                  </a:lnTo>
                  <a:lnTo>
                    <a:pt x="325613" y="1058238"/>
                  </a:lnTo>
                  <a:lnTo>
                    <a:pt x="316074" y="1061729"/>
                  </a:lnTo>
                  <a:lnTo>
                    <a:pt x="306217" y="1064902"/>
                  </a:lnTo>
                  <a:lnTo>
                    <a:pt x="296041" y="1067757"/>
                  </a:lnTo>
                  <a:lnTo>
                    <a:pt x="285866" y="1069978"/>
                  </a:lnTo>
                  <a:lnTo>
                    <a:pt x="275690" y="1071882"/>
                  </a:lnTo>
                  <a:lnTo>
                    <a:pt x="265515" y="1072834"/>
                  </a:lnTo>
                  <a:lnTo>
                    <a:pt x="255657" y="1074103"/>
                  </a:lnTo>
                  <a:lnTo>
                    <a:pt x="245482" y="1074738"/>
                  </a:lnTo>
                  <a:lnTo>
                    <a:pt x="235943" y="1074738"/>
                  </a:lnTo>
                  <a:lnTo>
                    <a:pt x="226085" y="1074420"/>
                  </a:lnTo>
                  <a:lnTo>
                    <a:pt x="216864" y="1073786"/>
                  </a:lnTo>
                  <a:lnTo>
                    <a:pt x="207960" y="1072834"/>
                  </a:lnTo>
                  <a:lnTo>
                    <a:pt x="199057" y="1070930"/>
                  </a:lnTo>
                  <a:lnTo>
                    <a:pt x="190471" y="1069344"/>
                  </a:lnTo>
                  <a:lnTo>
                    <a:pt x="182840" y="1067123"/>
                  </a:lnTo>
                  <a:lnTo>
                    <a:pt x="175526" y="1064584"/>
                  </a:lnTo>
                  <a:lnTo>
                    <a:pt x="167894" y="1061411"/>
                  </a:lnTo>
                  <a:lnTo>
                    <a:pt x="160899" y="1057921"/>
                  </a:lnTo>
                  <a:lnTo>
                    <a:pt x="153585" y="1054113"/>
                  </a:lnTo>
                  <a:lnTo>
                    <a:pt x="145954" y="1049989"/>
                  </a:lnTo>
                  <a:lnTo>
                    <a:pt x="138322" y="1045229"/>
                  </a:lnTo>
                  <a:lnTo>
                    <a:pt x="131009" y="1040470"/>
                  </a:lnTo>
                  <a:lnTo>
                    <a:pt x="123377" y="1035393"/>
                  </a:lnTo>
                  <a:lnTo>
                    <a:pt x="116063" y="1029364"/>
                  </a:lnTo>
                  <a:lnTo>
                    <a:pt x="108432" y="1023653"/>
                  </a:lnTo>
                  <a:lnTo>
                    <a:pt x="100800" y="1017307"/>
                  </a:lnTo>
                  <a:lnTo>
                    <a:pt x="93805" y="1010644"/>
                  </a:lnTo>
                  <a:lnTo>
                    <a:pt x="86491" y="1003663"/>
                  </a:lnTo>
                  <a:lnTo>
                    <a:pt x="79495" y="996365"/>
                  </a:lnTo>
                  <a:lnTo>
                    <a:pt x="72500" y="988750"/>
                  </a:lnTo>
                  <a:lnTo>
                    <a:pt x="65822" y="980818"/>
                  </a:lnTo>
                  <a:lnTo>
                    <a:pt x="59145" y="972568"/>
                  </a:lnTo>
                  <a:lnTo>
                    <a:pt x="52785" y="964318"/>
                  </a:lnTo>
                  <a:lnTo>
                    <a:pt x="46743" y="955751"/>
                  </a:lnTo>
                  <a:lnTo>
                    <a:pt x="41020" y="946550"/>
                  </a:lnTo>
                  <a:lnTo>
                    <a:pt x="35296" y="937348"/>
                  </a:lnTo>
                  <a:lnTo>
                    <a:pt x="30208" y="927829"/>
                  </a:lnTo>
                  <a:lnTo>
                    <a:pt x="25439" y="917993"/>
                  </a:lnTo>
                  <a:lnTo>
                    <a:pt x="20987" y="908157"/>
                  </a:lnTo>
                  <a:lnTo>
                    <a:pt x="16853" y="898003"/>
                  </a:lnTo>
                  <a:lnTo>
                    <a:pt x="13355" y="887532"/>
                  </a:lnTo>
                  <a:lnTo>
                    <a:pt x="9858" y="876744"/>
                  </a:lnTo>
                  <a:lnTo>
                    <a:pt x="6996" y="866273"/>
                  </a:lnTo>
                  <a:lnTo>
                    <a:pt x="4452" y="855168"/>
                  </a:lnTo>
                  <a:lnTo>
                    <a:pt x="2544" y="843745"/>
                  </a:lnTo>
                  <a:lnTo>
                    <a:pt x="1590" y="832322"/>
                  </a:lnTo>
                  <a:lnTo>
                    <a:pt x="318" y="820900"/>
                  </a:lnTo>
                  <a:lnTo>
                    <a:pt x="0" y="809160"/>
                  </a:lnTo>
                  <a:lnTo>
                    <a:pt x="318" y="799006"/>
                  </a:lnTo>
                  <a:lnTo>
                    <a:pt x="954" y="786632"/>
                  </a:lnTo>
                  <a:lnTo>
                    <a:pt x="2862" y="771401"/>
                  </a:lnTo>
                  <a:lnTo>
                    <a:pt x="4134" y="763469"/>
                  </a:lnTo>
                  <a:lnTo>
                    <a:pt x="5406" y="754585"/>
                  </a:lnTo>
                  <a:lnTo>
                    <a:pt x="7314" y="745700"/>
                  </a:lnTo>
                  <a:lnTo>
                    <a:pt x="9540" y="736181"/>
                  </a:lnTo>
                  <a:lnTo>
                    <a:pt x="12083" y="726662"/>
                  </a:lnTo>
                  <a:lnTo>
                    <a:pt x="15263" y="716826"/>
                  </a:lnTo>
                  <a:lnTo>
                    <a:pt x="18761" y="706990"/>
                  </a:lnTo>
                  <a:lnTo>
                    <a:pt x="22577" y="697154"/>
                  </a:lnTo>
                  <a:lnTo>
                    <a:pt x="27029" y="687000"/>
                  </a:lnTo>
                  <a:lnTo>
                    <a:pt x="32116" y="677164"/>
                  </a:lnTo>
                  <a:lnTo>
                    <a:pt x="37522" y="667645"/>
                  </a:lnTo>
                  <a:lnTo>
                    <a:pt x="43882" y="658126"/>
                  </a:lnTo>
                  <a:lnTo>
                    <a:pt x="50559" y="648607"/>
                  </a:lnTo>
                  <a:lnTo>
                    <a:pt x="57873" y="639405"/>
                  </a:lnTo>
                  <a:lnTo>
                    <a:pt x="66140" y="631156"/>
                  </a:lnTo>
                  <a:lnTo>
                    <a:pt x="75044" y="622906"/>
                  </a:lnTo>
                  <a:lnTo>
                    <a:pt x="79813" y="618781"/>
                  </a:lnTo>
                  <a:lnTo>
                    <a:pt x="84583" y="615291"/>
                  </a:lnTo>
                  <a:lnTo>
                    <a:pt x="89671" y="611483"/>
                  </a:lnTo>
                  <a:lnTo>
                    <a:pt x="94759" y="607993"/>
                  </a:lnTo>
                  <a:lnTo>
                    <a:pt x="100482" y="604503"/>
                  </a:lnTo>
                  <a:lnTo>
                    <a:pt x="105888" y="601647"/>
                  </a:lnTo>
                  <a:lnTo>
                    <a:pt x="111930" y="598157"/>
                  </a:lnTo>
                  <a:lnTo>
                    <a:pt x="118289" y="595618"/>
                  </a:lnTo>
                  <a:lnTo>
                    <a:pt x="124331" y="593080"/>
                  </a:lnTo>
                  <a:lnTo>
                    <a:pt x="131009" y="590542"/>
                  </a:lnTo>
                  <a:lnTo>
                    <a:pt x="137686" y="588321"/>
                  </a:lnTo>
                  <a:lnTo>
                    <a:pt x="144682" y="586099"/>
                  </a:lnTo>
                  <a:lnTo>
                    <a:pt x="151995" y="584196"/>
                  </a:lnTo>
                  <a:lnTo>
                    <a:pt x="159627" y="582927"/>
                  </a:lnTo>
                  <a:lnTo>
                    <a:pt x="167258" y="581340"/>
                  </a:lnTo>
                  <a:lnTo>
                    <a:pt x="175526" y="580071"/>
                  </a:lnTo>
                  <a:lnTo>
                    <a:pt x="183476" y="579119"/>
                  </a:lnTo>
                  <a:lnTo>
                    <a:pt x="192061" y="578484"/>
                  </a:lnTo>
                  <a:lnTo>
                    <a:pt x="200965" y="577850"/>
                  </a:lnTo>
                  <a:close/>
                  <a:moveTo>
                    <a:pt x="2083256" y="576263"/>
                  </a:moveTo>
                  <a:lnTo>
                    <a:pt x="2092166" y="576263"/>
                  </a:lnTo>
                  <a:lnTo>
                    <a:pt x="2101076" y="576263"/>
                  </a:lnTo>
                  <a:lnTo>
                    <a:pt x="2109987" y="576580"/>
                  </a:lnTo>
                  <a:lnTo>
                    <a:pt x="2118579" y="577215"/>
                  </a:lnTo>
                  <a:lnTo>
                    <a:pt x="2126534" y="578168"/>
                  </a:lnTo>
                  <a:lnTo>
                    <a:pt x="2134490" y="579438"/>
                  </a:lnTo>
                  <a:lnTo>
                    <a:pt x="2142127" y="580708"/>
                  </a:lnTo>
                  <a:lnTo>
                    <a:pt x="2149764" y="582613"/>
                  </a:lnTo>
                  <a:lnTo>
                    <a:pt x="2156765" y="584200"/>
                  </a:lnTo>
                  <a:lnTo>
                    <a:pt x="2164084" y="586105"/>
                  </a:lnTo>
                  <a:lnTo>
                    <a:pt x="2171085" y="588645"/>
                  </a:lnTo>
                  <a:lnTo>
                    <a:pt x="2177132" y="590868"/>
                  </a:lnTo>
                  <a:lnTo>
                    <a:pt x="2183814" y="594043"/>
                  </a:lnTo>
                  <a:lnTo>
                    <a:pt x="2189861" y="596583"/>
                  </a:lnTo>
                  <a:lnTo>
                    <a:pt x="2195589" y="599440"/>
                  </a:lnTo>
                  <a:lnTo>
                    <a:pt x="2201735" y="602615"/>
                  </a:lnTo>
                  <a:lnTo>
                    <a:pt x="2206726" y="606108"/>
                  </a:lnTo>
                  <a:lnTo>
                    <a:pt x="2212454" y="609918"/>
                  </a:lnTo>
                  <a:lnTo>
                    <a:pt x="2217546" y="613410"/>
                  </a:lnTo>
                  <a:lnTo>
                    <a:pt x="2222319" y="617220"/>
                  </a:lnTo>
                  <a:lnTo>
                    <a:pt x="2227093" y="620713"/>
                  </a:lnTo>
                  <a:lnTo>
                    <a:pt x="2236003" y="629285"/>
                  </a:lnTo>
                  <a:lnTo>
                    <a:pt x="2244277" y="637858"/>
                  </a:lnTo>
                  <a:lnTo>
                    <a:pt x="2251596" y="647065"/>
                  </a:lnTo>
                  <a:lnTo>
                    <a:pt x="2258279" y="656273"/>
                  </a:lnTo>
                  <a:lnTo>
                    <a:pt x="2264325" y="665798"/>
                  </a:lnTo>
                  <a:lnTo>
                    <a:pt x="2270053" y="675323"/>
                  </a:lnTo>
                  <a:lnTo>
                    <a:pt x="2274826" y="685483"/>
                  </a:lnTo>
                  <a:lnTo>
                    <a:pt x="2279281" y="695325"/>
                  </a:lnTo>
                  <a:lnTo>
                    <a:pt x="2283418" y="705168"/>
                  </a:lnTo>
                  <a:lnTo>
                    <a:pt x="2286600" y="715328"/>
                  </a:lnTo>
                  <a:lnTo>
                    <a:pt x="2290101" y="724853"/>
                  </a:lnTo>
                  <a:lnTo>
                    <a:pt x="2292647" y="734378"/>
                  </a:lnTo>
                  <a:lnTo>
                    <a:pt x="2294874" y="743903"/>
                  </a:lnTo>
                  <a:lnTo>
                    <a:pt x="2296465" y="752793"/>
                  </a:lnTo>
                  <a:lnTo>
                    <a:pt x="2298056" y="761683"/>
                  </a:lnTo>
                  <a:lnTo>
                    <a:pt x="2299329" y="769938"/>
                  </a:lnTo>
                  <a:lnTo>
                    <a:pt x="2300602" y="784860"/>
                  </a:lnTo>
                  <a:lnTo>
                    <a:pt x="2301875" y="797560"/>
                  </a:lnTo>
                  <a:lnTo>
                    <a:pt x="2301875" y="807085"/>
                  </a:lnTo>
                  <a:lnTo>
                    <a:pt x="2301557" y="818833"/>
                  </a:lnTo>
                  <a:lnTo>
                    <a:pt x="2300602" y="830581"/>
                  </a:lnTo>
                  <a:lnTo>
                    <a:pt x="2299329" y="842011"/>
                  </a:lnTo>
                  <a:lnTo>
                    <a:pt x="2297420" y="853123"/>
                  </a:lnTo>
                  <a:lnTo>
                    <a:pt x="2295192" y="864236"/>
                  </a:lnTo>
                  <a:lnTo>
                    <a:pt x="2292328" y="875348"/>
                  </a:lnTo>
                  <a:lnTo>
                    <a:pt x="2288828" y="885508"/>
                  </a:lnTo>
                  <a:lnTo>
                    <a:pt x="2285009" y="896303"/>
                  </a:lnTo>
                  <a:lnTo>
                    <a:pt x="2281191" y="906146"/>
                  </a:lnTo>
                  <a:lnTo>
                    <a:pt x="2276736" y="916306"/>
                  </a:lnTo>
                  <a:lnTo>
                    <a:pt x="2271962" y="926148"/>
                  </a:lnTo>
                  <a:lnTo>
                    <a:pt x="2266234" y="935673"/>
                  </a:lnTo>
                  <a:lnTo>
                    <a:pt x="2261143" y="944881"/>
                  </a:lnTo>
                  <a:lnTo>
                    <a:pt x="2255096" y="953771"/>
                  </a:lnTo>
                  <a:lnTo>
                    <a:pt x="2249050" y="962661"/>
                  </a:lnTo>
                  <a:lnTo>
                    <a:pt x="2242686" y="971233"/>
                  </a:lnTo>
                  <a:lnTo>
                    <a:pt x="2236321" y="979171"/>
                  </a:lnTo>
                  <a:lnTo>
                    <a:pt x="2229320" y="987108"/>
                  </a:lnTo>
                  <a:lnTo>
                    <a:pt x="2222638" y="994728"/>
                  </a:lnTo>
                  <a:lnTo>
                    <a:pt x="2215637" y="1002031"/>
                  </a:lnTo>
                  <a:lnTo>
                    <a:pt x="2208318" y="1008698"/>
                  </a:lnTo>
                  <a:lnTo>
                    <a:pt x="2200998" y="1015366"/>
                  </a:lnTo>
                  <a:lnTo>
                    <a:pt x="2193361" y="1022033"/>
                  </a:lnTo>
                  <a:lnTo>
                    <a:pt x="2186042" y="1028066"/>
                  </a:lnTo>
                  <a:lnTo>
                    <a:pt x="2178723" y="1033463"/>
                  </a:lnTo>
                  <a:lnTo>
                    <a:pt x="2171085" y="1038861"/>
                  </a:lnTo>
                  <a:lnTo>
                    <a:pt x="2163448" y="1043941"/>
                  </a:lnTo>
                  <a:lnTo>
                    <a:pt x="2155811" y="1048068"/>
                  </a:lnTo>
                  <a:lnTo>
                    <a:pt x="2148492" y="1052513"/>
                  </a:lnTo>
                  <a:lnTo>
                    <a:pt x="2141172" y="1056323"/>
                  </a:lnTo>
                  <a:lnTo>
                    <a:pt x="2133535" y="1060133"/>
                  </a:lnTo>
                  <a:lnTo>
                    <a:pt x="2126534" y="1062991"/>
                  </a:lnTo>
                  <a:lnTo>
                    <a:pt x="2119215" y="1065531"/>
                  </a:lnTo>
                  <a:lnTo>
                    <a:pt x="2110941" y="1067753"/>
                  </a:lnTo>
                  <a:lnTo>
                    <a:pt x="2102986" y="1069658"/>
                  </a:lnTo>
                  <a:lnTo>
                    <a:pt x="2094075" y="1070928"/>
                  </a:lnTo>
                  <a:lnTo>
                    <a:pt x="2085165" y="1072198"/>
                  </a:lnTo>
                  <a:lnTo>
                    <a:pt x="2075618" y="1072833"/>
                  </a:lnTo>
                  <a:lnTo>
                    <a:pt x="2066072" y="1073151"/>
                  </a:lnTo>
                  <a:lnTo>
                    <a:pt x="2056525" y="1072833"/>
                  </a:lnTo>
                  <a:lnTo>
                    <a:pt x="2046342" y="1072516"/>
                  </a:lnTo>
                  <a:lnTo>
                    <a:pt x="2036159" y="1071563"/>
                  </a:lnTo>
                  <a:lnTo>
                    <a:pt x="2025976" y="1070293"/>
                  </a:lnTo>
                  <a:lnTo>
                    <a:pt x="2018792" y="1068388"/>
                  </a:lnTo>
                  <a:lnTo>
                    <a:pt x="2005928" y="1065848"/>
                  </a:lnTo>
                  <a:lnTo>
                    <a:pt x="1995744" y="1063308"/>
                  </a:lnTo>
                  <a:lnTo>
                    <a:pt x="1985879" y="1060451"/>
                  </a:lnTo>
                  <a:lnTo>
                    <a:pt x="1975696" y="1056641"/>
                  </a:lnTo>
                  <a:lnTo>
                    <a:pt x="1966468" y="1052513"/>
                  </a:lnTo>
                  <a:lnTo>
                    <a:pt x="1957239" y="1048068"/>
                  </a:lnTo>
                  <a:lnTo>
                    <a:pt x="1948011" y="1042988"/>
                  </a:lnTo>
                  <a:lnTo>
                    <a:pt x="1939737" y="1037591"/>
                  </a:lnTo>
                  <a:lnTo>
                    <a:pt x="1931463" y="1031876"/>
                  </a:lnTo>
                  <a:lnTo>
                    <a:pt x="1923826" y="1025208"/>
                  </a:lnTo>
                  <a:lnTo>
                    <a:pt x="1916825" y="1018858"/>
                  </a:lnTo>
                  <a:lnTo>
                    <a:pt x="1910142" y="1011238"/>
                  </a:lnTo>
                  <a:lnTo>
                    <a:pt x="1904096" y="1003618"/>
                  </a:lnTo>
                  <a:lnTo>
                    <a:pt x="1898686" y="995046"/>
                  </a:lnTo>
                  <a:lnTo>
                    <a:pt x="1893913" y="986791"/>
                  </a:lnTo>
                  <a:lnTo>
                    <a:pt x="1892004" y="981711"/>
                  </a:lnTo>
                  <a:lnTo>
                    <a:pt x="1890094" y="976948"/>
                  </a:lnTo>
                  <a:lnTo>
                    <a:pt x="1888185" y="972186"/>
                  </a:lnTo>
                  <a:lnTo>
                    <a:pt x="1886912" y="967423"/>
                  </a:lnTo>
                  <a:lnTo>
                    <a:pt x="1885639" y="962343"/>
                  </a:lnTo>
                  <a:lnTo>
                    <a:pt x="1884684" y="957263"/>
                  </a:lnTo>
                  <a:lnTo>
                    <a:pt x="1883730" y="951866"/>
                  </a:lnTo>
                  <a:lnTo>
                    <a:pt x="1883093" y="946468"/>
                  </a:lnTo>
                  <a:lnTo>
                    <a:pt x="1882775" y="940753"/>
                  </a:lnTo>
                  <a:lnTo>
                    <a:pt x="1882775" y="935038"/>
                  </a:lnTo>
                  <a:lnTo>
                    <a:pt x="1882775" y="910591"/>
                  </a:lnTo>
                  <a:lnTo>
                    <a:pt x="1883730" y="884556"/>
                  </a:lnTo>
                  <a:lnTo>
                    <a:pt x="1884048" y="870586"/>
                  </a:lnTo>
                  <a:lnTo>
                    <a:pt x="1885321" y="855981"/>
                  </a:lnTo>
                  <a:lnTo>
                    <a:pt x="1886276" y="841693"/>
                  </a:lnTo>
                  <a:lnTo>
                    <a:pt x="1887867" y="827088"/>
                  </a:lnTo>
                  <a:lnTo>
                    <a:pt x="1889776" y="812165"/>
                  </a:lnTo>
                  <a:lnTo>
                    <a:pt x="1892004" y="797243"/>
                  </a:lnTo>
                  <a:lnTo>
                    <a:pt x="1894549" y="782320"/>
                  </a:lnTo>
                  <a:lnTo>
                    <a:pt x="1897413" y="767080"/>
                  </a:lnTo>
                  <a:lnTo>
                    <a:pt x="1901232" y="752475"/>
                  </a:lnTo>
                  <a:lnTo>
                    <a:pt x="1905369" y="738188"/>
                  </a:lnTo>
                  <a:lnTo>
                    <a:pt x="1909824" y="723583"/>
                  </a:lnTo>
                  <a:lnTo>
                    <a:pt x="1914597" y="709295"/>
                  </a:lnTo>
                  <a:lnTo>
                    <a:pt x="1920007" y="695643"/>
                  </a:lnTo>
                  <a:lnTo>
                    <a:pt x="1926372" y="682308"/>
                  </a:lnTo>
                  <a:lnTo>
                    <a:pt x="1933054" y="669608"/>
                  </a:lnTo>
                  <a:lnTo>
                    <a:pt x="1936555" y="663258"/>
                  </a:lnTo>
                  <a:lnTo>
                    <a:pt x="1940374" y="657225"/>
                  </a:lnTo>
                  <a:lnTo>
                    <a:pt x="1944510" y="651510"/>
                  </a:lnTo>
                  <a:lnTo>
                    <a:pt x="1948647" y="645478"/>
                  </a:lnTo>
                  <a:lnTo>
                    <a:pt x="1952784" y="640080"/>
                  </a:lnTo>
                  <a:lnTo>
                    <a:pt x="1957239" y="634365"/>
                  </a:lnTo>
                  <a:lnTo>
                    <a:pt x="1962013" y="629285"/>
                  </a:lnTo>
                  <a:lnTo>
                    <a:pt x="1967104" y="624205"/>
                  </a:lnTo>
                  <a:lnTo>
                    <a:pt x="1972196" y="619443"/>
                  </a:lnTo>
                  <a:lnTo>
                    <a:pt x="1977287" y="614998"/>
                  </a:lnTo>
                  <a:lnTo>
                    <a:pt x="1983015" y="610553"/>
                  </a:lnTo>
                  <a:lnTo>
                    <a:pt x="1988743" y="606425"/>
                  </a:lnTo>
                  <a:lnTo>
                    <a:pt x="1994790" y="602298"/>
                  </a:lnTo>
                  <a:lnTo>
                    <a:pt x="2000518" y="598805"/>
                  </a:lnTo>
                  <a:lnTo>
                    <a:pt x="2006882" y="595313"/>
                  </a:lnTo>
                  <a:lnTo>
                    <a:pt x="2013565" y="592138"/>
                  </a:lnTo>
                  <a:lnTo>
                    <a:pt x="2020248" y="588963"/>
                  </a:lnTo>
                  <a:lnTo>
                    <a:pt x="2027248" y="586423"/>
                  </a:lnTo>
                  <a:lnTo>
                    <a:pt x="2034568" y="583883"/>
                  </a:lnTo>
                  <a:lnTo>
                    <a:pt x="2041887" y="581978"/>
                  </a:lnTo>
                  <a:lnTo>
                    <a:pt x="2049842" y="580390"/>
                  </a:lnTo>
                  <a:lnTo>
                    <a:pt x="2057798" y="578803"/>
                  </a:lnTo>
                  <a:lnTo>
                    <a:pt x="2066072" y="577533"/>
                  </a:lnTo>
                  <a:lnTo>
                    <a:pt x="2074664" y="576898"/>
                  </a:lnTo>
                  <a:lnTo>
                    <a:pt x="2083256" y="576263"/>
                  </a:lnTo>
                  <a:close/>
                  <a:moveTo>
                    <a:pt x="1003300" y="490538"/>
                  </a:moveTo>
                  <a:lnTo>
                    <a:pt x="1013460" y="511810"/>
                  </a:lnTo>
                  <a:lnTo>
                    <a:pt x="1025842" y="536575"/>
                  </a:lnTo>
                  <a:lnTo>
                    <a:pt x="1039812" y="564198"/>
                  </a:lnTo>
                  <a:lnTo>
                    <a:pt x="1054417" y="592455"/>
                  </a:lnTo>
                  <a:lnTo>
                    <a:pt x="1069657" y="620395"/>
                  </a:lnTo>
                  <a:lnTo>
                    <a:pt x="1077277" y="633413"/>
                  </a:lnTo>
                  <a:lnTo>
                    <a:pt x="1084580" y="646113"/>
                  </a:lnTo>
                  <a:lnTo>
                    <a:pt x="1091565" y="657543"/>
                  </a:lnTo>
                  <a:lnTo>
                    <a:pt x="1098550" y="668338"/>
                  </a:lnTo>
                  <a:lnTo>
                    <a:pt x="1105217" y="677545"/>
                  </a:lnTo>
                  <a:lnTo>
                    <a:pt x="1111250" y="685483"/>
                  </a:lnTo>
                  <a:lnTo>
                    <a:pt x="1111250" y="648970"/>
                  </a:lnTo>
                  <a:lnTo>
                    <a:pt x="1111567" y="644525"/>
                  </a:lnTo>
                  <a:lnTo>
                    <a:pt x="1111885" y="640080"/>
                  </a:lnTo>
                  <a:lnTo>
                    <a:pt x="1113155" y="635635"/>
                  </a:lnTo>
                  <a:lnTo>
                    <a:pt x="1114107" y="631190"/>
                  </a:lnTo>
                  <a:lnTo>
                    <a:pt x="1116647" y="621983"/>
                  </a:lnTo>
                  <a:lnTo>
                    <a:pt x="1120140" y="613093"/>
                  </a:lnTo>
                  <a:lnTo>
                    <a:pt x="1123315" y="604838"/>
                  </a:lnTo>
                  <a:lnTo>
                    <a:pt x="1126490" y="596900"/>
                  </a:lnTo>
                  <a:lnTo>
                    <a:pt x="1128077" y="589598"/>
                  </a:lnTo>
                  <a:lnTo>
                    <a:pt x="1129030" y="586423"/>
                  </a:lnTo>
                  <a:lnTo>
                    <a:pt x="1129030" y="583248"/>
                  </a:lnTo>
                  <a:lnTo>
                    <a:pt x="1128712" y="580708"/>
                  </a:lnTo>
                  <a:lnTo>
                    <a:pt x="1128077" y="578168"/>
                  </a:lnTo>
                  <a:lnTo>
                    <a:pt x="1127125" y="575945"/>
                  </a:lnTo>
                  <a:lnTo>
                    <a:pt x="1125855" y="573723"/>
                  </a:lnTo>
                  <a:lnTo>
                    <a:pt x="1122997" y="569595"/>
                  </a:lnTo>
                  <a:lnTo>
                    <a:pt x="1119187" y="566103"/>
                  </a:lnTo>
                  <a:lnTo>
                    <a:pt x="1116012" y="561975"/>
                  </a:lnTo>
                  <a:lnTo>
                    <a:pt x="1114425" y="559753"/>
                  </a:lnTo>
                  <a:lnTo>
                    <a:pt x="1113155" y="557530"/>
                  </a:lnTo>
                  <a:lnTo>
                    <a:pt x="1111885" y="554990"/>
                  </a:lnTo>
                  <a:lnTo>
                    <a:pt x="1110932" y="552450"/>
                  </a:lnTo>
                  <a:lnTo>
                    <a:pt x="1109980" y="548958"/>
                  </a:lnTo>
                  <a:lnTo>
                    <a:pt x="1109980" y="545783"/>
                  </a:lnTo>
                  <a:lnTo>
                    <a:pt x="1109980" y="542290"/>
                  </a:lnTo>
                  <a:lnTo>
                    <a:pt x="1110615" y="539433"/>
                  </a:lnTo>
                  <a:lnTo>
                    <a:pt x="1111250" y="536893"/>
                  </a:lnTo>
                  <a:lnTo>
                    <a:pt x="1112202" y="534988"/>
                  </a:lnTo>
                  <a:lnTo>
                    <a:pt x="1113472" y="533083"/>
                  </a:lnTo>
                  <a:lnTo>
                    <a:pt x="1115060" y="531495"/>
                  </a:lnTo>
                  <a:lnTo>
                    <a:pt x="1116647" y="530225"/>
                  </a:lnTo>
                  <a:lnTo>
                    <a:pt x="1118870" y="529273"/>
                  </a:lnTo>
                  <a:lnTo>
                    <a:pt x="1122045" y="528320"/>
                  </a:lnTo>
                  <a:lnTo>
                    <a:pt x="1124902" y="528003"/>
                  </a:lnTo>
                  <a:lnTo>
                    <a:pt x="1131887" y="527368"/>
                  </a:lnTo>
                  <a:lnTo>
                    <a:pt x="1140777" y="527050"/>
                  </a:lnTo>
                  <a:lnTo>
                    <a:pt x="1150937" y="527050"/>
                  </a:lnTo>
                  <a:lnTo>
                    <a:pt x="1164590" y="527050"/>
                  </a:lnTo>
                  <a:lnTo>
                    <a:pt x="1175385" y="527050"/>
                  </a:lnTo>
                  <a:lnTo>
                    <a:pt x="1184275" y="527368"/>
                  </a:lnTo>
                  <a:lnTo>
                    <a:pt x="1191260" y="528003"/>
                  </a:lnTo>
                  <a:lnTo>
                    <a:pt x="1194117" y="528320"/>
                  </a:lnTo>
                  <a:lnTo>
                    <a:pt x="1196657" y="529273"/>
                  </a:lnTo>
                  <a:lnTo>
                    <a:pt x="1198880" y="530225"/>
                  </a:lnTo>
                  <a:lnTo>
                    <a:pt x="1200785" y="531495"/>
                  </a:lnTo>
                  <a:lnTo>
                    <a:pt x="1202372" y="533083"/>
                  </a:lnTo>
                  <a:lnTo>
                    <a:pt x="1203642" y="534988"/>
                  </a:lnTo>
                  <a:lnTo>
                    <a:pt x="1204595" y="536893"/>
                  </a:lnTo>
                  <a:lnTo>
                    <a:pt x="1205230" y="539433"/>
                  </a:lnTo>
                  <a:lnTo>
                    <a:pt x="1205547" y="542290"/>
                  </a:lnTo>
                  <a:lnTo>
                    <a:pt x="1205547" y="545783"/>
                  </a:lnTo>
                  <a:lnTo>
                    <a:pt x="1205547" y="548958"/>
                  </a:lnTo>
                  <a:lnTo>
                    <a:pt x="1204912" y="552450"/>
                  </a:lnTo>
                  <a:lnTo>
                    <a:pt x="1204277" y="554990"/>
                  </a:lnTo>
                  <a:lnTo>
                    <a:pt x="1202690" y="557530"/>
                  </a:lnTo>
                  <a:lnTo>
                    <a:pt x="1201420" y="559753"/>
                  </a:lnTo>
                  <a:lnTo>
                    <a:pt x="1199832" y="561975"/>
                  </a:lnTo>
                  <a:lnTo>
                    <a:pt x="1196340" y="566103"/>
                  </a:lnTo>
                  <a:lnTo>
                    <a:pt x="1193165" y="569595"/>
                  </a:lnTo>
                  <a:lnTo>
                    <a:pt x="1189672" y="573723"/>
                  </a:lnTo>
                  <a:lnTo>
                    <a:pt x="1188720" y="575945"/>
                  </a:lnTo>
                  <a:lnTo>
                    <a:pt x="1187767" y="578168"/>
                  </a:lnTo>
                  <a:lnTo>
                    <a:pt x="1187132" y="580708"/>
                  </a:lnTo>
                  <a:lnTo>
                    <a:pt x="1187132" y="583248"/>
                  </a:lnTo>
                  <a:lnTo>
                    <a:pt x="1187132" y="586423"/>
                  </a:lnTo>
                  <a:lnTo>
                    <a:pt x="1187767" y="589598"/>
                  </a:lnTo>
                  <a:lnTo>
                    <a:pt x="1189672" y="596900"/>
                  </a:lnTo>
                  <a:lnTo>
                    <a:pt x="1192212" y="604838"/>
                  </a:lnTo>
                  <a:lnTo>
                    <a:pt x="1195705" y="613093"/>
                  </a:lnTo>
                  <a:lnTo>
                    <a:pt x="1198880" y="621983"/>
                  </a:lnTo>
                  <a:lnTo>
                    <a:pt x="1201420" y="631190"/>
                  </a:lnTo>
                  <a:lnTo>
                    <a:pt x="1203007" y="635635"/>
                  </a:lnTo>
                  <a:lnTo>
                    <a:pt x="1203642" y="640080"/>
                  </a:lnTo>
                  <a:lnTo>
                    <a:pt x="1204277" y="644525"/>
                  </a:lnTo>
                  <a:lnTo>
                    <a:pt x="1204595" y="648970"/>
                  </a:lnTo>
                  <a:lnTo>
                    <a:pt x="1204595" y="685483"/>
                  </a:lnTo>
                  <a:lnTo>
                    <a:pt x="1210310" y="677863"/>
                  </a:lnTo>
                  <a:lnTo>
                    <a:pt x="1216977" y="668655"/>
                  </a:lnTo>
                  <a:lnTo>
                    <a:pt x="1223645" y="658178"/>
                  </a:lnTo>
                  <a:lnTo>
                    <a:pt x="1230630" y="646748"/>
                  </a:lnTo>
                  <a:lnTo>
                    <a:pt x="1237932" y="634683"/>
                  </a:lnTo>
                  <a:lnTo>
                    <a:pt x="1245552" y="621665"/>
                  </a:lnTo>
                  <a:lnTo>
                    <a:pt x="1260157" y="594360"/>
                  </a:lnTo>
                  <a:lnTo>
                    <a:pt x="1275080" y="566738"/>
                  </a:lnTo>
                  <a:lnTo>
                    <a:pt x="1288732" y="539750"/>
                  </a:lnTo>
                  <a:lnTo>
                    <a:pt x="1300797" y="514668"/>
                  </a:lnTo>
                  <a:lnTo>
                    <a:pt x="1311592" y="493395"/>
                  </a:lnTo>
                  <a:lnTo>
                    <a:pt x="1324927" y="497523"/>
                  </a:lnTo>
                  <a:lnTo>
                    <a:pt x="1338262" y="501015"/>
                  </a:lnTo>
                  <a:lnTo>
                    <a:pt x="1350645" y="505460"/>
                  </a:lnTo>
                  <a:lnTo>
                    <a:pt x="1362710" y="509905"/>
                  </a:lnTo>
                  <a:lnTo>
                    <a:pt x="1373822" y="514350"/>
                  </a:lnTo>
                  <a:lnTo>
                    <a:pt x="1384300" y="519113"/>
                  </a:lnTo>
                  <a:lnTo>
                    <a:pt x="1394460" y="523875"/>
                  </a:lnTo>
                  <a:lnTo>
                    <a:pt x="1403985" y="528955"/>
                  </a:lnTo>
                  <a:lnTo>
                    <a:pt x="1413192" y="533718"/>
                  </a:lnTo>
                  <a:lnTo>
                    <a:pt x="1421447" y="538480"/>
                  </a:lnTo>
                  <a:lnTo>
                    <a:pt x="1429385" y="543560"/>
                  </a:lnTo>
                  <a:lnTo>
                    <a:pt x="1436687" y="548323"/>
                  </a:lnTo>
                  <a:lnTo>
                    <a:pt x="1443672" y="553403"/>
                  </a:lnTo>
                  <a:lnTo>
                    <a:pt x="1450022" y="558165"/>
                  </a:lnTo>
                  <a:lnTo>
                    <a:pt x="1456055" y="563245"/>
                  </a:lnTo>
                  <a:lnTo>
                    <a:pt x="1461452" y="568008"/>
                  </a:lnTo>
                  <a:lnTo>
                    <a:pt x="1470977" y="576580"/>
                  </a:lnTo>
                  <a:lnTo>
                    <a:pt x="1479232" y="585153"/>
                  </a:lnTo>
                  <a:lnTo>
                    <a:pt x="1485582" y="593090"/>
                  </a:lnTo>
                  <a:lnTo>
                    <a:pt x="1490662" y="599758"/>
                  </a:lnTo>
                  <a:lnTo>
                    <a:pt x="1494155" y="604838"/>
                  </a:lnTo>
                  <a:lnTo>
                    <a:pt x="1497012" y="609283"/>
                  </a:lnTo>
                  <a:lnTo>
                    <a:pt x="1498600" y="612458"/>
                  </a:lnTo>
                  <a:lnTo>
                    <a:pt x="1498600" y="846138"/>
                  </a:lnTo>
                  <a:lnTo>
                    <a:pt x="1150937" y="846138"/>
                  </a:lnTo>
                  <a:lnTo>
                    <a:pt x="803275" y="846138"/>
                  </a:lnTo>
                  <a:lnTo>
                    <a:pt x="803275" y="612458"/>
                  </a:lnTo>
                  <a:lnTo>
                    <a:pt x="805498" y="608965"/>
                  </a:lnTo>
                  <a:lnTo>
                    <a:pt x="808673" y="604520"/>
                  </a:lnTo>
                  <a:lnTo>
                    <a:pt x="812483" y="598805"/>
                  </a:lnTo>
                  <a:lnTo>
                    <a:pt x="818515" y="591820"/>
                  </a:lnTo>
                  <a:lnTo>
                    <a:pt x="825500" y="584200"/>
                  </a:lnTo>
                  <a:lnTo>
                    <a:pt x="834390" y="575310"/>
                  </a:lnTo>
                  <a:lnTo>
                    <a:pt x="844550" y="566103"/>
                  </a:lnTo>
                  <a:lnTo>
                    <a:pt x="850582" y="561023"/>
                  </a:lnTo>
                  <a:lnTo>
                    <a:pt x="856932" y="555943"/>
                  </a:lnTo>
                  <a:lnTo>
                    <a:pt x="863917" y="550863"/>
                  </a:lnTo>
                  <a:lnTo>
                    <a:pt x="871220" y="546100"/>
                  </a:lnTo>
                  <a:lnTo>
                    <a:pt x="879157" y="541020"/>
                  </a:lnTo>
                  <a:lnTo>
                    <a:pt x="887412" y="535940"/>
                  </a:lnTo>
                  <a:lnTo>
                    <a:pt x="896620" y="530543"/>
                  </a:lnTo>
                  <a:lnTo>
                    <a:pt x="905827" y="525780"/>
                  </a:lnTo>
                  <a:lnTo>
                    <a:pt x="916305" y="520700"/>
                  </a:lnTo>
                  <a:lnTo>
                    <a:pt x="926465" y="515938"/>
                  </a:lnTo>
                  <a:lnTo>
                    <a:pt x="937895" y="511493"/>
                  </a:lnTo>
                  <a:lnTo>
                    <a:pt x="949642" y="506730"/>
                  </a:lnTo>
                  <a:lnTo>
                    <a:pt x="962342" y="502285"/>
                  </a:lnTo>
                  <a:lnTo>
                    <a:pt x="975042" y="498158"/>
                  </a:lnTo>
                  <a:lnTo>
                    <a:pt x="988695" y="494030"/>
                  </a:lnTo>
                  <a:lnTo>
                    <a:pt x="1003300" y="490538"/>
                  </a:lnTo>
                  <a:close/>
                  <a:moveTo>
                    <a:pt x="1142381" y="0"/>
                  </a:moveTo>
                  <a:lnTo>
                    <a:pt x="1150622" y="0"/>
                  </a:lnTo>
                  <a:lnTo>
                    <a:pt x="1159180" y="0"/>
                  </a:lnTo>
                  <a:lnTo>
                    <a:pt x="1167421" y="634"/>
                  </a:lnTo>
                  <a:lnTo>
                    <a:pt x="1175663" y="1902"/>
                  </a:lnTo>
                  <a:lnTo>
                    <a:pt x="1183904" y="3171"/>
                  </a:lnTo>
                  <a:lnTo>
                    <a:pt x="1192462" y="5073"/>
                  </a:lnTo>
                  <a:lnTo>
                    <a:pt x="1200386" y="7293"/>
                  </a:lnTo>
                  <a:lnTo>
                    <a:pt x="1208628" y="9830"/>
                  </a:lnTo>
                  <a:lnTo>
                    <a:pt x="1216235" y="12683"/>
                  </a:lnTo>
                  <a:lnTo>
                    <a:pt x="1224476" y="16489"/>
                  </a:lnTo>
                  <a:lnTo>
                    <a:pt x="1232083" y="20294"/>
                  </a:lnTo>
                  <a:lnTo>
                    <a:pt x="1239374" y="24733"/>
                  </a:lnTo>
                  <a:lnTo>
                    <a:pt x="1246664" y="29489"/>
                  </a:lnTo>
                  <a:lnTo>
                    <a:pt x="1254271" y="34563"/>
                  </a:lnTo>
                  <a:lnTo>
                    <a:pt x="1261245" y="39954"/>
                  </a:lnTo>
                  <a:lnTo>
                    <a:pt x="1267901" y="45978"/>
                  </a:lnTo>
                  <a:lnTo>
                    <a:pt x="1274557" y="52320"/>
                  </a:lnTo>
                  <a:lnTo>
                    <a:pt x="1280580" y="58979"/>
                  </a:lnTo>
                  <a:lnTo>
                    <a:pt x="1286602" y="66272"/>
                  </a:lnTo>
                  <a:lnTo>
                    <a:pt x="1291991" y="73565"/>
                  </a:lnTo>
                  <a:lnTo>
                    <a:pt x="1297696" y="81810"/>
                  </a:lnTo>
                  <a:lnTo>
                    <a:pt x="1302768" y="89737"/>
                  </a:lnTo>
                  <a:lnTo>
                    <a:pt x="1307205" y="98616"/>
                  </a:lnTo>
                  <a:lnTo>
                    <a:pt x="1311643" y="107494"/>
                  </a:lnTo>
                  <a:lnTo>
                    <a:pt x="1315763" y="117007"/>
                  </a:lnTo>
                  <a:lnTo>
                    <a:pt x="1319250" y="126837"/>
                  </a:lnTo>
                  <a:lnTo>
                    <a:pt x="1322420" y="137301"/>
                  </a:lnTo>
                  <a:lnTo>
                    <a:pt x="1324955" y="148082"/>
                  </a:lnTo>
                  <a:lnTo>
                    <a:pt x="1327491" y="158864"/>
                  </a:lnTo>
                  <a:lnTo>
                    <a:pt x="1328759" y="170279"/>
                  </a:lnTo>
                  <a:lnTo>
                    <a:pt x="1330344" y="182329"/>
                  </a:lnTo>
                  <a:lnTo>
                    <a:pt x="1330978" y="194695"/>
                  </a:lnTo>
                  <a:lnTo>
                    <a:pt x="1331612" y="207379"/>
                  </a:lnTo>
                  <a:lnTo>
                    <a:pt x="1330978" y="216575"/>
                  </a:lnTo>
                  <a:lnTo>
                    <a:pt x="1331612" y="215940"/>
                  </a:lnTo>
                  <a:lnTo>
                    <a:pt x="1333197" y="216575"/>
                  </a:lnTo>
                  <a:lnTo>
                    <a:pt x="1335099" y="217209"/>
                  </a:lnTo>
                  <a:lnTo>
                    <a:pt x="1336683" y="218794"/>
                  </a:lnTo>
                  <a:lnTo>
                    <a:pt x="1337951" y="221014"/>
                  </a:lnTo>
                  <a:lnTo>
                    <a:pt x="1338902" y="223234"/>
                  </a:lnTo>
                  <a:lnTo>
                    <a:pt x="1339853" y="226087"/>
                  </a:lnTo>
                  <a:lnTo>
                    <a:pt x="1340170" y="229258"/>
                  </a:lnTo>
                  <a:lnTo>
                    <a:pt x="1341121" y="233063"/>
                  </a:lnTo>
                  <a:lnTo>
                    <a:pt x="1341438" y="240991"/>
                  </a:lnTo>
                  <a:lnTo>
                    <a:pt x="1340804" y="250187"/>
                  </a:lnTo>
                  <a:lnTo>
                    <a:pt x="1339853" y="260333"/>
                  </a:lnTo>
                  <a:lnTo>
                    <a:pt x="1337951" y="270163"/>
                  </a:lnTo>
                  <a:lnTo>
                    <a:pt x="1335732" y="280627"/>
                  </a:lnTo>
                  <a:lnTo>
                    <a:pt x="1333197" y="290140"/>
                  </a:lnTo>
                  <a:lnTo>
                    <a:pt x="1330344" y="299336"/>
                  </a:lnTo>
                  <a:lnTo>
                    <a:pt x="1327174" y="307263"/>
                  </a:lnTo>
                  <a:lnTo>
                    <a:pt x="1325272" y="311068"/>
                  </a:lnTo>
                  <a:lnTo>
                    <a:pt x="1323371" y="314556"/>
                  </a:lnTo>
                  <a:lnTo>
                    <a:pt x="1321469" y="317410"/>
                  </a:lnTo>
                  <a:lnTo>
                    <a:pt x="1319567" y="319947"/>
                  </a:lnTo>
                  <a:lnTo>
                    <a:pt x="1317348" y="321850"/>
                  </a:lnTo>
                  <a:lnTo>
                    <a:pt x="1315763" y="323118"/>
                  </a:lnTo>
                  <a:lnTo>
                    <a:pt x="1313545" y="324069"/>
                  </a:lnTo>
                  <a:lnTo>
                    <a:pt x="1311326" y="324386"/>
                  </a:lnTo>
                  <a:lnTo>
                    <a:pt x="1311009" y="324386"/>
                  </a:lnTo>
                  <a:lnTo>
                    <a:pt x="1304669" y="341827"/>
                  </a:lnTo>
                  <a:lnTo>
                    <a:pt x="1297379" y="358632"/>
                  </a:lnTo>
                  <a:lnTo>
                    <a:pt x="1289455" y="374804"/>
                  </a:lnTo>
                  <a:lnTo>
                    <a:pt x="1281531" y="390659"/>
                  </a:lnTo>
                  <a:lnTo>
                    <a:pt x="1272338" y="405245"/>
                  </a:lnTo>
                  <a:lnTo>
                    <a:pt x="1267901" y="412855"/>
                  </a:lnTo>
                  <a:lnTo>
                    <a:pt x="1262512" y="419832"/>
                  </a:lnTo>
                  <a:lnTo>
                    <a:pt x="1257758" y="426490"/>
                  </a:lnTo>
                  <a:lnTo>
                    <a:pt x="1252686" y="432515"/>
                  </a:lnTo>
                  <a:lnTo>
                    <a:pt x="1247932" y="438857"/>
                  </a:lnTo>
                  <a:lnTo>
                    <a:pt x="1242543" y="444882"/>
                  </a:lnTo>
                  <a:lnTo>
                    <a:pt x="1237155" y="450590"/>
                  </a:lnTo>
                  <a:lnTo>
                    <a:pt x="1231766" y="455980"/>
                  </a:lnTo>
                  <a:lnTo>
                    <a:pt x="1226061" y="461054"/>
                  </a:lnTo>
                  <a:lnTo>
                    <a:pt x="1220672" y="465810"/>
                  </a:lnTo>
                  <a:lnTo>
                    <a:pt x="1215284" y="470249"/>
                  </a:lnTo>
                  <a:lnTo>
                    <a:pt x="1209578" y="474372"/>
                  </a:lnTo>
                  <a:lnTo>
                    <a:pt x="1203873" y="478177"/>
                  </a:lnTo>
                  <a:lnTo>
                    <a:pt x="1197851" y="481665"/>
                  </a:lnTo>
                  <a:lnTo>
                    <a:pt x="1191828" y="484519"/>
                  </a:lnTo>
                  <a:lnTo>
                    <a:pt x="1186440" y="487372"/>
                  </a:lnTo>
                  <a:lnTo>
                    <a:pt x="1180417" y="489592"/>
                  </a:lnTo>
                  <a:lnTo>
                    <a:pt x="1174712" y="491495"/>
                  </a:lnTo>
                  <a:lnTo>
                    <a:pt x="1168372" y="493080"/>
                  </a:lnTo>
                  <a:lnTo>
                    <a:pt x="1162667" y="494031"/>
                  </a:lnTo>
                  <a:lnTo>
                    <a:pt x="1156644" y="494983"/>
                  </a:lnTo>
                  <a:lnTo>
                    <a:pt x="1150622" y="495300"/>
                  </a:lnTo>
                  <a:lnTo>
                    <a:pt x="1144917" y="494983"/>
                  </a:lnTo>
                  <a:lnTo>
                    <a:pt x="1138894" y="494031"/>
                  </a:lnTo>
                  <a:lnTo>
                    <a:pt x="1133189" y="493080"/>
                  </a:lnTo>
                  <a:lnTo>
                    <a:pt x="1126849" y="491495"/>
                  </a:lnTo>
                  <a:lnTo>
                    <a:pt x="1120827" y="489592"/>
                  </a:lnTo>
                  <a:lnTo>
                    <a:pt x="1115121" y="487372"/>
                  </a:lnTo>
                  <a:lnTo>
                    <a:pt x="1109099" y="484519"/>
                  </a:lnTo>
                  <a:lnTo>
                    <a:pt x="1103710" y="481665"/>
                  </a:lnTo>
                  <a:lnTo>
                    <a:pt x="1097688" y="478177"/>
                  </a:lnTo>
                  <a:lnTo>
                    <a:pt x="1091983" y="474372"/>
                  </a:lnTo>
                  <a:lnTo>
                    <a:pt x="1086277" y="470249"/>
                  </a:lnTo>
                  <a:lnTo>
                    <a:pt x="1080572" y="465810"/>
                  </a:lnTo>
                  <a:lnTo>
                    <a:pt x="1074866" y="461054"/>
                  </a:lnTo>
                  <a:lnTo>
                    <a:pt x="1069478" y="455980"/>
                  </a:lnTo>
                  <a:lnTo>
                    <a:pt x="1064089" y="450272"/>
                  </a:lnTo>
                  <a:lnTo>
                    <a:pt x="1058701" y="444882"/>
                  </a:lnTo>
                  <a:lnTo>
                    <a:pt x="1053629" y="438857"/>
                  </a:lnTo>
                  <a:lnTo>
                    <a:pt x="1048558" y="432515"/>
                  </a:lnTo>
                  <a:lnTo>
                    <a:pt x="1043486" y="425856"/>
                  </a:lnTo>
                  <a:lnTo>
                    <a:pt x="1038415" y="419514"/>
                  </a:lnTo>
                  <a:lnTo>
                    <a:pt x="1033660" y="412538"/>
                  </a:lnTo>
                  <a:lnTo>
                    <a:pt x="1028906" y="404928"/>
                  </a:lnTo>
                  <a:lnTo>
                    <a:pt x="1020030" y="390342"/>
                  </a:lnTo>
                  <a:lnTo>
                    <a:pt x="1011472" y="374487"/>
                  </a:lnTo>
                  <a:lnTo>
                    <a:pt x="1003865" y="357998"/>
                  </a:lnTo>
                  <a:lnTo>
                    <a:pt x="996892" y="340875"/>
                  </a:lnTo>
                  <a:lnTo>
                    <a:pt x="990552" y="323752"/>
                  </a:lnTo>
                  <a:lnTo>
                    <a:pt x="988333" y="322801"/>
                  </a:lnTo>
                  <a:lnTo>
                    <a:pt x="986432" y="321850"/>
                  </a:lnTo>
                  <a:lnTo>
                    <a:pt x="984213" y="320264"/>
                  </a:lnTo>
                  <a:lnTo>
                    <a:pt x="982628" y="318045"/>
                  </a:lnTo>
                  <a:lnTo>
                    <a:pt x="980726" y="315508"/>
                  </a:lnTo>
                  <a:lnTo>
                    <a:pt x="978507" y="312971"/>
                  </a:lnTo>
                  <a:lnTo>
                    <a:pt x="975021" y="305995"/>
                  </a:lnTo>
                  <a:lnTo>
                    <a:pt x="971851" y="298068"/>
                  </a:lnTo>
                  <a:lnTo>
                    <a:pt x="969315" y="289506"/>
                  </a:lnTo>
                  <a:lnTo>
                    <a:pt x="966779" y="280310"/>
                  </a:lnTo>
                  <a:lnTo>
                    <a:pt x="964878" y="270480"/>
                  </a:lnTo>
                  <a:lnTo>
                    <a:pt x="963293" y="260968"/>
                  </a:lnTo>
                  <a:lnTo>
                    <a:pt x="962342" y="251455"/>
                  </a:lnTo>
                  <a:lnTo>
                    <a:pt x="962025" y="242576"/>
                  </a:lnTo>
                  <a:lnTo>
                    <a:pt x="962342" y="234966"/>
                  </a:lnTo>
                  <a:lnTo>
                    <a:pt x="962976" y="227990"/>
                  </a:lnTo>
                  <a:lnTo>
                    <a:pt x="963610" y="224819"/>
                  </a:lnTo>
                  <a:lnTo>
                    <a:pt x="964878" y="222599"/>
                  </a:lnTo>
                  <a:lnTo>
                    <a:pt x="965829" y="220380"/>
                  </a:lnTo>
                  <a:lnTo>
                    <a:pt x="967096" y="218794"/>
                  </a:lnTo>
                  <a:lnTo>
                    <a:pt x="968998" y="217526"/>
                  </a:lnTo>
                  <a:lnTo>
                    <a:pt x="970266" y="217209"/>
                  </a:lnTo>
                  <a:lnTo>
                    <a:pt x="970266" y="207379"/>
                  </a:lnTo>
                  <a:lnTo>
                    <a:pt x="970266" y="194695"/>
                  </a:lnTo>
                  <a:lnTo>
                    <a:pt x="971217" y="182329"/>
                  </a:lnTo>
                  <a:lnTo>
                    <a:pt x="972485" y="170279"/>
                  </a:lnTo>
                  <a:lnTo>
                    <a:pt x="974387" y="158864"/>
                  </a:lnTo>
                  <a:lnTo>
                    <a:pt x="976606" y="148082"/>
                  </a:lnTo>
                  <a:lnTo>
                    <a:pt x="979141" y="137301"/>
                  </a:lnTo>
                  <a:lnTo>
                    <a:pt x="982628" y="126837"/>
                  </a:lnTo>
                  <a:lnTo>
                    <a:pt x="985798" y="117007"/>
                  </a:lnTo>
                  <a:lnTo>
                    <a:pt x="989918" y="107494"/>
                  </a:lnTo>
                  <a:lnTo>
                    <a:pt x="994356" y="98616"/>
                  </a:lnTo>
                  <a:lnTo>
                    <a:pt x="999110" y="89737"/>
                  </a:lnTo>
                  <a:lnTo>
                    <a:pt x="1003865" y="81810"/>
                  </a:lnTo>
                  <a:lnTo>
                    <a:pt x="1009253" y="73565"/>
                  </a:lnTo>
                  <a:lnTo>
                    <a:pt x="1014959" y="66272"/>
                  </a:lnTo>
                  <a:lnTo>
                    <a:pt x="1021298" y="58979"/>
                  </a:lnTo>
                  <a:lnTo>
                    <a:pt x="1027321" y="52320"/>
                  </a:lnTo>
                  <a:lnTo>
                    <a:pt x="1033660" y="45978"/>
                  </a:lnTo>
                  <a:lnTo>
                    <a:pt x="1040633" y="39954"/>
                  </a:lnTo>
                  <a:lnTo>
                    <a:pt x="1047607" y="34563"/>
                  </a:lnTo>
                  <a:lnTo>
                    <a:pt x="1054580" y="29489"/>
                  </a:lnTo>
                  <a:lnTo>
                    <a:pt x="1061870" y="24733"/>
                  </a:lnTo>
                  <a:lnTo>
                    <a:pt x="1069795" y="20294"/>
                  </a:lnTo>
                  <a:lnTo>
                    <a:pt x="1077402" y="16489"/>
                  </a:lnTo>
                  <a:lnTo>
                    <a:pt x="1085326" y="12683"/>
                  </a:lnTo>
                  <a:lnTo>
                    <a:pt x="1092934" y="9830"/>
                  </a:lnTo>
                  <a:lnTo>
                    <a:pt x="1101175" y="7293"/>
                  </a:lnTo>
                  <a:lnTo>
                    <a:pt x="1109099" y="5073"/>
                  </a:lnTo>
                  <a:lnTo>
                    <a:pt x="1117657" y="3171"/>
                  </a:lnTo>
                  <a:lnTo>
                    <a:pt x="1125581" y="1902"/>
                  </a:lnTo>
                  <a:lnTo>
                    <a:pt x="1134140" y="634"/>
                  </a:lnTo>
                  <a:lnTo>
                    <a:pt x="114238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grpSp>
      <p:grpSp>
        <p:nvGrpSpPr>
          <p:cNvPr id="73" name="组合 72"/>
          <p:cNvGrpSpPr/>
          <p:nvPr/>
        </p:nvGrpSpPr>
        <p:grpSpPr>
          <a:xfrm>
            <a:off x="5141524" y="3181567"/>
            <a:ext cx="2450675" cy="2509602"/>
            <a:chOff x="8925912" y="-372224"/>
            <a:chExt cx="2450675" cy="2509602"/>
          </a:xfrm>
        </p:grpSpPr>
        <p:grpSp>
          <p:nvGrpSpPr>
            <p:cNvPr id="50" name="组合 49"/>
            <p:cNvGrpSpPr/>
            <p:nvPr/>
          </p:nvGrpSpPr>
          <p:grpSpPr>
            <a:xfrm>
              <a:off x="8925912" y="-372224"/>
              <a:ext cx="2450675" cy="2509602"/>
              <a:chOff x="5528177" y="3619500"/>
              <a:chExt cx="3565023" cy="3650745"/>
            </a:xfrm>
          </p:grpSpPr>
          <p:pic>
            <p:nvPicPr>
              <p:cNvPr id="51" name="图片 5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52" name="椭圆 51"/>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KSO_Shape"/>
            <p:cNvSpPr>
              <a:spLocks/>
            </p:cNvSpPr>
            <p:nvPr/>
          </p:nvSpPr>
          <p:spPr bwMode="auto">
            <a:xfrm>
              <a:off x="10640884" y="0"/>
              <a:ext cx="535575" cy="386507"/>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7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8"/>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tx1">
                <a:lumMod val="65000"/>
                <a:lumOff val="3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grpSp>
      <p:grpSp>
        <p:nvGrpSpPr>
          <p:cNvPr id="71" name="组合 70"/>
          <p:cNvGrpSpPr/>
          <p:nvPr/>
        </p:nvGrpSpPr>
        <p:grpSpPr>
          <a:xfrm>
            <a:off x="5183670" y="4850020"/>
            <a:ext cx="2408529" cy="2465441"/>
            <a:chOff x="-904873" y="1667748"/>
            <a:chExt cx="2408529" cy="2465441"/>
          </a:xfrm>
        </p:grpSpPr>
        <p:grpSp>
          <p:nvGrpSpPr>
            <p:cNvPr id="63" name="组合 62"/>
            <p:cNvGrpSpPr/>
            <p:nvPr/>
          </p:nvGrpSpPr>
          <p:grpSpPr>
            <a:xfrm>
              <a:off x="-904873" y="1667748"/>
              <a:ext cx="2408529" cy="2465441"/>
              <a:chOff x="2160003" y="2746644"/>
              <a:chExt cx="3526233" cy="3609554"/>
            </a:xfrm>
          </p:grpSpPr>
          <p:pic>
            <p:nvPicPr>
              <p:cNvPr id="64" name="图片 6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65" name="椭圆 64"/>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KSO_Shape"/>
            <p:cNvSpPr>
              <a:spLocks/>
            </p:cNvSpPr>
            <p:nvPr/>
          </p:nvSpPr>
          <p:spPr bwMode="auto">
            <a:xfrm>
              <a:off x="684025" y="1979099"/>
              <a:ext cx="537600" cy="499200"/>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8" y="2353690"/>
                  </a:lnTo>
                  <a:lnTo>
                    <a:pt x="2152333" y="2357533"/>
                  </a:lnTo>
                  <a:lnTo>
                    <a:pt x="2152018"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8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7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8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8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8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7"/>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7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grpSp>
    </p:spTree>
    <p:extLst>
      <p:ext uri="{BB962C8B-B14F-4D97-AF65-F5344CB8AC3E}">
        <p14:creationId xmlns:p14="http://schemas.microsoft.com/office/powerpoint/2010/main" val="2426193713"/>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3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1" fill="hold" grpId="1"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childTnLst>
                              </p:cTn>
                            </p:par>
                            <p:par>
                              <p:cTn id="26" fill="hold">
                                <p:stCondLst>
                                  <p:cond delay="1800"/>
                                </p:stCondLst>
                                <p:childTnLst>
                                  <p:par>
                                    <p:cTn id="27" presetID="22" presetClass="entr" presetSubtype="1"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par>
                                    <p:cTn id="30" presetID="22" presetClass="entr" presetSubtype="1"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childTnLst>
                              </p:cTn>
                            </p:par>
                            <p:par>
                              <p:cTn id="33" fill="hold">
                                <p:stCondLst>
                                  <p:cond delay="2300"/>
                                </p:stCondLst>
                                <p:childTnLst>
                                  <p:par>
                                    <p:cTn id="34" presetID="42" presetClass="path" presetSubtype="0" fill="hold" nodeType="afterEffect" p14:presetBounceEnd="35000">
                                      <p:stCondLst>
                                        <p:cond delay="0"/>
                                      </p:stCondLst>
                                      <p:childTnLst>
                                        <p:animMotion origin="layout" path="M 0 3.7037E-6 L 0 0.06689 " pathEditMode="relative" rAng="0" ptsTypes="AA" p14:bounceEnd="35000">
                                          <p:cBhvr>
                                            <p:cTn id="35" dur="2000" fill="hold"/>
                                            <p:tgtEl>
                                              <p:spTgt spid="7"/>
                                            </p:tgtEl>
                                            <p:attrNameLst>
                                              <p:attrName>ppt_x</p:attrName>
                                              <p:attrName>ppt_y</p:attrName>
                                            </p:attrNameLst>
                                          </p:cBhvr>
                                          <p:rCtr x="0" y="3333"/>
                                        </p:animMotion>
                                      </p:childTnLst>
                                    </p:cTn>
                                  </p:par>
                                  <p:par>
                                    <p:cTn id="36" presetID="42" presetClass="path" presetSubtype="0" fill="hold" nodeType="withEffect" p14:presetBounceEnd="35000">
                                      <p:stCondLst>
                                        <p:cond delay="0"/>
                                      </p:stCondLst>
                                      <p:childTnLst>
                                        <p:animMotion origin="layout" path="M 1.25E-6 -4.81481E-6 L 1.25E-6 -0.06921 " pathEditMode="relative" rAng="0" ptsTypes="AA" p14:bounceEnd="35000">
                                          <p:cBhvr>
                                            <p:cTn id="37" dur="2000" fill="hold"/>
                                            <p:tgtEl>
                                              <p:spTgt spid="12"/>
                                            </p:tgtEl>
                                            <p:attrNameLst>
                                              <p:attrName>ppt_x</p:attrName>
                                              <p:attrName>ppt_y</p:attrName>
                                            </p:attrNameLst>
                                          </p:cBhvr>
                                          <p:rCtr x="0" y="-3472"/>
                                        </p:animMotion>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par>
                                    <p:cTn id="41" presetID="42" presetClass="path" presetSubtype="0" fill="hold" grpId="1" nodeType="withEffect" p14:presetBounceEnd="35000">
                                      <p:stCondLst>
                                        <p:cond delay="0"/>
                                      </p:stCondLst>
                                      <p:childTnLst>
                                        <p:animMotion origin="layout" path="M 1.25E-6 -4.81481E-6 L 1.25E-6 -0.06921 " pathEditMode="relative" rAng="0" ptsTypes="AA" p14:bounceEnd="35000">
                                          <p:cBhvr>
                                            <p:cTn id="42" dur="2000" fill="hold"/>
                                            <p:tgtEl>
                                              <p:spTgt spid="18"/>
                                            </p:tgtEl>
                                            <p:attrNameLst>
                                              <p:attrName>ppt_x</p:attrName>
                                              <p:attrName>ppt_y</p:attrName>
                                            </p:attrNameLst>
                                          </p:cBhvr>
                                          <p:rCtr x="0" y="-3472"/>
                                        </p:animMotion>
                                      </p:childTnLst>
                                    </p:cTn>
                                  </p:par>
                                  <p:par>
                                    <p:cTn id="43" presetID="22" presetClass="entr" presetSubtype="1"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up)">
                                          <p:cBhvr>
                                            <p:cTn id="45" dur="500"/>
                                            <p:tgtEl>
                                              <p:spTgt spid="17"/>
                                            </p:tgtEl>
                                          </p:cBhvr>
                                        </p:animEffect>
                                      </p:childTnLst>
                                    </p:cTn>
                                  </p:par>
                                  <p:par>
                                    <p:cTn id="46" presetID="42" presetClass="path" presetSubtype="0" fill="hold" grpId="1" nodeType="withEffect" p14:presetBounceEnd="35000">
                                      <p:stCondLst>
                                        <p:cond delay="0"/>
                                      </p:stCondLst>
                                      <p:childTnLst>
                                        <p:animMotion origin="layout" path="M 1.25E-6 -4.81481E-6 L 1.25E-6 -0.06921 " pathEditMode="relative" rAng="0" ptsTypes="AA" p14:bounceEnd="35000">
                                          <p:cBhvr>
                                            <p:cTn id="47" dur="2000" fill="hold"/>
                                            <p:tgtEl>
                                              <p:spTgt spid="17"/>
                                            </p:tgtEl>
                                            <p:attrNameLst>
                                              <p:attrName>ppt_x</p:attrName>
                                              <p:attrName>ppt_y</p:attrName>
                                            </p:attrNameLst>
                                          </p:cBhvr>
                                          <p:rCtr x="0" y="-3472"/>
                                        </p:animMotion>
                                      </p:childTnLst>
                                    </p:cTn>
                                  </p:par>
                                  <p:par>
                                    <p:cTn id="48" presetID="22" presetClass="entr" presetSubtype="1"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par>
                                    <p:cTn id="51" presetID="42" presetClass="path" presetSubtype="0" fill="hold" grpId="1" nodeType="withEffect" p14:presetBounceEnd="35000">
                                      <p:stCondLst>
                                        <p:cond delay="0"/>
                                      </p:stCondLst>
                                      <p:childTnLst>
                                        <p:animMotion origin="layout" path="M 1.38614E-6 3.7037E-6 L 1.38614E-6 0.06689 " pathEditMode="relative" rAng="0" ptsTypes="AA" p14:bounceEnd="35000">
                                          <p:cBhvr>
                                            <p:cTn id="52" dur="2000" fill="hold"/>
                                            <p:tgtEl>
                                              <p:spTgt spid="19"/>
                                            </p:tgtEl>
                                            <p:attrNameLst>
                                              <p:attrName>ppt_x</p:attrName>
                                              <p:attrName>ppt_y</p:attrName>
                                            </p:attrNameLst>
                                          </p:cBhvr>
                                          <p:rCtr x="0" y="3333"/>
                                        </p:animMotion>
                                      </p:childTnLst>
                                    </p:cTn>
                                  </p:par>
                                  <p:par>
                                    <p:cTn id="53" presetID="22" presetClass="entr" presetSubtype="1"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par>
                                    <p:cTn id="56" presetID="42" presetClass="path" presetSubtype="0" fill="hold" grpId="1" nodeType="withEffect" p14:presetBounceEnd="35000">
                                      <p:stCondLst>
                                        <p:cond delay="0"/>
                                      </p:stCondLst>
                                      <p:childTnLst>
                                        <p:animMotion origin="layout" path="M 1.38614E-6 3.7037E-6 L 1.38614E-6 0.06689 " pathEditMode="relative" rAng="0" ptsTypes="AA" p14:bounceEnd="35000">
                                          <p:cBhvr>
                                            <p:cTn id="57" dur="2000" fill="hold"/>
                                            <p:tgtEl>
                                              <p:spTgt spid="20"/>
                                            </p:tgtEl>
                                            <p:attrNameLst>
                                              <p:attrName>ppt_x</p:attrName>
                                              <p:attrName>ppt_y</p:attrName>
                                            </p:attrNameLst>
                                          </p:cBhvr>
                                          <p:rCtr x="0" y="3333"/>
                                        </p:animMotion>
                                      </p:childTnLst>
                                    </p:cTn>
                                  </p:par>
                                  <p:par>
                                    <p:cTn id="58" presetID="8" presetClass="emph" presetSubtype="0" fill="hold" grpId="0" nodeType="withEffect">
                                      <p:stCondLst>
                                        <p:cond delay="0"/>
                                      </p:stCondLst>
                                      <p:childTnLst>
                                        <p:animRot by="900000">
                                          <p:cBhvr>
                                            <p:cTn id="59" dur="1300" fill="hold"/>
                                            <p:tgtEl>
                                              <p:spTgt spid="5"/>
                                            </p:tgtEl>
                                            <p:attrNameLst>
                                              <p:attrName>r</p:attrName>
                                            </p:attrNameLst>
                                          </p:cBhvr>
                                        </p:animRot>
                                      </p:childTnLst>
                                    </p:cTn>
                                  </p:par>
                                </p:childTnLst>
                              </p:cTn>
                            </p:par>
                            <p:par>
                              <p:cTn id="60" fill="hold">
                                <p:stCondLst>
                                  <p:cond delay="4300"/>
                                </p:stCondLst>
                                <p:childTnLst>
                                  <p:par>
                                    <p:cTn id="61" presetID="2" presetClass="entr" presetSubtype="3" accel="52000" fill="hold" nodeType="afterEffect" p14:presetBounceEnd="54000">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14:bounceEnd="54000">
                                          <p:cBhvr additive="base">
                                            <p:cTn id="63" dur="1200" fill="hold"/>
                                            <p:tgtEl>
                                              <p:spTgt spid="72"/>
                                            </p:tgtEl>
                                            <p:attrNameLst>
                                              <p:attrName>ppt_x</p:attrName>
                                            </p:attrNameLst>
                                          </p:cBhvr>
                                          <p:tavLst>
                                            <p:tav tm="0">
                                              <p:val>
                                                <p:strVal val="1+#ppt_w/2"/>
                                              </p:val>
                                            </p:tav>
                                            <p:tav tm="100000">
                                              <p:val>
                                                <p:strVal val="#ppt_x"/>
                                              </p:val>
                                            </p:tav>
                                          </p:tavLst>
                                        </p:anim>
                                        <p:anim calcmode="lin" valueType="num" p14:bounceEnd="54000">
                                          <p:cBhvr additive="base">
                                            <p:cTn id="64" dur="1200" fill="hold"/>
                                            <p:tgtEl>
                                              <p:spTgt spid="72"/>
                                            </p:tgtEl>
                                            <p:attrNameLst>
                                              <p:attrName>ppt_y</p:attrName>
                                            </p:attrNameLst>
                                          </p:cBhvr>
                                          <p:tavLst>
                                            <p:tav tm="0">
                                              <p:val>
                                                <p:strVal val="0-#ppt_h/2"/>
                                              </p:val>
                                            </p:tav>
                                            <p:tav tm="100000">
                                              <p:val>
                                                <p:strVal val="#ppt_y"/>
                                              </p:val>
                                            </p:tav>
                                          </p:tavLst>
                                        </p:anim>
                                      </p:childTnLst>
                                    </p:cTn>
                                  </p:par>
                                </p:childTnLst>
                              </p:cTn>
                            </p:par>
                            <p:par>
                              <p:cTn id="65" fill="hold">
                                <p:stCondLst>
                                  <p:cond delay="5500"/>
                                </p:stCondLst>
                                <p:childTnLst>
                                  <p:par>
                                    <p:cTn id="66" presetID="10" presetClass="entr" presetSubtype="0" fill="hold"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500"/>
                                            <p:tgtEl>
                                              <p:spTgt spid="36"/>
                                            </p:tgtEl>
                                          </p:cBhvr>
                                        </p:animEffect>
                                      </p:childTnLst>
                                    </p:cTn>
                                  </p:par>
                                </p:childTnLst>
                              </p:cTn>
                            </p:par>
                            <p:par>
                              <p:cTn id="69" fill="hold">
                                <p:stCondLst>
                                  <p:cond delay="6000"/>
                                </p:stCondLst>
                                <p:childTnLst>
                                  <p:par>
                                    <p:cTn id="70" presetID="10" presetClass="entr" presetSubtype="0"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2" presetClass="entr" presetSubtype="3" accel="52000" fill="hold" nodeType="withEffect" p14:presetBounceEnd="54000">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14:bounceEnd="54000">
                                          <p:cBhvr additive="base">
                                            <p:cTn id="75" dur="1200" fill="hold"/>
                                            <p:tgtEl>
                                              <p:spTgt spid="73"/>
                                            </p:tgtEl>
                                            <p:attrNameLst>
                                              <p:attrName>ppt_x</p:attrName>
                                            </p:attrNameLst>
                                          </p:cBhvr>
                                          <p:tavLst>
                                            <p:tav tm="0">
                                              <p:val>
                                                <p:strVal val="1+#ppt_w/2"/>
                                              </p:val>
                                            </p:tav>
                                            <p:tav tm="100000">
                                              <p:val>
                                                <p:strVal val="#ppt_x"/>
                                              </p:val>
                                            </p:tav>
                                          </p:tavLst>
                                        </p:anim>
                                        <p:anim calcmode="lin" valueType="num" p14:bounceEnd="54000">
                                          <p:cBhvr additive="base">
                                            <p:cTn id="76" dur="1200" fill="hold"/>
                                            <p:tgtEl>
                                              <p:spTgt spid="73"/>
                                            </p:tgtEl>
                                            <p:attrNameLst>
                                              <p:attrName>ppt_y</p:attrName>
                                            </p:attrNameLst>
                                          </p:cBhvr>
                                          <p:tavLst>
                                            <p:tav tm="0">
                                              <p:val>
                                                <p:strVal val="0-#ppt_h/2"/>
                                              </p:val>
                                            </p:tav>
                                            <p:tav tm="100000">
                                              <p:val>
                                                <p:strVal val="#ppt_y"/>
                                              </p:val>
                                            </p:tav>
                                          </p:tavLst>
                                        </p:anim>
                                      </p:childTnLst>
                                    </p:cTn>
                                  </p:par>
                                </p:childTnLst>
                              </p:cTn>
                            </p:par>
                            <p:par>
                              <p:cTn id="77" fill="hold">
                                <p:stCondLst>
                                  <p:cond delay="7200"/>
                                </p:stCondLst>
                                <p:childTnLst>
                                  <p:par>
                                    <p:cTn id="78" presetID="10" presetClass="entr" presetSubtype="0" fill="hold"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fade">
                                          <p:cBhvr>
                                            <p:cTn id="80" dur="500"/>
                                            <p:tgtEl>
                                              <p:spTgt spid="40"/>
                                            </p:tgtEl>
                                          </p:cBhvr>
                                        </p:animEffect>
                                      </p:childTnLst>
                                    </p:cTn>
                                  </p:par>
                                </p:childTnLst>
                              </p:cTn>
                            </p:par>
                            <p:par>
                              <p:cTn id="81" fill="hold">
                                <p:stCondLst>
                                  <p:cond delay="7700"/>
                                </p:stCondLst>
                                <p:childTnLst>
                                  <p:par>
                                    <p:cTn id="82" presetID="10" presetClass="entr" presetSubtype="0" fill="hold" nodeType="after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500"/>
                                            <p:tgtEl>
                                              <p:spTgt spid="46"/>
                                            </p:tgtEl>
                                          </p:cBhvr>
                                        </p:animEffect>
                                      </p:childTnLst>
                                    </p:cTn>
                                  </p:par>
                                  <p:par>
                                    <p:cTn id="85" presetID="2" presetClass="entr" presetSubtype="3" accel="52000" fill="hold" nodeType="withEffect" p14:presetBounceEnd="54000">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14:bounceEnd="54000">
                                          <p:cBhvr additive="base">
                                            <p:cTn id="87" dur="1200" fill="hold"/>
                                            <p:tgtEl>
                                              <p:spTgt spid="71"/>
                                            </p:tgtEl>
                                            <p:attrNameLst>
                                              <p:attrName>ppt_x</p:attrName>
                                            </p:attrNameLst>
                                          </p:cBhvr>
                                          <p:tavLst>
                                            <p:tav tm="0">
                                              <p:val>
                                                <p:strVal val="1+#ppt_w/2"/>
                                              </p:val>
                                            </p:tav>
                                            <p:tav tm="100000">
                                              <p:val>
                                                <p:strVal val="#ppt_x"/>
                                              </p:val>
                                            </p:tav>
                                          </p:tavLst>
                                        </p:anim>
                                        <p:anim calcmode="lin" valueType="num" p14:bounceEnd="54000">
                                          <p:cBhvr additive="base">
                                            <p:cTn id="88" dur="1200" fill="hold"/>
                                            <p:tgtEl>
                                              <p:spTgt spid="71"/>
                                            </p:tgtEl>
                                            <p:attrNameLst>
                                              <p:attrName>ppt_y</p:attrName>
                                            </p:attrNameLst>
                                          </p:cBhvr>
                                          <p:tavLst>
                                            <p:tav tm="0">
                                              <p:val>
                                                <p:strVal val="0-#ppt_h/2"/>
                                              </p:val>
                                            </p:tav>
                                            <p:tav tm="100000">
                                              <p:val>
                                                <p:strVal val="#ppt_y"/>
                                              </p:val>
                                            </p:tav>
                                          </p:tavLst>
                                        </p:anim>
                                      </p:childTnLst>
                                    </p:cTn>
                                  </p:par>
                                </p:childTnLst>
                              </p:cTn>
                            </p:par>
                            <p:par>
                              <p:cTn id="89" fill="hold">
                                <p:stCondLst>
                                  <p:cond delay="8900"/>
                                </p:stCondLst>
                                <p:childTnLst>
                                  <p:par>
                                    <p:cTn id="90" presetID="10" presetClass="entr" presetSubtype="0" fill="hold"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5" grpId="1" animBg="1"/>
          <p:bldP spid="6" grpId="0" animBg="1"/>
          <p:bldP spid="17" grpId="0"/>
          <p:bldP spid="17" grpId="1"/>
          <p:bldP spid="18" grpId="0"/>
          <p:bldP spid="18" grpId="1"/>
          <p:bldP spid="19" grpId="0"/>
          <p:bldP spid="19" grpId="1"/>
          <p:bldP spid="20" grpId="0"/>
          <p:bldP spid="2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3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1" fill="hold" grpId="1"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childTnLst>
                              </p:cTn>
                            </p:par>
                            <p:par>
                              <p:cTn id="26" fill="hold">
                                <p:stCondLst>
                                  <p:cond delay="1800"/>
                                </p:stCondLst>
                                <p:childTnLst>
                                  <p:par>
                                    <p:cTn id="27" presetID="22" presetClass="entr" presetSubtype="1"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par>
                                    <p:cTn id="30" presetID="22" presetClass="entr" presetSubtype="1"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childTnLst>
                              </p:cTn>
                            </p:par>
                            <p:par>
                              <p:cTn id="33" fill="hold">
                                <p:stCondLst>
                                  <p:cond delay="2300"/>
                                </p:stCondLst>
                                <p:childTnLst>
                                  <p:par>
                                    <p:cTn id="34" presetID="42" presetClass="path" presetSubtype="0" fill="hold" nodeType="afterEffect">
                                      <p:stCondLst>
                                        <p:cond delay="0"/>
                                      </p:stCondLst>
                                      <p:childTnLst>
                                        <p:animMotion origin="layout" path="M 0 3.7037E-6 L 0 0.06689 " pathEditMode="relative" rAng="0" ptsTypes="AA">
                                          <p:cBhvr>
                                            <p:cTn id="35" dur="2000" fill="hold"/>
                                            <p:tgtEl>
                                              <p:spTgt spid="7"/>
                                            </p:tgtEl>
                                            <p:attrNameLst>
                                              <p:attrName>ppt_x</p:attrName>
                                              <p:attrName>ppt_y</p:attrName>
                                            </p:attrNameLst>
                                          </p:cBhvr>
                                          <p:rCtr x="0" y="3333"/>
                                        </p:animMotion>
                                      </p:childTnLst>
                                    </p:cTn>
                                  </p:par>
                                  <p:par>
                                    <p:cTn id="36" presetID="42" presetClass="path" presetSubtype="0" fill="hold" nodeType="withEffect">
                                      <p:stCondLst>
                                        <p:cond delay="0"/>
                                      </p:stCondLst>
                                      <p:childTnLst>
                                        <p:animMotion origin="layout" path="M 1.25E-6 -4.81481E-6 L 1.25E-6 -0.06921 " pathEditMode="relative" rAng="0" ptsTypes="AA">
                                          <p:cBhvr>
                                            <p:cTn id="37" dur="2000" fill="hold"/>
                                            <p:tgtEl>
                                              <p:spTgt spid="12"/>
                                            </p:tgtEl>
                                            <p:attrNameLst>
                                              <p:attrName>ppt_x</p:attrName>
                                              <p:attrName>ppt_y</p:attrName>
                                            </p:attrNameLst>
                                          </p:cBhvr>
                                          <p:rCtr x="0" y="-3472"/>
                                        </p:animMotion>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par>
                                    <p:cTn id="41" presetID="42" presetClass="path" presetSubtype="0" fill="hold" grpId="1" nodeType="withEffect">
                                      <p:stCondLst>
                                        <p:cond delay="0"/>
                                      </p:stCondLst>
                                      <p:childTnLst>
                                        <p:animMotion origin="layout" path="M 1.25E-6 -4.81481E-6 L 1.25E-6 -0.06921 " pathEditMode="relative" rAng="0" ptsTypes="AA">
                                          <p:cBhvr>
                                            <p:cTn id="42" dur="2000" fill="hold"/>
                                            <p:tgtEl>
                                              <p:spTgt spid="18"/>
                                            </p:tgtEl>
                                            <p:attrNameLst>
                                              <p:attrName>ppt_x</p:attrName>
                                              <p:attrName>ppt_y</p:attrName>
                                            </p:attrNameLst>
                                          </p:cBhvr>
                                          <p:rCtr x="0" y="-3472"/>
                                        </p:animMotion>
                                      </p:childTnLst>
                                    </p:cTn>
                                  </p:par>
                                  <p:par>
                                    <p:cTn id="43" presetID="22" presetClass="entr" presetSubtype="1"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up)">
                                          <p:cBhvr>
                                            <p:cTn id="45" dur="500"/>
                                            <p:tgtEl>
                                              <p:spTgt spid="17"/>
                                            </p:tgtEl>
                                          </p:cBhvr>
                                        </p:animEffect>
                                      </p:childTnLst>
                                    </p:cTn>
                                  </p:par>
                                  <p:par>
                                    <p:cTn id="46" presetID="42" presetClass="path" presetSubtype="0" fill="hold" grpId="1" nodeType="withEffect">
                                      <p:stCondLst>
                                        <p:cond delay="0"/>
                                      </p:stCondLst>
                                      <p:childTnLst>
                                        <p:animMotion origin="layout" path="M 1.25E-6 -4.81481E-6 L 1.25E-6 -0.06921 " pathEditMode="relative" rAng="0" ptsTypes="AA">
                                          <p:cBhvr>
                                            <p:cTn id="47" dur="2000" fill="hold"/>
                                            <p:tgtEl>
                                              <p:spTgt spid="17"/>
                                            </p:tgtEl>
                                            <p:attrNameLst>
                                              <p:attrName>ppt_x</p:attrName>
                                              <p:attrName>ppt_y</p:attrName>
                                            </p:attrNameLst>
                                          </p:cBhvr>
                                          <p:rCtr x="0" y="-3472"/>
                                        </p:animMotion>
                                      </p:childTnLst>
                                    </p:cTn>
                                  </p:par>
                                  <p:par>
                                    <p:cTn id="48" presetID="22" presetClass="entr" presetSubtype="1"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par>
                                    <p:cTn id="51" presetID="42" presetClass="path" presetSubtype="0" fill="hold" grpId="1" nodeType="withEffect">
                                      <p:stCondLst>
                                        <p:cond delay="0"/>
                                      </p:stCondLst>
                                      <p:childTnLst>
                                        <p:animMotion origin="layout" path="M 1.38614E-6 3.7037E-6 L 1.38614E-6 0.06689 " pathEditMode="relative" rAng="0" ptsTypes="AA">
                                          <p:cBhvr>
                                            <p:cTn id="52" dur="2000" fill="hold"/>
                                            <p:tgtEl>
                                              <p:spTgt spid="19"/>
                                            </p:tgtEl>
                                            <p:attrNameLst>
                                              <p:attrName>ppt_x</p:attrName>
                                              <p:attrName>ppt_y</p:attrName>
                                            </p:attrNameLst>
                                          </p:cBhvr>
                                          <p:rCtr x="0" y="3333"/>
                                        </p:animMotion>
                                      </p:childTnLst>
                                    </p:cTn>
                                  </p:par>
                                  <p:par>
                                    <p:cTn id="53" presetID="22" presetClass="entr" presetSubtype="1"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par>
                                    <p:cTn id="56" presetID="42" presetClass="path" presetSubtype="0" fill="hold" grpId="1" nodeType="withEffect">
                                      <p:stCondLst>
                                        <p:cond delay="0"/>
                                      </p:stCondLst>
                                      <p:childTnLst>
                                        <p:animMotion origin="layout" path="M 1.38614E-6 3.7037E-6 L 1.38614E-6 0.06689 " pathEditMode="relative" rAng="0" ptsTypes="AA">
                                          <p:cBhvr>
                                            <p:cTn id="57" dur="2000" fill="hold"/>
                                            <p:tgtEl>
                                              <p:spTgt spid="20"/>
                                            </p:tgtEl>
                                            <p:attrNameLst>
                                              <p:attrName>ppt_x</p:attrName>
                                              <p:attrName>ppt_y</p:attrName>
                                            </p:attrNameLst>
                                          </p:cBhvr>
                                          <p:rCtr x="0" y="3333"/>
                                        </p:animMotion>
                                      </p:childTnLst>
                                    </p:cTn>
                                  </p:par>
                                  <p:par>
                                    <p:cTn id="58" presetID="8" presetClass="emph" presetSubtype="0" fill="hold" grpId="0" nodeType="withEffect">
                                      <p:stCondLst>
                                        <p:cond delay="0"/>
                                      </p:stCondLst>
                                      <p:childTnLst>
                                        <p:animRot by="900000">
                                          <p:cBhvr>
                                            <p:cTn id="59" dur="1300" fill="hold"/>
                                            <p:tgtEl>
                                              <p:spTgt spid="5"/>
                                            </p:tgtEl>
                                            <p:attrNameLst>
                                              <p:attrName>r</p:attrName>
                                            </p:attrNameLst>
                                          </p:cBhvr>
                                        </p:animRot>
                                      </p:childTnLst>
                                    </p:cTn>
                                  </p:par>
                                </p:childTnLst>
                              </p:cTn>
                            </p:par>
                            <p:par>
                              <p:cTn id="60" fill="hold">
                                <p:stCondLst>
                                  <p:cond delay="4300"/>
                                </p:stCondLst>
                                <p:childTnLst>
                                  <p:par>
                                    <p:cTn id="61" presetID="2" presetClass="entr" presetSubtype="3" accel="52000" fill="hold" nodeType="after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additive="base">
                                            <p:cTn id="63" dur="1200" fill="hold"/>
                                            <p:tgtEl>
                                              <p:spTgt spid="72"/>
                                            </p:tgtEl>
                                            <p:attrNameLst>
                                              <p:attrName>ppt_x</p:attrName>
                                            </p:attrNameLst>
                                          </p:cBhvr>
                                          <p:tavLst>
                                            <p:tav tm="0">
                                              <p:val>
                                                <p:strVal val="1+#ppt_w/2"/>
                                              </p:val>
                                            </p:tav>
                                            <p:tav tm="100000">
                                              <p:val>
                                                <p:strVal val="#ppt_x"/>
                                              </p:val>
                                            </p:tav>
                                          </p:tavLst>
                                        </p:anim>
                                        <p:anim calcmode="lin" valueType="num">
                                          <p:cBhvr additive="base">
                                            <p:cTn id="64" dur="1200" fill="hold"/>
                                            <p:tgtEl>
                                              <p:spTgt spid="72"/>
                                            </p:tgtEl>
                                            <p:attrNameLst>
                                              <p:attrName>ppt_y</p:attrName>
                                            </p:attrNameLst>
                                          </p:cBhvr>
                                          <p:tavLst>
                                            <p:tav tm="0">
                                              <p:val>
                                                <p:strVal val="0-#ppt_h/2"/>
                                              </p:val>
                                            </p:tav>
                                            <p:tav tm="100000">
                                              <p:val>
                                                <p:strVal val="#ppt_y"/>
                                              </p:val>
                                            </p:tav>
                                          </p:tavLst>
                                        </p:anim>
                                      </p:childTnLst>
                                    </p:cTn>
                                  </p:par>
                                </p:childTnLst>
                              </p:cTn>
                            </p:par>
                            <p:par>
                              <p:cTn id="65" fill="hold">
                                <p:stCondLst>
                                  <p:cond delay="5500"/>
                                </p:stCondLst>
                                <p:childTnLst>
                                  <p:par>
                                    <p:cTn id="66" presetID="10" presetClass="entr" presetSubtype="0" fill="hold"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500"/>
                                            <p:tgtEl>
                                              <p:spTgt spid="36"/>
                                            </p:tgtEl>
                                          </p:cBhvr>
                                        </p:animEffect>
                                      </p:childTnLst>
                                    </p:cTn>
                                  </p:par>
                                </p:childTnLst>
                              </p:cTn>
                            </p:par>
                            <p:par>
                              <p:cTn id="69" fill="hold">
                                <p:stCondLst>
                                  <p:cond delay="6000"/>
                                </p:stCondLst>
                                <p:childTnLst>
                                  <p:par>
                                    <p:cTn id="70" presetID="10" presetClass="entr" presetSubtype="0"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2" presetClass="entr" presetSubtype="3" accel="52000" fill="hold" nodeType="withEffect">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cBhvr additive="base">
                                            <p:cTn id="75" dur="1200" fill="hold"/>
                                            <p:tgtEl>
                                              <p:spTgt spid="73"/>
                                            </p:tgtEl>
                                            <p:attrNameLst>
                                              <p:attrName>ppt_x</p:attrName>
                                            </p:attrNameLst>
                                          </p:cBhvr>
                                          <p:tavLst>
                                            <p:tav tm="0">
                                              <p:val>
                                                <p:strVal val="1+#ppt_w/2"/>
                                              </p:val>
                                            </p:tav>
                                            <p:tav tm="100000">
                                              <p:val>
                                                <p:strVal val="#ppt_x"/>
                                              </p:val>
                                            </p:tav>
                                          </p:tavLst>
                                        </p:anim>
                                        <p:anim calcmode="lin" valueType="num">
                                          <p:cBhvr additive="base">
                                            <p:cTn id="76" dur="1200" fill="hold"/>
                                            <p:tgtEl>
                                              <p:spTgt spid="73"/>
                                            </p:tgtEl>
                                            <p:attrNameLst>
                                              <p:attrName>ppt_y</p:attrName>
                                            </p:attrNameLst>
                                          </p:cBhvr>
                                          <p:tavLst>
                                            <p:tav tm="0">
                                              <p:val>
                                                <p:strVal val="0-#ppt_h/2"/>
                                              </p:val>
                                            </p:tav>
                                            <p:tav tm="100000">
                                              <p:val>
                                                <p:strVal val="#ppt_y"/>
                                              </p:val>
                                            </p:tav>
                                          </p:tavLst>
                                        </p:anim>
                                      </p:childTnLst>
                                    </p:cTn>
                                  </p:par>
                                </p:childTnLst>
                              </p:cTn>
                            </p:par>
                            <p:par>
                              <p:cTn id="77" fill="hold">
                                <p:stCondLst>
                                  <p:cond delay="7200"/>
                                </p:stCondLst>
                                <p:childTnLst>
                                  <p:par>
                                    <p:cTn id="78" presetID="10" presetClass="entr" presetSubtype="0" fill="hold"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fade">
                                          <p:cBhvr>
                                            <p:cTn id="80" dur="500"/>
                                            <p:tgtEl>
                                              <p:spTgt spid="40"/>
                                            </p:tgtEl>
                                          </p:cBhvr>
                                        </p:animEffect>
                                      </p:childTnLst>
                                    </p:cTn>
                                  </p:par>
                                </p:childTnLst>
                              </p:cTn>
                            </p:par>
                            <p:par>
                              <p:cTn id="81" fill="hold">
                                <p:stCondLst>
                                  <p:cond delay="7700"/>
                                </p:stCondLst>
                                <p:childTnLst>
                                  <p:par>
                                    <p:cTn id="82" presetID="10" presetClass="entr" presetSubtype="0" fill="hold" nodeType="after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500"/>
                                            <p:tgtEl>
                                              <p:spTgt spid="46"/>
                                            </p:tgtEl>
                                          </p:cBhvr>
                                        </p:animEffect>
                                      </p:childTnLst>
                                    </p:cTn>
                                  </p:par>
                                  <p:par>
                                    <p:cTn id="85" presetID="2" presetClass="entr" presetSubtype="3" accel="52000" fill="hold" nodeType="with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additive="base">
                                            <p:cTn id="87" dur="1200" fill="hold"/>
                                            <p:tgtEl>
                                              <p:spTgt spid="71"/>
                                            </p:tgtEl>
                                            <p:attrNameLst>
                                              <p:attrName>ppt_x</p:attrName>
                                            </p:attrNameLst>
                                          </p:cBhvr>
                                          <p:tavLst>
                                            <p:tav tm="0">
                                              <p:val>
                                                <p:strVal val="1+#ppt_w/2"/>
                                              </p:val>
                                            </p:tav>
                                            <p:tav tm="100000">
                                              <p:val>
                                                <p:strVal val="#ppt_x"/>
                                              </p:val>
                                            </p:tav>
                                          </p:tavLst>
                                        </p:anim>
                                        <p:anim calcmode="lin" valueType="num">
                                          <p:cBhvr additive="base">
                                            <p:cTn id="88" dur="1200" fill="hold"/>
                                            <p:tgtEl>
                                              <p:spTgt spid="71"/>
                                            </p:tgtEl>
                                            <p:attrNameLst>
                                              <p:attrName>ppt_y</p:attrName>
                                            </p:attrNameLst>
                                          </p:cBhvr>
                                          <p:tavLst>
                                            <p:tav tm="0">
                                              <p:val>
                                                <p:strVal val="0-#ppt_h/2"/>
                                              </p:val>
                                            </p:tav>
                                            <p:tav tm="100000">
                                              <p:val>
                                                <p:strVal val="#ppt_y"/>
                                              </p:val>
                                            </p:tav>
                                          </p:tavLst>
                                        </p:anim>
                                      </p:childTnLst>
                                    </p:cTn>
                                  </p:par>
                                </p:childTnLst>
                              </p:cTn>
                            </p:par>
                            <p:par>
                              <p:cTn id="89" fill="hold">
                                <p:stCondLst>
                                  <p:cond delay="8900"/>
                                </p:stCondLst>
                                <p:childTnLst>
                                  <p:par>
                                    <p:cTn id="90" presetID="10" presetClass="entr" presetSubtype="0" fill="hold"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5" grpId="1" animBg="1"/>
          <p:bldP spid="6" grpId="0" animBg="1"/>
          <p:bldP spid="17" grpId="0"/>
          <p:bldP spid="17" grpId="1"/>
          <p:bldP spid="18" grpId="0"/>
          <p:bldP spid="18" grpId="1"/>
          <p:bldP spid="19" grpId="0"/>
          <p:bldP spid="19" grpId="1"/>
          <p:bldP spid="20" grpId="0"/>
          <p:bldP spid="20" grpId="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5984" y="1194859"/>
            <a:ext cx="3876675" cy="5457439"/>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8" name="组合 87"/>
          <p:cNvGrpSpPr/>
          <p:nvPr/>
        </p:nvGrpSpPr>
        <p:grpSpPr>
          <a:xfrm>
            <a:off x="3059139" y="3098489"/>
            <a:ext cx="2205595" cy="2257712"/>
            <a:chOff x="2160003" y="2746644"/>
            <a:chExt cx="3526233" cy="3609554"/>
          </a:xfrm>
        </p:grpSpPr>
        <p:pic>
          <p:nvPicPr>
            <p:cNvPr id="89" name="图片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90" name="椭圆 89"/>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3025962" y="4437295"/>
            <a:ext cx="2205595" cy="2257712"/>
            <a:chOff x="2160003" y="2746644"/>
            <a:chExt cx="3526233" cy="3609554"/>
          </a:xfrm>
        </p:grpSpPr>
        <p:pic>
          <p:nvPicPr>
            <p:cNvPr id="95" name="图片 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96" name="椭圆 95"/>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a:off x="5093974" y="2395190"/>
            <a:ext cx="2261164" cy="2315535"/>
            <a:chOff x="5528177" y="3619500"/>
            <a:chExt cx="3565023" cy="3650745"/>
          </a:xfrm>
        </p:grpSpPr>
        <p:pic>
          <p:nvPicPr>
            <p:cNvPr id="86" name="图片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87" name="椭圆 86"/>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4100727" y="1302018"/>
            <a:ext cx="2205595" cy="2257712"/>
            <a:chOff x="2160003" y="2746644"/>
            <a:chExt cx="3526233" cy="3609554"/>
          </a:xfrm>
        </p:grpSpPr>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84" name="椭圆 83"/>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工作完成阶段</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Work Completion Phase</a:t>
            </a:r>
          </a:p>
        </p:txBody>
      </p:sp>
      <p:grpSp>
        <p:nvGrpSpPr>
          <p:cNvPr id="35" name="Group 34"/>
          <p:cNvGrpSpPr/>
          <p:nvPr/>
        </p:nvGrpSpPr>
        <p:grpSpPr>
          <a:xfrm>
            <a:off x="5596134" y="1580127"/>
            <a:ext cx="399325" cy="324941"/>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3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grpSp>
      <p:sp>
        <p:nvSpPr>
          <p:cNvPr id="39" name="矩形 3"/>
          <p:cNvSpPr>
            <a:spLocks noChangeArrowheads="1"/>
          </p:cNvSpPr>
          <p:nvPr/>
        </p:nvSpPr>
        <p:spPr bwMode="auto">
          <a:xfrm>
            <a:off x="6486402" y="1607544"/>
            <a:ext cx="954113" cy="40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3" tIns="45723" rIns="91443" bIns="45723">
            <a:spAutoFit/>
          </a:bodyPr>
          <a:lstStyle/>
          <a:p>
            <a:r>
              <a:rPr lang="zh-CN" altLang="en-US" sz="2000" dirty="0">
                <a:solidFill>
                  <a:schemeClr val="tx1">
                    <a:lumMod val="50000"/>
                    <a:lumOff val="50000"/>
                  </a:schemeClr>
                </a:solidFill>
                <a:latin typeface="微软雅黑" pitchFamily="34" charset="-122"/>
                <a:ea typeface="微软雅黑" pitchFamily="34" charset="-122"/>
                <a:sym typeface="Arial" pitchFamily="34" charset="0"/>
              </a:rPr>
              <a:t>阶段一</a:t>
            </a:r>
          </a:p>
        </p:txBody>
      </p:sp>
      <p:sp>
        <p:nvSpPr>
          <p:cNvPr id="40" name="文本框 13"/>
          <p:cNvSpPr txBox="1"/>
          <p:nvPr/>
        </p:nvSpPr>
        <p:spPr>
          <a:xfrm>
            <a:off x="7621060" y="1410568"/>
            <a:ext cx="3251200" cy="753416"/>
          </a:xfrm>
          <a:prstGeom prst="rect">
            <a:avLst/>
          </a:prstGeom>
          <a:noFill/>
        </p:spPr>
        <p:txBody>
          <a:bodyPr wrap="square" lIns="87765" tIns="43881" rIns="87765" bIns="43881"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41" name="矩形 3"/>
          <p:cNvSpPr>
            <a:spLocks noChangeArrowheads="1"/>
          </p:cNvSpPr>
          <p:nvPr/>
        </p:nvSpPr>
        <p:spPr bwMode="auto">
          <a:xfrm>
            <a:off x="7629666" y="2414059"/>
            <a:ext cx="954113" cy="40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3" tIns="45723" rIns="91443" bIns="45723">
            <a:spAutoFit/>
          </a:bodyPr>
          <a:lstStyle/>
          <a:p>
            <a:r>
              <a:rPr lang="zh-CN" altLang="en-US" sz="2000" dirty="0">
                <a:solidFill>
                  <a:schemeClr val="tx1">
                    <a:lumMod val="50000"/>
                    <a:lumOff val="50000"/>
                  </a:schemeClr>
                </a:solidFill>
                <a:latin typeface="微软雅黑" pitchFamily="34" charset="-122"/>
                <a:ea typeface="微软雅黑" pitchFamily="34" charset="-122"/>
                <a:sym typeface="Arial" pitchFamily="34" charset="0"/>
              </a:rPr>
              <a:t>阶段二</a:t>
            </a:r>
          </a:p>
        </p:txBody>
      </p:sp>
      <p:sp>
        <p:nvSpPr>
          <p:cNvPr id="42" name="文本框 13"/>
          <p:cNvSpPr txBox="1"/>
          <p:nvPr/>
        </p:nvSpPr>
        <p:spPr>
          <a:xfrm>
            <a:off x="7621060" y="2820459"/>
            <a:ext cx="3251200" cy="753416"/>
          </a:xfrm>
          <a:prstGeom prst="rect">
            <a:avLst/>
          </a:prstGeom>
          <a:noFill/>
        </p:spPr>
        <p:txBody>
          <a:bodyPr wrap="square" lIns="87765" tIns="43881" rIns="87765" bIns="43881"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43" name="Freeform 20"/>
          <p:cNvSpPr>
            <a:spLocks noEditPoints="1"/>
          </p:cNvSpPr>
          <p:nvPr/>
        </p:nvSpPr>
        <p:spPr bwMode="auto">
          <a:xfrm>
            <a:off x="6601027" y="2786879"/>
            <a:ext cx="397859" cy="27036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tx1">
              <a:lumMod val="65000"/>
              <a:lumOff val="35000"/>
            </a:schemeClr>
          </a:solidFill>
          <a:ln>
            <a:noFill/>
          </a:ln>
        </p:spPr>
        <p:txBody>
          <a:bodyPr vert="horz" wrap="square" lIns="121920" tIns="60960" rIns="121920" bIns="60960" numCol="1" anchor="t" anchorCtr="0" compatLnSpc="1">
            <a:prstTxWarp prst="textNoShape">
              <a:avLst/>
            </a:prstTxWarp>
          </a:bodyPr>
          <a:lstStyle/>
          <a:p>
            <a:endParaRPr lang="en-US"/>
          </a:p>
        </p:txBody>
      </p:sp>
      <p:sp>
        <p:nvSpPr>
          <p:cNvPr id="44" name="矩形 3"/>
          <p:cNvSpPr>
            <a:spLocks noChangeArrowheads="1"/>
          </p:cNvSpPr>
          <p:nvPr/>
        </p:nvSpPr>
        <p:spPr bwMode="auto">
          <a:xfrm>
            <a:off x="2933642" y="2922059"/>
            <a:ext cx="954113" cy="40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3" tIns="45723" rIns="91443" bIns="45723">
            <a:spAutoFit/>
          </a:bodyPr>
          <a:lstStyle/>
          <a:p>
            <a:r>
              <a:rPr lang="zh-CN" altLang="en-US" sz="2000" dirty="0">
                <a:solidFill>
                  <a:schemeClr val="tx1">
                    <a:lumMod val="50000"/>
                    <a:lumOff val="50000"/>
                  </a:schemeClr>
                </a:solidFill>
                <a:latin typeface="微软雅黑" pitchFamily="34" charset="-122"/>
                <a:ea typeface="微软雅黑" pitchFamily="34" charset="-122"/>
                <a:sym typeface="Arial" pitchFamily="34" charset="0"/>
              </a:rPr>
              <a:t>阶段三</a:t>
            </a:r>
          </a:p>
        </p:txBody>
      </p:sp>
      <p:sp>
        <p:nvSpPr>
          <p:cNvPr id="45" name="文本框 13"/>
          <p:cNvSpPr txBox="1"/>
          <p:nvPr/>
        </p:nvSpPr>
        <p:spPr>
          <a:xfrm>
            <a:off x="915457" y="3313976"/>
            <a:ext cx="3111544" cy="753416"/>
          </a:xfrm>
          <a:prstGeom prst="rect">
            <a:avLst/>
          </a:prstGeom>
          <a:noFill/>
        </p:spPr>
        <p:txBody>
          <a:bodyPr wrap="square" lIns="87765" tIns="43881" rIns="87765" bIns="43881" rtlCol="0">
            <a:spAutoFit/>
          </a:bodyPr>
          <a:lstStyle/>
          <a:p>
            <a:pPr algn="r">
              <a:lnSpc>
                <a:spcPct val="12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46" name="Group 20"/>
          <p:cNvGrpSpPr/>
          <p:nvPr/>
        </p:nvGrpSpPr>
        <p:grpSpPr>
          <a:xfrm>
            <a:off x="4557957" y="3449722"/>
            <a:ext cx="412551" cy="285749"/>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grpSp>
      <p:sp>
        <p:nvSpPr>
          <p:cNvPr id="49" name="矩形 3"/>
          <p:cNvSpPr>
            <a:spLocks noChangeArrowheads="1"/>
          </p:cNvSpPr>
          <p:nvPr/>
        </p:nvSpPr>
        <p:spPr bwMode="auto">
          <a:xfrm>
            <a:off x="7621060" y="3734859"/>
            <a:ext cx="954113" cy="40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3" tIns="45723" rIns="91443" bIns="45723">
            <a:spAutoFit/>
          </a:bodyPr>
          <a:lstStyle/>
          <a:p>
            <a:r>
              <a:rPr lang="zh-CN" altLang="en-US" sz="2000" dirty="0">
                <a:solidFill>
                  <a:schemeClr val="tx1">
                    <a:lumMod val="50000"/>
                    <a:lumOff val="50000"/>
                  </a:schemeClr>
                </a:solidFill>
                <a:latin typeface="微软雅黑" pitchFamily="34" charset="-122"/>
                <a:ea typeface="微软雅黑" pitchFamily="34" charset="-122"/>
                <a:sym typeface="Arial" pitchFamily="34" charset="0"/>
              </a:rPr>
              <a:t>阶段四</a:t>
            </a:r>
          </a:p>
        </p:txBody>
      </p:sp>
      <p:sp>
        <p:nvSpPr>
          <p:cNvPr id="50" name="文本框 13"/>
          <p:cNvSpPr txBox="1"/>
          <p:nvPr/>
        </p:nvSpPr>
        <p:spPr>
          <a:xfrm>
            <a:off x="7621060" y="4124325"/>
            <a:ext cx="3251200" cy="753416"/>
          </a:xfrm>
          <a:prstGeom prst="rect">
            <a:avLst/>
          </a:prstGeom>
          <a:noFill/>
        </p:spPr>
        <p:txBody>
          <a:bodyPr wrap="square" lIns="87765" tIns="43881" rIns="87765" bIns="43881"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63" name="矩形 3"/>
          <p:cNvSpPr>
            <a:spLocks noChangeArrowheads="1"/>
          </p:cNvSpPr>
          <p:nvPr/>
        </p:nvSpPr>
        <p:spPr bwMode="auto">
          <a:xfrm>
            <a:off x="2933642" y="4471459"/>
            <a:ext cx="954113" cy="40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3" tIns="45723" rIns="91443" bIns="45723">
            <a:spAutoFit/>
          </a:bodyPr>
          <a:lstStyle/>
          <a:p>
            <a:r>
              <a:rPr lang="zh-CN" altLang="en-US" sz="2000" dirty="0">
                <a:solidFill>
                  <a:schemeClr val="tx1">
                    <a:lumMod val="50000"/>
                    <a:lumOff val="50000"/>
                  </a:schemeClr>
                </a:solidFill>
                <a:latin typeface="微软雅黑" pitchFamily="34" charset="-122"/>
                <a:ea typeface="微软雅黑" pitchFamily="34" charset="-122"/>
                <a:sym typeface="Arial" pitchFamily="34" charset="0"/>
              </a:rPr>
              <a:t>阶段五</a:t>
            </a:r>
          </a:p>
        </p:txBody>
      </p:sp>
      <p:sp>
        <p:nvSpPr>
          <p:cNvPr id="64" name="文本框 13"/>
          <p:cNvSpPr txBox="1"/>
          <p:nvPr/>
        </p:nvSpPr>
        <p:spPr>
          <a:xfrm>
            <a:off x="915457" y="4825276"/>
            <a:ext cx="3111544" cy="753416"/>
          </a:xfrm>
          <a:prstGeom prst="rect">
            <a:avLst/>
          </a:prstGeom>
          <a:noFill/>
        </p:spPr>
        <p:txBody>
          <a:bodyPr wrap="square" lIns="87765" tIns="43881" rIns="87765" bIns="43881" rtlCol="0">
            <a:spAutoFit/>
          </a:bodyPr>
          <a:lstStyle/>
          <a:p>
            <a:pPr algn="r">
              <a:lnSpc>
                <a:spcPct val="12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65" name="Group 23"/>
          <p:cNvGrpSpPr/>
          <p:nvPr/>
        </p:nvGrpSpPr>
        <p:grpSpPr>
          <a:xfrm>
            <a:off x="4636866" y="4750859"/>
            <a:ext cx="342593" cy="298671"/>
            <a:chOff x="7540014" y="4306907"/>
            <a:chExt cx="389342" cy="339426"/>
          </a:xfrm>
          <a:solidFill>
            <a:schemeClr val="bg1"/>
          </a:solidFill>
        </p:grpSpPr>
        <p:sp>
          <p:nvSpPr>
            <p:cNvPr id="6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6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6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6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7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7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7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a:p>
          </p:txBody>
        </p:sp>
      </p:grpSp>
      <p:sp>
        <p:nvSpPr>
          <p:cNvPr id="77" name="矩形 3"/>
          <p:cNvSpPr>
            <a:spLocks noChangeArrowheads="1"/>
          </p:cNvSpPr>
          <p:nvPr/>
        </p:nvSpPr>
        <p:spPr bwMode="auto">
          <a:xfrm>
            <a:off x="6486402" y="5763127"/>
            <a:ext cx="954113" cy="40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3" tIns="45723" rIns="91443" bIns="45723">
            <a:spAutoFit/>
          </a:bodyPr>
          <a:lstStyle/>
          <a:p>
            <a:r>
              <a:rPr lang="zh-CN" altLang="en-US" sz="2000" dirty="0">
                <a:solidFill>
                  <a:schemeClr val="tx1">
                    <a:lumMod val="50000"/>
                    <a:lumOff val="50000"/>
                  </a:schemeClr>
                </a:solidFill>
                <a:latin typeface="微软雅黑" pitchFamily="34" charset="-122"/>
                <a:ea typeface="微软雅黑" pitchFamily="34" charset="-122"/>
                <a:sym typeface="Arial" pitchFamily="34" charset="0"/>
              </a:rPr>
              <a:t>阶段六</a:t>
            </a:r>
          </a:p>
        </p:txBody>
      </p:sp>
      <p:sp>
        <p:nvSpPr>
          <p:cNvPr id="78" name="文本框 13"/>
          <p:cNvSpPr txBox="1"/>
          <p:nvPr/>
        </p:nvSpPr>
        <p:spPr>
          <a:xfrm>
            <a:off x="7621060" y="5566151"/>
            <a:ext cx="3251200" cy="753416"/>
          </a:xfrm>
          <a:prstGeom prst="rect">
            <a:avLst/>
          </a:prstGeom>
          <a:noFill/>
        </p:spPr>
        <p:txBody>
          <a:bodyPr wrap="square" lIns="87765" tIns="43881" rIns="87765" bIns="43881"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91" name="组合 90"/>
          <p:cNvGrpSpPr/>
          <p:nvPr/>
        </p:nvGrpSpPr>
        <p:grpSpPr>
          <a:xfrm>
            <a:off x="5094870" y="3737773"/>
            <a:ext cx="2261164" cy="2315535"/>
            <a:chOff x="5528177" y="3619500"/>
            <a:chExt cx="3565023" cy="3650745"/>
          </a:xfrm>
        </p:grpSpPr>
        <p:pic>
          <p:nvPicPr>
            <p:cNvPr id="92" name="图片 9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93" name="椭圆 92"/>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6646545" y="4021459"/>
            <a:ext cx="422291" cy="403672"/>
            <a:chOff x="3294063" y="754063"/>
            <a:chExt cx="5600701" cy="5353051"/>
          </a:xfrm>
          <a:solidFill>
            <a:schemeClr val="tx1">
              <a:lumMod val="65000"/>
              <a:lumOff val="35000"/>
            </a:schemeClr>
          </a:solidFill>
        </p:grpSpPr>
        <p:sp>
          <p:nvSpPr>
            <p:cNvPr id="5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3112" fontAlgn="auto">
                <a:spcBef>
                  <a:spcPts val="0"/>
                </a:spcBef>
                <a:spcAft>
                  <a:spcPts val="0"/>
                </a:spcAft>
              </a:pPr>
              <a:endParaRPr lang="zh-CN" altLang="en-US" sz="1867">
                <a:solidFill>
                  <a:prstClr val="black"/>
                </a:solidFill>
                <a:latin typeface="Calibri"/>
                <a:ea typeface="宋体"/>
              </a:endParaRPr>
            </a:p>
          </p:txBody>
        </p:sp>
        <p:sp>
          <p:nvSpPr>
            <p:cNvPr id="5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3112" fontAlgn="auto">
                <a:spcBef>
                  <a:spcPts val="0"/>
                </a:spcBef>
                <a:spcAft>
                  <a:spcPts val="0"/>
                </a:spcAft>
              </a:pPr>
              <a:endParaRPr lang="zh-CN" altLang="en-US" sz="1867">
                <a:solidFill>
                  <a:prstClr val="black"/>
                </a:solidFill>
                <a:latin typeface="Calibri"/>
                <a:ea typeface="宋体"/>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3112" fontAlgn="auto">
                <a:spcBef>
                  <a:spcPts val="0"/>
                </a:spcBef>
                <a:spcAft>
                  <a:spcPts val="0"/>
                </a:spcAft>
              </a:pPr>
              <a:endParaRPr lang="zh-CN" altLang="en-US" sz="1867">
                <a:solidFill>
                  <a:prstClr val="black"/>
                </a:solidFill>
                <a:latin typeface="Calibri"/>
                <a:ea typeface="宋体"/>
              </a:endParaRPr>
            </a:p>
          </p:txBody>
        </p:sp>
        <p:sp>
          <p:nvSpPr>
            <p:cNvPr id="5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3112" fontAlgn="auto">
                <a:spcBef>
                  <a:spcPts val="0"/>
                </a:spcBef>
                <a:spcAft>
                  <a:spcPts val="0"/>
                </a:spcAft>
              </a:pPr>
              <a:endParaRPr lang="zh-CN" altLang="en-US" sz="1867">
                <a:solidFill>
                  <a:prstClr val="black"/>
                </a:solidFill>
                <a:latin typeface="Calibri"/>
                <a:ea typeface="宋体"/>
              </a:endParaRPr>
            </a:p>
          </p:txBody>
        </p:sp>
        <p:sp>
          <p:nvSpPr>
            <p:cNvPr id="5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3112" fontAlgn="auto">
                <a:spcBef>
                  <a:spcPts val="0"/>
                </a:spcBef>
                <a:spcAft>
                  <a:spcPts val="0"/>
                </a:spcAft>
              </a:pPr>
              <a:endParaRPr lang="zh-CN" altLang="en-US" sz="1867">
                <a:solidFill>
                  <a:prstClr val="black"/>
                </a:solidFill>
                <a:latin typeface="Calibri"/>
                <a:ea typeface="宋体"/>
              </a:endParaRPr>
            </a:p>
          </p:txBody>
        </p:sp>
        <p:sp>
          <p:nvSpPr>
            <p:cNvPr id="5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3112" fontAlgn="auto">
                <a:spcBef>
                  <a:spcPts val="0"/>
                </a:spcBef>
                <a:spcAft>
                  <a:spcPts val="0"/>
                </a:spcAft>
              </a:pPr>
              <a:endParaRPr lang="zh-CN" altLang="en-US" sz="1867">
                <a:solidFill>
                  <a:prstClr val="black"/>
                </a:solidFill>
                <a:latin typeface="Calibri"/>
                <a:ea typeface="宋体"/>
              </a:endParaRPr>
            </a:p>
          </p:txBody>
        </p:sp>
        <p:sp>
          <p:nvSpPr>
            <p:cNvPr id="5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3112" fontAlgn="auto">
                <a:spcBef>
                  <a:spcPts val="0"/>
                </a:spcBef>
                <a:spcAft>
                  <a:spcPts val="0"/>
                </a:spcAft>
              </a:pPr>
              <a:endParaRPr lang="zh-CN" altLang="en-US" sz="1867">
                <a:solidFill>
                  <a:prstClr val="black"/>
                </a:solidFill>
                <a:latin typeface="Calibri"/>
                <a:ea typeface="宋体"/>
              </a:endParaRPr>
            </a:p>
          </p:txBody>
        </p:sp>
        <p:sp>
          <p:nvSpPr>
            <p:cNvPr id="5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3112" fontAlgn="auto">
                <a:spcBef>
                  <a:spcPts val="0"/>
                </a:spcBef>
                <a:spcAft>
                  <a:spcPts val="0"/>
                </a:spcAft>
              </a:pPr>
              <a:endParaRPr lang="zh-CN" altLang="en-US" sz="1867">
                <a:solidFill>
                  <a:prstClr val="black"/>
                </a:solidFill>
                <a:latin typeface="Calibri"/>
                <a:ea typeface="宋体"/>
              </a:endParaRPr>
            </a:p>
          </p:txBody>
        </p:sp>
        <p:sp>
          <p:nvSpPr>
            <p:cNvPr id="6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3112" fontAlgn="auto">
                <a:spcBef>
                  <a:spcPts val="0"/>
                </a:spcBef>
                <a:spcAft>
                  <a:spcPts val="0"/>
                </a:spcAft>
              </a:pPr>
              <a:endParaRPr lang="zh-CN" altLang="en-US" sz="1867">
                <a:solidFill>
                  <a:prstClr val="black"/>
                </a:solidFill>
                <a:latin typeface="Calibri"/>
                <a:ea typeface="宋体"/>
              </a:endParaRPr>
            </a:p>
          </p:txBody>
        </p:sp>
        <p:sp>
          <p:nvSpPr>
            <p:cNvPr id="6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3112" fontAlgn="auto">
                <a:spcBef>
                  <a:spcPts val="0"/>
                </a:spcBef>
                <a:spcAft>
                  <a:spcPts val="0"/>
                </a:spcAft>
              </a:pPr>
              <a:endParaRPr lang="zh-CN" altLang="en-US" sz="1867">
                <a:solidFill>
                  <a:prstClr val="black"/>
                </a:solidFill>
                <a:latin typeface="Calibri"/>
                <a:ea typeface="宋体"/>
              </a:endParaRPr>
            </a:p>
          </p:txBody>
        </p:sp>
        <p:sp>
          <p:nvSpPr>
            <p:cNvPr id="6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3112" fontAlgn="auto">
                <a:spcBef>
                  <a:spcPts val="0"/>
                </a:spcBef>
                <a:spcAft>
                  <a:spcPts val="0"/>
                </a:spcAft>
              </a:pPr>
              <a:endParaRPr lang="zh-CN" altLang="en-US" sz="1867">
                <a:solidFill>
                  <a:prstClr val="black"/>
                </a:solidFill>
                <a:latin typeface="Calibri"/>
                <a:ea typeface="宋体"/>
              </a:endParaRPr>
            </a:p>
          </p:txBody>
        </p:sp>
      </p:grpSp>
      <p:grpSp>
        <p:nvGrpSpPr>
          <p:cNvPr id="97" name="组合 96"/>
          <p:cNvGrpSpPr/>
          <p:nvPr/>
        </p:nvGrpSpPr>
        <p:grpSpPr>
          <a:xfrm>
            <a:off x="4058481" y="5458073"/>
            <a:ext cx="2261164" cy="2315535"/>
            <a:chOff x="5528177" y="3619500"/>
            <a:chExt cx="3565023" cy="3650745"/>
          </a:xfrm>
        </p:grpSpPr>
        <p:pic>
          <p:nvPicPr>
            <p:cNvPr id="98" name="图片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99" name="椭圆 98"/>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Group 9"/>
          <p:cNvGrpSpPr/>
          <p:nvPr/>
        </p:nvGrpSpPr>
        <p:grpSpPr>
          <a:xfrm>
            <a:off x="5591916" y="5877895"/>
            <a:ext cx="384811" cy="285347"/>
            <a:chOff x="4572000" y="3414713"/>
            <a:chExt cx="374651" cy="277813"/>
          </a:xfrm>
          <a:solidFill>
            <a:schemeClr val="tx1">
              <a:lumMod val="65000"/>
              <a:lumOff val="35000"/>
            </a:schemeClr>
          </a:solidFill>
        </p:grpSpPr>
        <p:sp>
          <p:nvSpPr>
            <p:cNvPr id="8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sp>
          <p:nvSpPr>
            <p:cNvPr id="8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94842750"/>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400"/>
                                </p:stCondLst>
                                <p:childTnLst>
                                  <p:par>
                                    <p:cTn id="14" presetID="2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 presetClass="entr" presetSubtype="12" accel="61000" fill="hold" nodeType="withEffect" p14:presetBounceEnd="58000">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14:bounceEnd="58000">
                                          <p:cBhvr additive="base">
                                            <p:cTn id="19" dur="1400" fill="hold"/>
                                            <p:tgtEl>
                                              <p:spTgt spid="85"/>
                                            </p:tgtEl>
                                            <p:attrNameLst>
                                              <p:attrName>ppt_x</p:attrName>
                                            </p:attrNameLst>
                                          </p:cBhvr>
                                          <p:tavLst>
                                            <p:tav tm="0">
                                              <p:val>
                                                <p:strVal val="0-#ppt_w/2"/>
                                              </p:val>
                                            </p:tav>
                                            <p:tav tm="100000">
                                              <p:val>
                                                <p:strVal val="#ppt_x"/>
                                              </p:val>
                                            </p:tav>
                                          </p:tavLst>
                                        </p:anim>
                                        <p:anim calcmode="lin" valueType="num" p14:bounceEnd="58000">
                                          <p:cBhvr additive="base">
                                            <p:cTn id="20" dur="1400" fill="hold"/>
                                            <p:tgtEl>
                                              <p:spTgt spid="85"/>
                                            </p:tgtEl>
                                            <p:attrNameLst>
                                              <p:attrName>ppt_y</p:attrName>
                                            </p:attrNameLst>
                                          </p:cBhvr>
                                          <p:tavLst>
                                            <p:tav tm="0">
                                              <p:val>
                                                <p:strVal val="1+#ppt_h/2"/>
                                              </p:val>
                                            </p:tav>
                                            <p:tav tm="100000">
                                              <p:val>
                                                <p:strVal val="#ppt_y"/>
                                              </p:val>
                                            </p:tav>
                                          </p:tavLst>
                                        </p:anim>
                                      </p:childTnLst>
                                    </p:cTn>
                                  </p:par>
                                  <p:par>
                                    <p:cTn id="21" presetID="2" presetClass="entr" presetSubtype="3" accel="61000" fill="hold" nodeType="withEffect" p14:presetBounceEnd="58000">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14:bounceEnd="58000">
                                          <p:cBhvr additive="base">
                                            <p:cTn id="23" dur="1400" fill="hold"/>
                                            <p:tgtEl>
                                              <p:spTgt spid="82"/>
                                            </p:tgtEl>
                                            <p:attrNameLst>
                                              <p:attrName>ppt_x</p:attrName>
                                            </p:attrNameLst>
                                          </p:cBhvr>
                                          <p:tavLst>
                                            <p:tav tm="0">
                                              <p:val>
                                                <p:strVal val="1+#ppt_w/2"/>
                                              </p:val>
                                            </p:tav>
                                            <p:tav tm="100000">
                                              <p:val>
                                                <p:strVal val="#ppt_x"/>
                                              </p:val>
                                            </p:tav>
                                          </p:tavLst>
                                        </p:anim>
                                        <p:anim calcmode="lin" valueType="num" p14:bounceEnd="58000">
                                          <p:cBhvr additive="base">
                                            <p:cTn id="24" dur="1400" fill="hold"/>
                                            <p:tgtEl>
                                              <p:spTgt spid="82"/>
                                            </p:tgtEl>
                                            <p:attrNameLst>
                                              <p:attrName>ppt_y</p:attrName>
                                            </p:attrNameLst>
                                          </p:cBhvr>
                                          <p:tavLst>
                                            <p:tav tm="0">
                                              <p:val>
                                                <p:strVal val="0-#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88"/>
                                            </p:tgtEl>
                                            <p:attrNameLst>
                                              <p:attrName>style.visibility</p:attrName>
                                            </p:attrNameLst>
                                          </p:cBhvr>
                                          <p:to>
                                            <p:strVal val="visible"/>
                                          </p:to>
                                        </p:set>
                                        <p:anim calcmode="lin" valueType="num" p14:bounceEnd="58000">
                                          <p:cBhvr additive="base">
                                            <p:cTn id="27" dur="1400" fill="hold"/>
                                            <p:tgtEl>
                                              <p:spTgt spid="88"/>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88"/>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91"/>
                                            </p:tgtEl>
                                            <p:attrNameLst>
                                              <p:attrName>style.visibility</p:attrName>
                                            </p:attrNameLst>
                                          </p:cBhvr>
                                          <p:to>
                                            <p:strVal val="visible"/>
                                          </p:to>
                                        </p:set>
                                        <p:anim calcmode="lin" valueType="num" p14:bounceEnd="58000">
                                          <p:cBhvr additive="base">
                                            <p:cTn id="31" dur="1400" fill="hold"/>
                                            <p:tgtEl>
                                              <p:spTgt spid="91"/>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91"/>
                                            </p:tgtEl>
                                            <p:attrNameLst>
                                              <p:attrName>ppt_y</p:attrName>
                                            </p:attrNameLst>
                                          </p:cBhvr>
                                          <p:tavLst>
                                            <p:tav tm="0">
                                              <p:val>
                                                <p:strVal val="1+#ppt_h/2"/>
                                              </p:val>
                                            </p:tav>
                                            <p:tav tm="100000">
                                              <p:val>
                                                <p:strVal val="#ppt_y"/>
                                              </p:val>
                                            </p:tav>
                                          </p:tavLst>
                                        </p:anim>
                                      </p:childTnLst>
                                    </p:cTn>
                                  </p:par>
                                  <p:par>
                                    <p:cTn id="33" presetID="2" presetClass="entr" presetSubtype="3" accel="61000" fill="hold" nodeType="withEffect" p14:presetBounceEnd="58000">
                                      <p:stCondLst>
                                        <p:cond delay="0"/>
                                      </p:stCondLst>
                                      <p:childTnLst>
                                        <p:set>
                                          <p:cBhvr>
                                            <p:cTn id="34" dur="1" fill="hold">
                                              <p:stCondLst>
                                                <p:cond delay="0"/>
                                              </p:stCondLst>
                                            </p:cTn>
                                            <p:tgtEl>
                                              <p:spTgt spid="94"/>
                                            </p:tgtEl>
                                            <p:attrNameLst>
                                              <p:attrName>style.visibility</p:attrName>
                                            </p:attrNameLst>
                                          </p:cBhvr>
                                          <p:to>
                                            <p:strVal val="visible"/>
                                          </p:to>
                                        </p:set>
                                        <p:anim calcmode="lin" valueType="num" p14:bounceEnd="58000">
                                          <p:cBhvr additive="base">
                                            <p:cTn id="35" dur="1400" fill="hold"/>
                                            <p:tgtEl>
                                              <p:spTgt spid="94"/>
                                            </p:tgtEl>
                                            <p:attrNameLst>
                                              <p:attrName>ppt_x</p:attrName>
                                            </p:attrNameLst>
                                          </p:cBhvr>
                                          <p:tavLst>
                                            <p:tav tm="0">
                                              <p:val>
                                                <p:strVal val="1+#ppt_w/2"/>
                                              </p:val>
                                            </p:tav>
                                            <p:tav tm="100000">
                                              <p:val>
                                                <p:strVal val="#ppt_x"/>
                                              </p:val>
                                            </p:tav>
                                          </p:tavLst>
                                        </p:anim>
                                        <p:anim calcmode="lin" valueType="num" p14:bounceEnd="58000">
                                          <p:cBhvr additive="base">
                                            <p:cTn id="36" dur="1400" fill="hold"/>
                                            <p:tgtEl>
                                              <p:spTgt spid="94"/>
                                            </p:tgtEl>
                                            <p:attrNameLst>
                                              <p:attrName>ppt_y</p:attrName>
                                            </p:attrNameLst>
                                          </p:cBhvr>
                                          <p:tavLst>
                                            <p:tav tm="0">
                                              <p:val>
                                                <p:strVal val="0-#ppt_h/2"/>
                                              </p:val>
                                            </p:tav>
                                            <p:tav tm="100000">
                                              <p:val>
                                                <p:strVal val="#ppt_y"/>
                                              </p:val>
                                            </p:tav>
                                          </p:tavLst>
                                        </p:anim>
                                      </p:childTnLst>
                                    </p:cTn>
                                  </p:par>
                                  <p:par>
                                    <p:cTn id="37" presetID="2" presetClass="entr" presetSubtype="12" accel="61000" fill="hold" nodeType="withEffect" p14:presetBounceEnd="58000">
                                      <p:stCondLst>
                                        <p:cond delay="0"/>
                                      </p:stCondLst>
                                      <p:childTnLst>
                                        <p:set>
                                          <p:cBhvr>
                                            <p:cTn id="38" dur="1" fill="hold">
                                              <p:stCondLst>
                                                <p:cond delay="0"/>
                                              </p:stCondLst>
                                            </p:cTn>
                                            <p:tgtEl>
                                              <p:spTgt spid="97"/>
                                            </p:tgtEl>
                                            <p:attrNameLst>
                                              <p:attrName>style.visibility</p:attrName>
                                            </p:attrNameLst>
                                          </p:cBhvr>
                                          <p:to>
                                            <p:strVal val="visible"/>
                                          </p:to>
                                        </p:set>
                                        <p:anim calcmode="lin" valueType="num" p14:bounceEnd="58000">
                                          <p:cBhvr additive="base">
                                            <p:cTn id="39" dur="1400" fill="hold"/>
                                            <p:tgtEl>
                                              <p:spTgt spid="97"/>
                                            </p:tgtEl>
                                            <p:attrNameLst>
                                              <p:attrName>ppt_x</p:attrName>
                                            </p:attrNameLst>
                                          </p:cBhvr>
                                          <p:tavLst>
                                            <p:tav tm="0">
                                              <p:val>
                                                <p:strVal val="0-#ppt_w/2"/>
                                              </p:val>
                                            </p:tav>
                                            <p:tav tm="100000">
                                              <p:val>
                                                <p:strVal val="#ppt_x"/>
                                              </p:val>
                                            </p:tav>
                                          </p:tavLst>
                                        </p:anim>
                                        <p:anim calcmode="lin" valueType="num" p14:bounceEnd="58000">
                                          <p:cBhvr additive="base">
                                            <p:cTn id="40" dur="1400" fill="hold"/>
                                            <p:tgtEl>
                                              <p:spTgt spid="97"/>
                                            </p:tgtEl>
                                            <p:attrNameLst>
                                              <p:attrName>ppt_y</p:attrName>
                                            </p:attrNameLst>
                                          </p:cBhvr>
                                          <p:tavLst>
                                            <p:tav tm="0">
                                              <p:val>
                                                <p:strVal val="1+#ppt_h/2"/>
                                              </p:val>
                                            </p:tav>
                                            <p:tav tm="100000">
                                              <p:val>
                                                <p:strVal val="#ppt_y"/>
                                              </p:val>
                                            </p:tav>
                                          </p:tavLst>
                                        </p:anim>
                                      </p:childTnLst>
                                    </p:cTn>
                                  </p:par>
                                </p:childTnLst>
                              </p:cTn>
                            </p:par>
                            <p:par>
                              <p:cTn id="41" fill="hold">
                                <p:stCondLst>
                                  <p:cond delay="2800"/>
                                </p:stCondLst>
                                <p:childTnLst>
                                  <p:par>
                                    <p:cTn id="42" presetID="31"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 calcmode="lin" valueType="num">
                                          <p:cBhvr>
                                            <p:cTn id="46" dur="500" fill="hold"/>
                                            <p:tgtEl>
                                              <p:spTgt spid="35"/>
                                            </p:tgtEl>
                                            <p:attrNameLst>
                                              <p:attrName>style.rotation</p:attrName>
                                            </p:attrNameLst>
                                          </p:cBhvr>
                                          <p:tavLst>
                                            <p:tav tm="0">
                                              <p:val>
                                                <p:fltVal val="90"/>
                                              </p:val>
                                            </p:tav>
                                            <p:tav tm="100000">
                                              <p:val>
                                                <p:fltVal val="0"/>
                                              </p:val>
                                            </p:tav>
                                          </p:tavLst>
                                        </p:anim>
                                        <p:animEffect transition="in" filter="fade">
                                          <p:cBhvr>
                                            <p:cTn id="47" dur="500"/>
                                            <p:tgtEl>
                                              <p:spTgt spid="35"/>
                                            </p:tgtEl>
                                          </p:cBhvr>
                                        </p:animEffect>
                                      </p:childTnLst>
                                    </p:cTn>
                                  </p:par>
                                </p:childTnLst>
                              </p:cTn>
                            </p:par>
                            <p:par>
                              <p:cTn id="48" fill="hold">
                                <p:stCondLst>
                                  <p:cond delay="3300"/>
                                </p:stCondLst>
                                <p:childTnLst>
                                  <p:par>
                                    <p:cTn id="49" presetID="22" presetClass="entr" presetSubtype="8"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left)">
                                          <p:cBhvr>
                                            <p:cTn id="51" dur="500"/>
                                            <p:tgtEl>
                                              <p:spTgt spid="3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right)">
                                          <p:cBhvr>
                                            <p:cTn id="54" dur="750"/>
                                            <p:tgtEl>
                                              <p:spTgt spid="40"/>
                                            </p:tgtEl>
                                          </p:cBhvr>
                                        </p:animEffect>
                                      </p:childTnLst>
                                    </p:cTn>
                                  </p:par>
                                </p:childTnLst>
                              </p:cTn>
                            </p:par>
                            <p:par>
                              <p:cTn id="55" fill="hold">
                                <p:stCondLst>
                                  <p:cond delay="4050"/>
                                </p:stCondLst>
                                <p:childTnLst>
                                  <p:par>
                                    <p:cTn id="56" presetID="31" presetClass="entr" presetSubtype="0"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 calcmode="lin" valueType="num">
                                          <p:cBhvr>
                                            <p:cTn id="60" dur="500" fill="hold"/>
                                            <p:tgtEl>
                                              <p:spTgt spid="43"/>
                                            </p:tgtEl>
                                            <p:attrNameLst>
                                              <p:attrName>style.rotation</p:attrName>
                                            </p:attrNameLst>
                                          </p:cBhvr>
                                          <p:tavLst>
                                            <p:tav tm="0">
                                              <p:val>
                                                <p:fltVal val="90"/>
                                              </p:val>
                                            </p:tav>
                                            <p:tav tm="100000">
                                              <p:val>
                                                <p:fltVal val="0"/>
                                              </p:val>
                                            </p:tav>
                                          </p:tavLst>
                                        </p:anim>
                                        <p:animEffect transition="in" filter="fade">
                                          <p:cBhvr>
                                            <p:cTn id="61" dur="500"/>
                                            <p:tgtEl>
                                              <p:spTgt spid="43"/>
                                            </p:tgtEl>
                                          </p:cBhvr>
                                        </p:animEffect>
                                      </p:childTnLst>
                                    </p:cTn>
                                  </p:par>
                                </p:childTnLst>
                              </p:cTn>
                            </p:par>
                            <p:par>
                              <p:cTn id="62" fill="hold">
                                <p:stCondLst>
                                  <p:cond delay="4550"/>
                                </p:stCondLst>
                                <p:childTnLst>
                                  <p:par>
                                    <p:cTn id="63" presetID="22" presetClass="entr" presetSubtype="8"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left)">
                                          <p:cBhvr>
                                            <p:cTn id="65" dur="500"/>
                                            <p:tgtEl>
                                              <p:spTgt spid="41"/>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right)">
                                          <p:cBhvr>
                                            <p:cTn id="68" dur="750"/>
                                            <p:tgtEl>
                                              <p:spTgt spid="42"/>
                                            </p:tgtEl>
                                          </p:cBhvr>
                                        </p:animEffect>
                                      </p:childTnLst>
                                    </p:cTn>
                                  </p:par>
                                </p:childTnLst>
                              </p:cTn>
                            </p:par>
                            <p:par>
                              <p:cTn id="69" fill="hold">
                                <p:stCondLst>
                                  <p:cond delay="5300"/>
                                </p:stCondLst>
                                <p:childTnLst>
                                  <p:par>
                                    <p:cTn id="70" presetID="31" presetClass="entr" presetSubtype="0"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anim calcmode="lin" valueType="num">
                                          <p:cBhvr>
                                            <p:cTn id="74" dur="500" fill="hold"/>
                                            <p:tgtEl>
                                              <p:spTgt spid="46"/>
                                            </p:tgtEl>
                                            <p:attrNameLst>
                                              <p:attrName>style.rotation</p:attrName>
                                            </p:attrNameLst>
                                          </p:cBhvr>
                                          <p:tavLst>
                                            <p:tav tm="0">
                                              <p:val>
                                                <p:fltVal val="90"/>
                                              </p:val>
                                            </p:tav>
                                            <p:tav tm="100000">
                                              <p:val>
                                                <p:fltVal val="0"/>
                                              </p:val>
                                            </p:tav>
                                          </p:tavLst>
                                        </p:anim>
                                        <p:animEffect transition="in" filter="fade">
                                          <p:cBhvr>
                                            <p:cTn id="75" dur="500"/>
                                            <p:tgtEl>
                                              <p:spTgt spid="46"/>
                                            </p:tgtEl>
                                          </p:cBhvr>
                                        </p:animEffect>
                                      </p:childTnLst>
                                    </p:cTn>
                                  </p:par>
                                </p:childTnLst>
                              </p:cTn>
                            </p:par>
                            <p:par>
                              <p:cTn id="76" fill="hold">
                                <p:stCondLst>
                                  <p:cond delay="5800"/>
                                </p:stCondLst>
                                <p:childTnLst>
                                  <p:par>
                                    <p:cTn id="77" presetID="22" presetClass="entr" presetSubtype="8"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500"/>
                                            <p:tgtEl>
                                              <p:spTgt spid="44"/>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wipe(right)">
                                          <p:cBhvr>
                                            <p:cTn id="82" dur="750"/>
                                            <p:tgtEl>
                                              <p:spTgt spid="45"/>
                                            </p:tgtEl>
                                          </p:cBhvr>
                                        </p:animEffect>
                                      </p:childTnLst>
                                    </p:cTn>
                                  </p:par>
                                </p:childTnLst>
                              </p:cTn>
                            </p:par>
                            <p:par>
                              <p:cTn id="83" fill="hold">
                                <p:stCondLst>
                                  <p:cond delay="6550"/>
                                </p:stCondLst>
                                <p:childTnLst>
                                  <p:par>
                                    <p:cTn id="84" presetID="31" presetClass="entr" presetSubtype="0" fill="hold" nodeType="after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p:cTn id="86" dur="500" fill="hold"/>
                                            <p:tgtEl>
                                              <p:spTgt spid="51"/>
                                            </p:tgtEl>
                                            <p:attrNameLst>
                                              <p:attrName>ppt_w</p:attrName>
                                            </p:attrNameLst>
                                          </p:cBhvr>
                                          <p:tavLst>
                                            <p:tav tm="0">
                                              <p:val>
                                                <p:fltVal val="0"/>
                                              </p:val>
                                            </p:tav>
                                            <p:tav tm="100000">
                                              <p:val>
                                                <p:strVal val="#ppt_w"/>
                                              </p:val>
                                            </p:tav>
                                          </p:tavLst>
                                        </p:anim>
                                        <p:anim calcmode="lin" valueType="num">
                                          <p:cBhvr>
                                            <p:cTn id="87" dur="500" fill="hold"/>
                                            <p:tgtEl>
                                              <p:spTgt spid="51"/>
                                            </p:tgtEl>
                                            <p:attrNameLst>
                                              <p:attrName>ppt_h</p:attrName>
                                            </p:attrNameLst>
                                          </p:cBhvr>
                                          <p:tavLst>
                                            <p:tav tm="0">
                                              <p:val>
                                                <p:fltVal val="0"/>
                                              </p:val>
                                            </p:tav>
                                            <p:tav tm="100000">
                                              <p:val>
                                                <p:strVal val="#ppt_h"/>
                                              </p:val>
                                            </p:tav>
                                          </p:tavLst>
                                        </p:anim>
                                        <p:anim calcmode="lin" valueType="num">
                                          <p:cBhvr>
                                            <p:cTn id="88" dur="500" fill="hold"/>
                                            <p:tgtEl>
                                              <p:spTgt spid="51"/>
                                            </p:tgtEl>
                                            <p:attrNameLst>
                                              <p:attrName>style.rotation</p:attrName>
                                            </p:attrNameLst>
                                          </p:cBhvr>
                                          <p:tavLst>
                                            <p:tav tm="0">
                                              <p:val>
                                                <p:fltVal val="90"/>
                                              </p:val>
                                            </p:tav>
                                            <p:tav tm="100000">
                                              <p:val>
                                                <p:fltVal val="0"/>
                                              </p:val>
                                            </p:tav>
                                          </p:tavLst>
                                        </p:anim>
                                        <p:animEffect transition="in" filter="fade">
                                          <p:cBhvr>
                                            <p:cTn id="89" dur="500"/>
                                            <p:tgtEl>
                                              <p:spTgt spid="51"/>
                                            </p:tgtEl>
                                          </p:cBhvr>
                                        </p:animEffect>
                                      </p:childTnLst>
                                    </p:cTn>
                                  </p:par>
                                </p:childTnLst>
                              </p:cTn>
                            </p:par>
                            <p:par>
                              <p:cTn id="90" fill="hold">
                                <p:stCondLst>
                                  <p:cond delay="7050"/>
                                </p:stCondLst>
                                <p:childTnLst>
                                  <p:par>
                                    <p:cTn id="91" presetID="22" presetClass="entr" presetSubtype="8" fill="hold" grpId="0" nodeType="after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wipe(left)">
                                          <p:cBhvr>
                                            <p:cTn id="93" dur="500"/>
                                            <p:tgtEl>
                                              <p:spTgt spid="49"/>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wipe(right)">
                                          <p:cBhvr>
                                            <p:cTn id="96" dur="750"/>
                                            <p:tgtEl>
                                              <p:spTgt spid="50"/>
                                            </p:tgtEl>
                                          </p:cBhvr>
                                        </p:animEffect>
                                      </p:childTnLst>
                                    </p:cTn>
                                  </p:par>
                                </p:childTnLst>
                              </p:cTn>
                            </p:par>
                            <p:par>
                              <p:cTn id="97" fill="hold">
                                <p:stCondLst>
                                  <p:cond delay="7800"/>
                                </p:stCondLst>
                                <p:childTnLst>
                                  <p:par>
                                    <p:cTn id="98" presetID="31" presetClass="entr" presetSubtype="0" fill="hold" nodeType="afterEffect">
                                      <p:stCondLst>
                                        <p:cond delay="0"/>
                                      </p:stCondLst>
                                      <p:childTnLst>
                                        <p:set>
                                          <p:cBhvr>
                                            <p:cTn id="99" dur="1" fill="hold">
                                              <p:stCondLst>
                                                <p:cond delay="0"/>
                                              </p:stCondLst>
                                            </p:cTn>
                                            <p:tgtEl>
                                              <p:spTgt spid="65"/>
                                            </p:tgtEl>
                                            <p:attrNameLst>
                                              <p:attrName>style.visibility</p:attrName>
                                            </p:attrNameLst>
                                          </p:cBhvr>
                                          <p:to>
                                            <p:strVal val="visible"/>
                                          </p:to>
                                        </p:set>
                                        <p:anim calcmode="lin" valueType="num">
                                          <p:cBhvr>
                                            <p:cTn id="100" dur="500" fill="hold"/>
                                            <p:tgtEl>
                                              <p:spTgt spid="65"/>
                                            </p:tgtEl>
                                            <p:attrNameLst>
                                              <p:attrName>ppt_w</p:attrName>
                                            </p:attrNameLst>
                                          </p:cBhvr>
                                          <p:tavLst>
                                            <p:tav tm="0">
                                              <p:val>
                                                <p:fltVal val="0"/>
                                              </p:val>
                                            </p:tav>
                                            <p:tav tm="100000">
                                              <p:val>
                                                <p:strVal val="#ppt_w"/>
                                              </p:val>
                                            </p:tav>
                                          </p:tavLst>
                                        </p:anim>
                                        <p:anim calcmode="lin" valueType="num">
                                          <p:cBhvr>
                                            <p:cTn id="101" dur="500" fill="hold"/>
                                            <p:tgtEl>
                                              <p:spTgt spid="65"/>
                                            </p:tgtEl>
                                            <p:attrNameLst>
                                              <p:attrName>ppt_h</p:attrName>
                                            </p:attrNameLst>
                                          </p:cBhvr>
                                          <p:tavLst>
                                            <p:tav tm="0">
                                              <p:val>
                                                <p:fltVal val="0"/>
                                              </p:val>
                                            </p:tav>
                                            <p:tav tm="100000">
                                              <p:val>
                                                <p:strVal val="#ppt_h"/>
                                              </p:val>
                                            </p:tav>
                                          </p:tavLst>
                                        </p:anim>
                                        <p:anim calcmode="lin" valueType="num">
                                          <p:cBhvr>
                                            <p:cTn id="102" dur="500" fill="hold"/>
                                            <p:tgtEl>
                                              <p:spTgt spid="65"/>
                                            </p:tgtEl>
                                            <p:attrNameLst>
                                              <p:attrName>style.rotation</p:attrName>
                                            </p:attrNameLst>
                                          </p:cBhvr>
                                          <p:tavLst>
                                            <p:tav tm="0">
                                              <p:val>
                                                <p:fltVal val="90"/>
                                              </p:val>
                                            </p:tav>
                                            <p:tav tm="100000">
                                              <p:val>
                                                <p:fltVal val="0"/>
                                              </p:val>
                                            </p:tav>
                                          </p:tavLst>
                                        </p:anim>
                                        <p:animEffect transition="in" filter="fade">
                                          <p:cBhvr>
                                            <p:cTn id="103" dur="500"/>
                                            <p:tgtEl>
                                              <p:spTgt spid="65"/>
                                            </p:tgtEl>
                                          </p:cBhvr>
                                        </p:animEffect>
                                      </p:childTnLst>
                                    </p:cTn>
                                  </p:par>
                                </p:childTnLst>
                              </p:cTn>
                            </p:par>
                            <p:par>
                              <p:cTn id="104" fill="hold">
                                <p:stCondLst>
                                  <p:cond delay="8300"/>
                                </p:stCondLst>
                                <p:childTnLst>
                                  <p:par>
                                    <p:cTn id="105" presetID="22" presetClass="entr" presetSubtype="8" fill="hold" grpId="0" nodeType="after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wipe(left)">
                                          <p:cBhvr>
                                            <p:cTn id="107" dur="500"/>
                                            <p:tgtEl>
                                              <p:spTgt spid="63"/>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64"/>
                                            </p:tgtEl>
                                            <p:attrNameLst>
                                              <p:attrName>style.visibility</p:attrName>
                                            </p:attrNameLst>
                                          </p:cBhvr>
                                          <p:to>
                                            <p:strVal val="visible"/>
                                          </p:to>
                                        </p:set>
                                        <p:animEffect transition="in" filter="wipe(right)">
                                          <p:cBhvr>
                                            <p:cTn id="110" dur="750"/>
                                            <p:tgtEl>
                                              <p:spTgt spid="64"/>
                                            </p:tgtEl>
                                          </p:cBhvr>
                                        </p:animEffect>
                                      </p:childTnLst>
                                    </p:cTn>
                                  </p:par>
                                </p:childTnLst>
                              </p:cTn>
                            </p:par>
                            <p:par>
                              <p:cTn id="111" fill="hold">
                                <p:stCondLst>
                                  <p:cond delay="9050"/>
                                </p:stCondLst>
                                <p:childTnLst>
                                  <p:par>
                                    <p:cTn id="112" presetID="31" presetClass="entr" presetSubtype="0" fill="hold" nodeType="afterEffect">
                                      <p:stCondLst>
                                        <p:cond delay="0"/>
                                      </p:stCondLst>
                                      <p:childTnLst>
                                        <p:set>
                                          <p:cBhvr>
                                            <p:cTn id="113" dur="1" fill="hold">
                                              <p:stCondLst>
                                                <p:cond delay="0"/>
                                              </p:stCondLst>
                                            </p:cTn>
                                            <p:tgtEl>
                                              <p:spTgt spid="79"/>
                                            </p:tgtEl>
                                            <p:attrNameLst>
                                              <p:attrName>style.visibility</p:attrName>
                                            </p:attrNameLst>
                                          </p:cBhvr>
                                          <p:to>
                                            <p:strVal val="visible"/>
                                          </p:to>
                                        </p:set>
                                        <p:anim calcmode="lin" valueType="num">
                                          <p:cBhvr>
                                            <p:cTn id="114" dur="500" fill="hold"/>
                                            <p:tgtEl>
                                              <p:spTgt spid="79"/>
                                            </p:tgtEl>
                                            <p:attrNameLst>
                                              <p:attrName>ppt_w</p:attrName>
                                            </p:attrNameLst>
                                          </p:cBhvr>
                                          <p:tavLst>
                                            <p:tav tm="0">
                                              <p:val>
                                                <p:fltVal val="0"/>
                                              </p:val>
                                            </p:tav>
                                            <p:tav tm="100000">
                                              <p:val>
                                                <p:strVal val="#ppt_w"/>
                                              </p:val>
                                            </p:tav>
                                          </p:tavLst>
                                        </p:anim>
                                        <p:anim calcmode="lin" valueType="num">
                                          <p:cBhvr>
                                            <p:cTn id="115" dur="500" fill="hold"/>
                                            <p:tgtEl>
                                              <p:spTgt spid="79"/>
                                            </p:tgtEl>
                                            <p:attrNameLst>
                                              <p:attrName>ppt_h</p:attrName>
                                            </p:attrNameLst>
                                          </p:cBhvr>
                                          <p:tavLst>
                                            <p:tav tm="0">
                                              <p:val>
                                                <p:fltVal val="0"/>
                                              </p:val>
                                            </p:tav>
                                            <p:tav tm="100000">
                                              <p:val>
                                                <p:strVal val="#ppt_h"/>
                                              </p:val>
                                            </p:tav>
                                          </p:tavLst>
                                        </p:anim>
                                        <p:anim calcmode="lin" valueType="num">
                                          <p:cBhvr>
                                            <p:cTn id="116" dur="500" fill="hold"/>
                                            <p:tgtEl>
                                              <p:spTgt spid="79"/>
                                            </p:tgtEl>
                                            <p:attrNameLst>
                                              <p:attrName>style.rotation</p:attrName>
                                            </p:attrNameLst>
                                          </p:cBhvr>
                                          <p:tavLst>
                                            <p:tav tm="0">
                                              <p:val>
                                                <p:fltVal val="90"/>
                                              </p:val>
                                            </p:tav>
                                            <p:tav tm="100000">
                                              <p:val>
                                                <p:fltVal val="0"/>
                                              </p:val>
                                            </p:tav>
                                          </p:tavLst>
                                        </p:anim>
                                        <p:animEffect transition="in" filter="fade">
                                          <p:cBhvr>
                                            <p:cTn id="117" dur="500"/>
                                            <p:tgtEl>
                                              <p:spTgt spid="79"/>
                                            </p:tgtEl>
                                          </p:cBhvr>
                                        </p:animEffect>
                                      </p:childTnLst>
                                    </p:cTn>
                                  </p:par>
                                </p:childTnLst>
                              </p:cTn>
                            </p:par>
                            <p:par>
                              <p:cTn id="118" fill="hold">
                                <p:stCondLst>
                                  <p:cond delay="9550"/>
                                </p:stCondLst>
                                <p:childTnLst>
                                  <p:par>
                                    <p:cTn id="119" presetID="22" presetClass="entr" presetSubtype="8" fill="hold" grpId="0" nodeType="afterEffect">
                                      <p:stCondLst>
                                        <p:cond delay="0"/>
                                      </p:stCondLst>
                                      <p:childTnLst>
                                        <p:set>
                                          <p:cBhvr>
                                            <p:cTn id="120" dur="1" fill="hold">
                                              <p:stCondLst>
                                                <p:cond delay="0"/>
                                              </p:stCondLst>
                                            </p:cTn>
                                            <p:tgtEl>
                                              <p:spTgt spid="77"/>
                                            </p:tgtEl>
                                            <p:attrNameLst>
                                              <p:attrName>style.visibility</p:attrName>
                                            </p:attrNameLst>
                                          </p:cBhvr>
                                          <p:to>
                                            <p:strVal val="visible"/>
                                          </p:to>
                                        </p:set>
                                        <p:animEffect transition="in" filter="wipe(left)">
                                          <p:cBhvr>
                                            <p:cTn id="121" dur="500"/>
                                            <p:tgtEl>
                                              <p:spTgt spid="77"/>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78"/>
                                            </p:tgtEl>
                                            <p:attrNameLst>
                                              <p:attrName>style.visibility</p:attrName>
                                            </p:attrNameLst>
                                          </p:cBhvr>
                                          <p:to>
                                            <p:strVal val="visible"/>
                                          </p:to>
                                        </p:set>
                                        <p:animEffect transition="in" filter="wipe(right)">
                                          <p:cBhvr>
                                            <p:cTn id="124"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400"/>
                                </p:stCondLst>
                                <p:childTnLst>
                                  <p:par>
                                    <p:cTn id="14" presetID="2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 presetClass="entr" presetSubtype="12" accel="61000"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1400" fill="hold"/>
                                            <p:tgtEl>
                                              <p:spTgt spid="85"/>
                                            </p:tgtEl>
                                            <p:attrNameLst>
                                              <p:attrName>ppt_x</p:attrName>
                                            </p:attrNameLst>
                                          </p:cBhvr>
                                          <p:tavLst>
                                            <p:tav tm="0">
                                              <p:val>
                                                <p:strVal val="0-#ppt_w/2"/>
                                              </p:val>
                                            </p:tav>
                                            <p:tav tm="100000">
                                              <p:val>
                                                <p:strVal val="#ppt_x"/>
                                              </p:val>
                                            </p:tav>
                                          </p:tavLst>
                                        </p:anim>
                                        <p:anim calcmode="lin" valueType="num">
                                          <p:cBhvr additive="base">
                                            <p:cTn id="20" dur="1400" fill="hold"/>
                                            <p:tgtEl>
                                              <p:spTgt spid="85"/>
                                            </p:tgtEl>
                                            <p:attrNameLst>
                                              <p:attrName>ppt_y</p:attrName>
                                            </p:attrNameLst>
                                          </p:cBhvr>
                                          <p:tavLst>
                                            <p:tav tm="0">
                                              <p:val>
                                                <p:strVal val="1+#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1400" fill="hold"/>
                                            <p:tgtEl>
                                              <p:spTgt spid="82"/>
                                            </p:tgtEl>
                                            <p:attrNameLst>
                                              <p:attrName>ppt_x</p:attrName>
                                            </p:attrNameLst>
                                          </p:cBhvr>
                                          <p:tavLst>
                                            <p:tav tm="0">
                                              <p:val>
                                                <p:strVal val="1+#ppt_w/2"/>
                                              </p:val>
                                            </p:tav>
                                            <p:tav tm="100000">
                                              <p:val>
                                                <p:strVal val="#ppt_x"/>
                                              </p:val>
                                            </p:tav>
                                          </p:tavLst>
                                        </p:anim>
                                        <p:anim calcmode="lin" valueType="num">
                                          <p:cBhvr additive="base">
                                            <p:cTn id="24" dur="1400" fill="hold"/>
                                            <p:tgtEl>
                                              <p:spTgt spid="82"/>
                                            </p:tgtEl>
                                            <p:attrNameLst>
                                              <p:attrName>ppt_y</p:attrName>
                                            </p:attrNameLst>
                                          </p:cBhvr>
                                          <p:tavLst>
                                            <p:tav tm="0">
                                              <p:val>
                                                <p:strVal val="0-#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88"/>
                                            </p:tgtEl>
                                            <p:attrNameLst>
                                              <p:attrName>style.visibility</p:attrName>
                                            </p:attrNameLst>
                                          </p:cBhvr>
                                          <p:to>
                                            <p:strVal val="visible"/>
                                          </p:to>
                                        </p:set>
                                        <p:anim calcmode="lin" valueType="num">
                                          <p:cBhvr additive="base">
                                            <p:cTn id="27" dur="1400" fill="hold"/>
                                            <p:tgtEl>
                                              <p:spTgt spid="88"/>
                                            </p:tgtEl>
                                            <p:attrNameLst>
                                              <p:attrName>ppt_x</p:attrName>
                                            </p:attrNameLst>
                                          </p:cBhvr>
                                          <p:tavLst>
                                            <p:tav tm="0">
                                              <p:val>
                                                <p:strVal val="1+#ppt_w/2"/>
                                              </p:val>
                                            </p:tav>
                                            <p:tav tm="100000">
                                              <p:val>
                                                <p:strVal val="#ppt_x"/>
                                              </p:val>
                                            </p:tav>
                                          </p:tavLst>
                                        </p:anim>
                                        <p:anim calcmode="lin" valueType="num">
                                          <p:cBhvr additive="base">
                                            <p:cTn id="28" dur="1400" fill="hold"/>
                                            <p:tgtEl>
                                              <p:spTgt spid="88"/>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91"/>
                                            </p:tgtEl>
                                            <p:attrNameLst>
                                              <p:attrName>style.visibility</p:attrName>
                                            </p:attrNameLst>
                                          </p:cBhvr>
                                          <p:to>
                                            <p:strVal val="visible"/>
                                          </p:to>
                                        </p:set>
                                        <p:anim calcmode="lin" valueType="num">
                                          <p:cBhvr additive="base">
                                            <p:cTn id="31" dur="1400" fill="hold"/>
                                            <p:tgtEl>
                                              <p:spTgt spid="91"/>
                                            </p:tgtEl>
                                            <p:attrNameLst>
                                              <p:attrName>ppt_x</p:attrName>
                                            </p:attrNameLst>
                                          </p:cBhvr>
                                          <p:tavLst>
                                            <p:tav tm="0">
                                              <p:val>
                                                <p:strVal val="0-#ppt_w/2"/>
                                              </p:val>
                                            </p:tav>
                                            <p:tav tm="100000">
                                              <p:val>
                                                <p:strVal val="#ppt_x"/>
                                              </p:val>
                                            </p:tav>
                                          </p:tavLst>
                                        </p:anim>
                                        <p:anim calcmode="lin" valueType="num">
                                          <p:cBhvr additive="base">
                                            <p:cTn id="32" dur="1400" fill="hold"/>
                                            <p:tgtEl>
                                              <p:spTgt spid="91"/>
                                            </p:tgtEl>
                                            <p:attrNameLst>
                                              <p:attrName>ppt_y</p:attrName>
                                            </p:attrNameLst>
                                          </p:cBhvr>
                                          <p:tavLst>
                                            <p:tav tm="0">
                                              <p:val>
                                                <p:strVal val="1+#ppt_h/2"/>
                                              </p:val>
                                            </p:tav>
                                            <p:tav tm="100000">
                                              <p:val>
                                                <p:strVal val="#ppt_y"/>
                                              </p:val>
                                            </p:tav>
                                          </p:tavLst>
                                        </p:anim>
                                      </p:childTnLst>
                                    </p:cTn>
                                  </p:par>
                                  <p:par>
                                    <p:cTn id="33" presetID="2" presetClass="entr" presetSubtype="3" accel="61000" fill="hold" nodeType="withEffect">
                                      <p:stCondLst>
                                        <p:cond delay="0"/>
                                      </p:stCondLst>
                                      <p:childTnLst>
                                        <p:set>
                                          <p:cBhvr>
                                            <p:cTn id="34" dur="1" fill="hold">
                                              <p:stCondLst>
                                                <p:cond delay="0"/>
                                              </p:stCondLst>
                                            </p:cTn>
                                            <p:tgtEl>
                                              <p:spTgt spid="94"/>
                                            </p:tgtEl>
                                            <p:attrNameLst>
                                              <p:attrName>style.visibility</p:attrName>
                                            </p:attrNameLst>
                                          </p:cBhvr>
                                          <p:to>
                                            <p:strVal val="visible"/>
                                          </p:to>
                                        </p:set>
                                        <p:anim calcmode="lin" valueType="num">
                                          <p:cBhvr additive="base">
                                            <p:cTn id="35" dur="1400" fill="hold"/>
                                            <p:tgtEl>
                                              <p:spTgt spid="94"/>
                                            </p:tgtEl>
                                            <p:attrNameLst>
                                              <p:attrName>ppt_x</p:attrName>
                                            </p:attrNameLst>
                                          </p:cBhvr>
                                          <p:tavLst>
                                            <p:tav tm="0">
                                              <p:val>
                                                <p:strVal val="1+#ppt_w/2"/>
                                              </p:val>
                                            </p:tav>
                                            <p:tav tm="100000">
                                              <p:val>
                                                <p:strVal val="#ppt_x"/>
                                              </p:val>
                                            </p:tav>
                                          </p:tavLst>
                                        </p:anim>
                                        <p:anim calcmode="lin" valueType="num">
                                          <p:cBhvr additive="base">
                                            <p:cTn id="36" dur="1400" fill="hold"/>
                                            <p:tgtEl>
                                              <p:spTgt spid="94"/>
                                            </p:tgtEl>
                                            <p:attrNameLst>
                                              <p:attrName>ppt_y</p:attrName>
                                            </p:attrNameLst>
                                          </p:cBhvr>
                                          <p:tavLst>
                                            <p:tav tm="0">
                                              <p:val>
                                                <p:strVal val="0-#ppt_h/2"/>
                                              </p:val>
                                            </p:tav>
                                            <p:tav tm="100000">
                                              <p:val>
                                                <p:strVal val="#ppt_y"/>
                                              </p:val>
                                            </p:tav>
                                          </p:tavLst>
                                        </p:anim>
                                      </p:childTnLst>
                                    </p:cTn>
                                  </p:par>
                                  <p:par>
                                    <p:cTn id="37" presetID="2" presetClass="entr" presetSubtype="12" accel="61000" fill="hold" nodeType="withEffect">
                                      <p:stCondLst>
                                        <p:cond delay="0"/>
                                      </p:stCondLst>
                                      <p:childTnLst>
                                        <p:set>
                                          <p:cBhvr>
                                            <p:cTn id="38" dur="1" fill="hold">
                                              <p:stCondLst>
                                                <p:cond delay="0"/>
                                              </p:stCondLst>
                                            </p:cTn>
                                            <p:tgtEl>
                                              <p:spTgt spid="97"/>
                                            </p:tgtEl>
                                            <p:attrNameLst>
                                              <p:attrName>style.visibility</p:attrName>
                                            </p:attrNameLst>
                                          </p:cBhvr>
                                          <p:to>
                                            <p:strVal val="visible"/>
                                          </p:to>
                                        </p:set>
                                        <p:anim calcmode="lin" valueType="num">
                                          <p:cBhvr additive="base">
                                            <p:cTn id="39" dur="1400" fill="hold"/>
                                            <p:tgtEl>
                                              <p:spTgt spid="97"/>
                                            </p:tgtEl>
                                            <p:attrNameLst>
                                              <p:attrName>ppt_x</p:attrName>
                                            </p:attrNameLst>
                                          </p:cBhvr>
                                          <p:tavLst>
                                            <p:tav tm="0">
                                              <p:val>
                                                <p:strVal val="0-#ppt_w/2"/>
                                              </p:val>
                                            </p:tav>
                                            <p:tav tm="100000">
                                              <p:val>
                                                <p:strVal val="#ppt_x"/>
                                              </p:val>
                                            </p:tav>
                                          </p:tavLst>
                                        </p:anim>
                                        <p:anim calcmode="lin" valueType="num">
                                          <p:cBhvr additive="base">
                                            <p:cTn id="40" dur="1400" fill="hold"/>
                                            <p:tgtEl>
                                              <p:spTgt spid="97"/>
                                            </p:tgtEl>
                                            <p:attrNameLst>
                                              <p:attrName>ppt_y</p:attrName>
                                            </p:attrNameLst>
                                          </p:cBhvr>
                                          <p:tavLst>
                                            <p:tav tm="0">
                                              <p:val>
                                                <p:strVal val="1+#ppt_h/2"/>
                                              </p:val>
                                            </p:tav>
                                            <p:tav tm="100000">
                                              <p:val>
                                                <p:strVal val="#ppt_y"/>
                                              </p:val>
                                            </p:tav>
                                          </p:tavLst>
                                        </p:anim>
                                      </p:childTnLst>
                                    </p:cTn>
                                  </p:par>
                                </p:childTnLst>
                              </p:cTn>
                            </p:par>
                            <p:par>
                              <p:cTn id="41" fill="hold">
                                <p:stCondLst>
                                  <p:cond delay="2800"/>
                                </p:stCondLst>
                                <p:childTnLst>
                                  <p:par>
                                    <p:cTn id="42" presetID="31"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 calcmode="lin" valueType="num">
                                          <p:cBhvr>
                                            <p:cTn id="46" dur="500" fill="hold"/>
                                            <p:tgtEl>
                                              <p:spTgt spid="35"/>
                                            </p:tgtEl>
                                            <p:attrNameLst>
                                              <p:attrName>style.rotation</p:attrName>
                                            </p:attrNameLst>
                                          </p:cBhvr>
                                          <p:tavLst>
                                            <p:tav tm="0">
                                              <p:val>
                                                <p:fltVal val="90"/>
                                              </p:val>
                                            </p:tav>
                                            <p:tav tm="100000">
                                              <p:val>
                                                <p:fltVal val="0"/>
                                              </p:val>
                                            </p:tav>
                                          </p:tavLst>
                                        </p:anim>
                                        <p:animEffect transition="in" filter="fade">
                                          <p:cBhvr>
                                            <p:cTn id="47" dur="500"/>
                                            <p:tgtEl>
                                              <p:spTgt spid="35"/>
                                            </p:tgtEl>
                                          </p:cBhvr>
                                        </p:animEffect>
                                      </p:childTnLst>
                                    </p:cTn>
                                  </p:par>
                                </p:childTnLst>
                              </p:cTn>
                            </p:par>
                            <p:par>
                              <p:cTn id="48" fill="hold">
                                <p:stCondLst>
                                  <p:cond delay="3300"/>
                                </p:stCondLst>
                                <p:childTnLst>
                                  <p:par>
                                    <p:cTn id="49" presetID="22" presetClass="entr" presetSubtype="8"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left)">
                                          <p:cBhvr>
                                            <p:cTn id="51" dur="500"/>
                                            <p:tgtEl>
                                              <p:spTgt spid="3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right)">
                                          <p:cBhvr>
                                            <p:cTn id="54" dur="750"/>
                                            <p:tgtEl>
                                              <p:spTgt spid="40"/>
                                            </p:tgtEl>
                                          </p:cBhvr>
                                        </p:animEffect>
                                      </p:childTnLst>
                                    </p:cTn>
                                  </p:par>
                                </p:childTnLst>
                              </p:cTn>
                            </p:par>
                            <p:par>
                              <p:cTn id="55" fill="hold">
                                <p:stCondLst>
                                  <p:cond delay="4050"/>
                                </p:stCondLst>
                                <p:childTnLst>
                                  <p:par>
                                    <p:cTn id="56" presetID="31" presetClass="entr" presetSubtype="0"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 calcmode="lin" valueType="num">
                                          <p:cBhvr>
                                            <p:cTn id="60" dur="500" fill="hold"/>
                                            <p:tgtEl>
                                              <p:spTgt spid="43"/>
                                            </p:tgtEl>
                                            <p:attrNameLst>
                                              <p:attrName>style.rotation</p:attrName>
                                            </p:attrNameLst>
                                          </p:cBhvr>
                                          <p:tavLst>
                                            <p:tav tm="0">
                                              <p:val>
                                                <p:fltVal val="90"/>
                                              </p:val>
                                            </p:tav>
                                            <p:tav tm="100000">
                                              <p:val>
                                                <p:fltVal val="0"/>
                                              </p:val>
                                            </p:tav>
                                          </p:tavLst>
                                        </p:anim>
                                        <p:animEffect transition="in" filter="fade">
                                          <p:cBhvr>
                                            <p:cTn id="61" dur="500"/>
                                            <p:tgtEl>
                                              <p:spTgt spid="43"/>
                                            </p:tgtEl>
                                          </p:cBhvr>
                                        </p:animEffect>
                                      </p:childTnLst>
                                    </p:cTn>
                                  </p:par>
                                </p:childTnLst>
                              </p:cTn>
                            </p:par>
                            <p:par>
                              <p:cTn id="62" fill="hold">
                                <p:stCondLst>
                                  <p:cond delay="4550"/>
                                </p:stCondLst>
                                <p:childTnLst>
                                  <p:par>
                                    <p:cTn id="63" presetID="22" presetClass="entr" presetSubtype="8"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left)">
                                          <p:cBhvr>
                                            <p:cTn id="65" dur="500"/>
                                            <p:tgtEl>
                                              <p:spTgt spid="41"/>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right)">
                                          <p:cBhvr>
                                            <p:cTn id="68" dur="750"/>
                                            <p:tgtEl>
                                              <p:spTgt spid="42"/>
                                            </p:tgtEl>
                                          </p:cBhvr>
                                        </p:animEffect>
                                      </p:childTnLst>
                                    </p:cTn>
                                  </p:par>
                                </p:childTnLst>
                              </p:cTn>
                            </p:par>
                            <p:par>
                              <p:cTn id="69" fill="hold">
                                <p:stCondLst>
                                  <p:cond delay="5300"/>
                                </p:stCondLst>
                                <p:childTnLst>
                                  <p:par>
                                    <p:cTn id="70" presetID="31" presetClass="entr" presetSubtype="0"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anim calcmode="lin" valueType="num">
                                          <p:cBhvr>
                                            <p:cTn id="74" dur="500" fill="hold"/>
                                            <p:tgtEl>
                                              <p:spTgt spid="46"/>
                                            </p:tgtEl>
                                            <p:attrNameLst>
                                              <p:attrName>style.rotation</p:attrName>
                                            </p:attrNameLst>
                                          </p:cBhvr>
                                          <p:tavLst>
                                            <p:tav tm="0">
                                              <p:val>
                                                <p:fltVal val="90"/>
                                              </p:val>
                                            </p:tav>
                                            <p:tav tm="100000">
                                              <p:val>
                                                <p:fltVal val="0"/>
                                              </p:val>
                                            </p:tav>
                                          </p:tavLst>
                                        </p:anim>
                                        <p:animEffect transition="in" filter="fade">
                                          <p:cBhvr>
                                            <p:cTn id="75" dur="500"/>
                                            <p:tgtEl>
                                              <p:spTgt spid="46"/>
                                            </p:tgtEl>
                                          </p:cBhvr>
                                        </p:animEffect>
                                      </p:childTnLst>
                                    </p:cTn>
                                  </p:par>
                                </p:childTnLst>
                              </p:cTn>
                            </p:par>
                            <p:par>
                              <p:cTn id="76" fill="hold">
                                <p:stCondLst>
                                  <p:cond delay="5800"/>
                                </p:stCondLst>
                                <p:childTnLst>
                                  <p:par>
                                    <p:cTn id="77" presetID="22" presetClass="entr" presetSubtype="8"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500"/>
                                            <p:tgtEl>
                                              <p:spTgt spid="44"/>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wipe(right)">
                                          <p:cBhvr>
                                            <p:cTn id="82" dur="750"/>
                                            <p:tgtEl>
                                              <p:spTgt spid="45"/>
                                            </p:tgtEl>
                                          </p:cBhvr>
                                        </p:animEffect>
                                      </p:childTnLst>
                                    </p:cTn>
                                  </p:par>
                                </p:childTnLst>
                              </p:cTn>
                            </p:par>
                            <p:par>
                              <p:cTn id="83" fill="hold">
                                <p:stCondLst>
                                  <p:cond delay="6550"/>
                                </p:stCondLst>
                                <p:childTnLst>
                                  <p:par>
                                    <p:cTn id="84" presetID="31" presetClass="entr" presetSubtype="0" fill="hold" nodeType="after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p:cTn id="86" dur="500" fill="hold"/>
                                            <p:tgtEl>
                                              <p:spTgt spid="51"/>
                                            </p:tgtEl>
                                            <p:attrNameLst>
                                              <p:attrName>ppt_w</p:attrName>
                                            </p:attrNameLst>
                                          </p:cBhvr>
                                          <p:tavLst>
                                            <p:tav tm="0">
                                              <p:val>
                                                <p:fltVal val="0"/>
                                              </p:val>
                                            </p:tav>
                                            <p:tav tm="100000">
                                              <p:val>
                                                <p:strVal val="#ppt_w"/>
                                              </p:val>
                                            </p:tav>
                                          </p:tavLst>
                                        </p:anim>
                                        <p:anim calcmode="lin" valueType="num">
                                          <p:cBhvr>
                                            <p:cTn id="87" dur="500" fill="hold"/>
                                            <p:tgtEl>
                                              <p:spTgt spid="51"/>
                                            </p:tgtEl>
                                            <p:attrNameLst>
                                              <p:attrName>ppt_h</p:attrName>
                                            </p:attrNameLst>
                                          </p:cBhvr>
                                          <p:tavLst>
                                            <p:tav tm="0">
                                              <p:val>
                                                <p:fltVal val="0"/>
                                              </p:val>
                                            </p:tav>
                                            <p:tav tm="100000">
                                              <p:val>
                                                <p:strVal val="#ppt_h"/>
                                              </p:val>
                                            </p:tav>
                                          </p:tavLst>
                                        </p:anim>
                                        <p:anim calcmode="lin" valueType="num">
                                          <p:cBhvr>
                                            <p:cTn id="88" dur="500" fill="hold"/>
                                            <p:tgtEl>
                                              <p:spTgt spid="51"/>
                                            </p:tgtEl>
                                            <p:attrNameLst>
                                              <p:attrName>style.rotation</p:attrName>
                                            </p:attrNameLst>
                                          </p:cBhvr>
                                          <p:tavLst>
                                            <p:tav tm="0">
                                              <p:val>
                                                <p:fltVal val="90"/>
                                              </p:val>
                                            </p:tav>
                                            <p:tav tm="100000">
                                              <p:val>
                                                <p:fltVal val="0"/>
                                              </p:val>
                                            </p:tav>
                                          </p:tavLst>
                                        </p:anim>
                                        <p:animEffect transition="in" filter="fade">
                                          <p:cBhvr>
                                            <p:cTn id="89" dur="500"/>
                                            <p:tgtEl>
                                              <p:spTgt spid="51"/>
                                            </p:tgtEl>
                                          </p:cBhvr>
                                        </p:animEffect>
                                      </p:childTnLst>
                                    </p:cTn>
                                  </p:par>
                                </p:childTnLst>
                              </p:cTn>
                            </p:par>
                            <p:par>
                              <p:cTn id="90" fill="hold">
                                <p:stCondLst>
                                  <p:cond delay="7050"/>
                                </p:stCondLst>
                                <p:childTnLst>
                                  <p:par>
                                    <p:cTn id="91" presetID="22" presetClass="entr" presetSubtype="8" fill="hold" grpId="0" nodeType="after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wipe(left)">
                                          <p:cBhvr>
                                            <p:cTn id="93" dur="500"/>
                                            <p:tgtEl>
                                              <p:spTgt spid="49"/>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wipe(right)">
                                          <p:cBhvr>
                                            <p:cTn id="96" dur="750"/>
                                            <p:tgtEl>
                                              <p:spTgt spid="50"/>
                                            </p:tgtEl>
                                          </p:cBhvr>
                                        </p:animEffect>
                                      </p:childTnLst>
                                    </p:cTn>
                                  </p:par>
                                </p:childTnLst>
                              </p:cTn>
                            </p:par>
                            <p:par>
                              <p:cTn id="97" fill="hold">
                                <p:stCondLst>
                                  <p:cond delay="7800"/>
                                </p:stCondLst>
                                <p:childTnLst>
                                  <p:par>
                                    <p:cTn id="98" presetID="31" presetClass="entr" presetSubtype="0" fill="hold" nodeType="afterEffect">
                                      <p:stCondLst>
                                        <p:cond delay="0"/>
                                      </p:stCondLst>
                                      <p:childTnLst>
                                        <p:set>
                                          <p:cBhvr>
                                            <p:cTn id="99" dur="1" fill="hold">
                                              <p:stCondLst>
                                                <p:cond delay="0"/>
                                              </p:stCondLst>
                                            </p:cTn>
                                            <p:tgtEl>
                                              <p:spTgt spid="65"/>
                                            </p:tgtEl>
                                            <p:attrNameLst>
                                              <p:attrName>style.visibility</p:attrName>
                                            </p:attrNameLst>
                                          </p:cBhvr>
                                          <p:to>
                                            <p:strVal val="visible"/>
                                          </p:to>
                                        </p:set>
                                        <p:anim calcmode="lin" valueType="num">
                                          <p:cBhvr>
                                            <p:cTn id="100" dur="500" fill="hold"/>
                                            <p:tgtEl>
                                              <p:spTgt spid="65"/>
                                            </p:tgtEl>
                                            <p:attrNameLst>
                                              <p:attrName>ppt_w</p:attrName>
                                            </p:attrNameLst>
                                          </p:cBhvr>
                                          <p:tavLst>
                                            <p:tav tm="0">
                                              <p:val>
                                                <p:fltVal val="0"/>
                                              </p:val>
                                            </p:tav>
                                            <p:tav tm="100000">
                                              <p:val>
                                                <p:strVal val="#ppt_w"/>
                                              </p:val>
                                            </p:tav>
                                          </p:tavLst>
                                        </p:anim>
                                        <p:anim calcmode="lin" valueType="num">
                                          <p:cBhvr>
                                            <p:cTn id="101" dur="500" fill="hold"/>
                                            <p:tgtEl>
                                              <p:spTgt spid="65"/>
                                            </p:tgtEl>
                                            <p:attrNameLst>
                                              <p:attrName>ppt_h</p:attrName>
                                            </p:attrNameLst>
                                          </p:cBhvr>
                                          <p:tavLst>
                                            <p:tav tm="0">
                                              <p:val>
                                                <p:fltVal val="0"/>
                                              </p:val>
                                            </p:tav>
                                            <p:tav tm="100000">
                                              <p:val>
                                                <p:strVal val="#ppt_h"/>
                                              </p:val>
                                            </p:tav>
                                          </p:tavLst>
                                        </p:anim>
                                        <p:anim calcmode="lin" valueType="num">
                                          <p:cBhvr>
                                            <p:cTn id="102" dur="500" fill="hold"/>
                                            <p:tgtEl>
                                              <p:spTgt spid="65"/>
                                            </p:tgtEl>
                                            <p:attrNameLst>
                                              <p:attrName>style.rotation</p:attrName>
                                            </p:attrNameLst>
                                          </p:cBhvr>
                                          <p:tavLst>
                                            <p:tav tm="0">
                                              <p:val>
                                                <p:fltVal val="90"/>
                                              </p:val>
                                            </p:tav>
                                            <p:tav tm="100000">
                                              <p:val>
                                                <p:fltVal val="0"/>
                                              </p:val>
                                            </p:tav>
                                          </p:tavLst>
                                        </p:anim>
                                        <p:animEffect transition="in" filter="fade">
                                          <p:cBhvr>
                                            <p:cTn id="103" dur="500"/>
                                            <p:tgtEl>
                                              <p:spTgt spid="65"/>
                                            </p:tgtEl>
                                          </p:cBhvr>
                                        </p:animEffect>
                                      </p:childTnLst>
                                    </p:cTn>
                                  </p:par>
                                </p:childTnLst>
                              </p:cTn>
                            </p:par>
                            <p:par>
                              <p:cTn id="104" fill="hold">
                                <p:stCondLst>
                                  <p:cond delay="8300"/>
                                </p:stCondLst>
                                <p:childTnLst>
                                  <p:par>
                                    <p:cTn id="105" presetID="22" presetClass="entr" presetSubtype="8" fill="hold" grpId="0" nodeType="after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wipe(left)">
                                          <p:cBhvr>
                                            <p:cTn id="107" dur="500"/>
                                            <p:tgtEl>
                                              <p:spTgt spid="63"/>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64"/>
                                            </p:tgtEl>
                                            <p:attrNameLst>
                                              <p:attrName>style.visibility</p:attrName>
                                            </p:attrNameLst>
                                          </p:cBhvr>
                                          <p:to>
                                            <p:strVal val="visible"/>
                                          </p:to>
                                        </p:set>
                                        <p:animEffect transition="in" filter="wipe(right)">
                                          <p:cBhvr>
                                            <p:cTn id="110" dur="750"/>
                                            <p:tgtEl>
                                              <p:spTgt spid="64"/>
                                            </p:tgtEl>
                                          </p:cBhvr>
                                        </p:animEffect>
                                      </p:childTnLst>
                                    </p:cTn>
                                  </p:par>
                                </p:childTnLst>
                              </p:cTn>
                            </p:par>
                            <p:par>
                              <p:cTn id="111" fill="hold">
                                <p:stCondLst>
                                  <p:cond delay="9050"/>
                                </p:stCondLst>
                                <p:childTnLst>
                                  <p:par>
                                    <p:cTn id="112" presetID="31" presetClass="entr" presetSubtype="0" fill="hold" nodeType="afterEffect">
                                      <p:stCondLst>
                                        <p:cond delay="0"/>
                                      </p:stCondLst>
                                      <p:childTnLst>
                                        <p:set>
                                          <p:cBhvr>
                                            <p:cTn id="113" dur="1" fill="hold">
                                              <p:stCondLst>
                                                <p:cond delay="0"/>
                                              </p:stCondLst>
                                            </p:cTn>
                                            <p:tgtEl>
                                              <p:spTgt spid="79"/>
                                            </p:tgtEl>
                                            <p:attrNameLst>
                                              <p:attrName>style.visibility</p:attrName>
                                            </p:attrNameLst>
                                          </p:cBhvr>
                                          <p:to>
                                            <p:strVal val="visible"/>
                                          </p:to>
                                        </p:set>
                                        <p:anim calcmode="lin" valueType="num">
                                          <p:cBhvr>
                                            <p:cTn id="114" dur="500" fill="hold"/>
                                            <p:tgtEl>
                                              <p:spTgt spid="79"/>
                                            </p:tgtEl>
                                            <p:attrNameLst>
                                              <p:attrName>ppt_w</p:attrName>
                                            </p:attrNameLst>
                                          </p:cBhvr>
                                          <p:tavLst>
                                            <p:tav tm="0">
                                              <p:val>
                                                <p:fltVal val="0"/>
                                              </p:val>
                                            </p:tav>
                                            <p:tav tm="100000">
                                              <p:val>
                                                <p:strVal val="#ppt_w"/>
                                              </p:val>
                                            </p:tav>
                                          </p:tavLst>
                                        </p:anim>
                                        <p:anim calcmode="lin" valueType="num">
                                          <p:cBhvr>
                                            <p:cTn id="115" dur="500" fill="hold"/>
                                            <p:tgtEl>
                                              <p:spTgt spid="79"/>
                                            </p:tgtEl>
                                            <p:attrNameLst>
                                              <p:attrName>ppt_h</p:attrName>
                                            </p:attrNameLst>
                                          </p:cBhvr>
                                          <p:tavLst>
                                            <p:tav tm="0">
                                              <p:val>
                                                <p:fltVal val="0"/>
                                              </p:val>
                                            </p:tav>
                                            <p:tav tm="100000">
                                              <p:val>
                                                <p:strVal val="#ppt_h"/>
                                              </p:val>
                                            </p:tav>
                                          </p:tavLst>
                                        </p:anim>
                                        <p:anim calcmode="lin" valueType="num">
                                          <p:cBhvr>
                                            <p:cTn id="116" dur="500" fill="hold"/>
                                            <p:tgtEl>
                                              <p:spTgt spid="79"/>
                                            </p:tgtEl>
                                            <p:attrNameLst>
                                              <p:attrName>style.rotation</p:attrName>
                                            </p:attrNameLst>
                                          </p:cBhvr>
                                          <p:tavLst>
                                            <p:tav tm="0">
                                              <p:val>
                                                <p:fltVal val="90"/>
                                              </p:val>
                                            </p:tav>
                                            <p:tav tm="100000">
                                              <p:val>
                                                <p:fltVal val="0"/>
                                              </p:val>
                                            </p:tav>
                                          </p:tavLst>
                                        </p:anim>
                                        <p:animEffect transition="in" filter="fade">
                                          <p:cBhvr>
                                            <p:cTn id="117" dur="500"/>
                                            <p:tgtEl>
                                              <p:spTgt spid="79"/>
                                            </p:tgtEl>
                                          </p:cBhvr>
                                        </p:animEffect>
                                      </p:childTnLst>
                                    </p:cTn>
                                  </p:par>
                                </p:childTnLst>
                              </p:cTn>
                            </p:par>
                            <p:par>
                              <p:cTn id="118" fill="hold">
                                <p:stCondLst>
                                  <p:cond delay="9550"/>
                                </p:stCondLst>
                                <p:childTnLst>
                                  <p:par>
                                    <p:cTn id="119" presetID="22" presetClass="entr" presetSubtype="8" fill="hold" grpId="0" nodeType="afterEffect">
                                      <p:stCondLst>
                                        <p:cond delay="0"/>
                                      </p:stCondLst>
                                      <p:childTnLst>
                                        <p:set>
                                          <p:cBhvr>
                                            <p:cTn id="120" dur="1" fill="hold">
                                              <p:stCondLst>
                                                <p:cond delay="0"/>
                                              </p:stCondLst>
                                            </p:cTn>
                                            <p:tgtEl>
                                              <p:spTgt spid="77"/>
                                            </p:tgtEl>
                                            <p:attrNameLst>
                                              <p:attrName>style.visibility</p:attrName>
                                            </p:attrNameLst>
                                          </p:cBhvr>
                                          <p:to>
                                            <p:strVal val="visible"/>
                                          </p:to>
                                        </p:set>
                                        <p:animEffect transition="in" filter="wipe(left)">
                                          <p:cBhvr>
                                            <p:cTn id="121" dur="500"/>
                                            <p:tgtEl>
                                              <p:spTgt spid="77"/>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78"/>
                                            </p:tgtEl>
                                            <p:attrNameLst>
                                              <p:attrName>style.visibility</p:attrName>
                                            </p:attrNameLst>
                                          </p:cBhvr>
                                          <p:to>
                                            <p:strVal val="visible"/>
                                          </p:to>
                                        </p:set>
                                        <p:animEffect transition="in" filter="wipe(right)">
                                          <p:cBhvr>
                                            <p:cTn id="124"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4182367" y="1607981"/>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a:p>
        </p:txBody>
      </p:sp>
      <p:grpSp>
        <p:nvGrpSpPr>
          <p:cNvPr id="66" name="组合 65"/>
          <p:cNvGrpSpPr/>
          <p:nvPr/>
        </p:nvGrpSpPr>
        <p:grpSpPr>
          <a:xfrm>
            <a:off x="2286328" y="1281960"/>
            <a:ext cx="3389084" cy="3470576"/>
            <a:chOff x="126528" y="-2283719"/>
            <a:chExt cx="3389084" cy="3470576"/>
          </a:xfrm>
        </p:grpSpPr>
        <p:grpSp>
          <p:nvGrpSpPr>
            <p:cNvPr id="35" name="组合 34"/>
            <p:cNvGrpSpPr/>
            <p:nvPr/>
          </p:nvGrpSpPr>
          <p:grpSpPr>
            <a:xfrm>
              <a:off x="126528" y="-2283719"/>
              <a:ext cx="3389084" cy="3470576"/>
              <a:chOff x="5528177" y="3619500"/>
              <a:chExt cx="3565023" cy="3650745"/>
            </a:xfrm>
          </p:grpSpPr>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37" name="椭圆 36"/>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KSO_Shape"/>
            <p:cNvSpPr>
              <a:spLocks/>
            </p:cNvSpPr>
            <p:nvPr/>
          </p:nvSpPr>
          <p:spPr bwMode="auto">
            <a:xfrm>
              <a:off x="2457944" y="-1958061"/>
              <a:ext cx="652997" cy="759301"/>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67" name="组合 66"/>
          <p:cNvGrpSpPr/>
          <p:nvPr/>
        </p:nvGrpSpPr>
        <p:grpSpPr>
          <a:xfrm>
            <a:off x="1724338" y="3047945"/>
            <a:ext cx="3277219" cy="3354658"/>
            <a:chOff x="4795896" y="-2072231"/>
            <a:chExt cx="3277219" cy="3354658"/>
          </a:xfrm>
        </p:grpSpPr>
        <p:grpSp>
          <p:nvGrpSpPr>
            <p:cNvPr id="38" name="组合 37"/>
            <p:cNvGrpSpPr/>
            <p:nvPr/>
          </p:nvGrpSpPr>
          <p:grpSpPr>
            <a:xfrm>
              <a:off x="4795896" y="-2072231"/>
              <a:ext cx="3277219" cy="3354658"/>
              <a:chOff x="2160003" y="2746644"/>
              <a:chExt cx="3526233" cy="3609554"/>
            </a:xfrm>
          </p:grpSpPr>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40" name="椭圆 39"/>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KSO_Shape"/>
            <p:cNvSpPr>
              <a:spLocks/>
            </p:cNvSpPr>
            <p:nvPr/>
          </p:nvSpPr>
          <p:spPr bwMode="auto">
            <a:xfrm>
              <a:off x="6952675" y="-1695337"/>
              <a:ext cx="865982" cy="64804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48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65" name="组合 64"/>
          <p:cNvGrpSpPr/>
          <p:nvPr/>
        </p:nvGrpSpPr>
        <p:grpSpPr>
          <a:xfrm>
            <a:off x="2485572" y="4694123"/>
            <a:ext cx="3389084" cy="3470576"/>
            <a:chOff x="-2661031" y="2945035"/>
            <a:chExt cx="3389084" cy="3470576"/>
          </a:xfrm>
        </p:grpSpPr>
        <p:grpSp>
          <p:nvGrpSpPr>
            <p:cNvPr id="62" name="组合 61"/>
            <p:cNvGrpSpPr/>
            <p:nvPr/>
          </p:nvGrpSpPr>
          <p:grpSpPr>
            <a:xfrm>
              <a:off x="-2661031" y="2945035"/>
              <a:ext cx="3389084" cy="3470576"/>
              <a:chOff x="5528177" y="3619500"/>
              <a:chExt cx="3565023" cy="3650745"/>
            </a:xfrm>
          </p:grpSpPr>
          <p:pic>
            <p:nvPicPr>
              <p:cNvPr id="6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64" name="椭圆 63"/>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KSO_Shape"/>
            <p:cNvSpPr>
              <a:spLocks/>
            </p:cNvSpPr>
            <p:nvPr/>
          </p:nvSpPr>
          <p:spPr bwMode="auto">
            <a:xfrm>
              <a:off x="-376716" y="3482133"/>
              <a:ext cx="695023" cy="58613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7"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8" name="TextBox 18"/>
          <p:cNvSpPr txBox="1"/>
          <p:nvPr/>
        </p:nvSpPr>
        <p:spPr>
          <a:xfrm>
            <a:off x="1941226" y="1770386"/>
            <a:ext cx="1382489" cy="287323"/>
          </a:xfrm>
          <a:prstGeom prst="rect">
            <a:avLst/>
          </a:prstGeom>
          <a:noFill/>
        </p:spPr>
        <p:txBody>
          <a:bodyPr wrap="square" lIns="0" tIns="0" rIns="0" bIns="0" rtlCol="0">
            <a:spAutoFit/>
          </a:bodyPr>
          <a:lstStyle/>
          <a:p>
            <a:pPr algn="ctr"/>
            <a:r>
              <a:rPr lang="zh-CN" altLang="en-US" sz="1867" b="1" dirty="0">
                <a:solidFill>
                  <a:schemeClr val="tx1">
                    <a:lumMod val="50000"/>
                    <a:lumOff val="50000"/>
                  </a:schemeClr>
                </a:solidFill>
                <a:latin typeface="微软雅黑" pitchFamily="34" charset="-122"/>
                <a:ea typeface="微软雅黑" pitchFamily="34" charset="-122"/>
              </a:rPr>
              <a:t>填加标题</a:t>
            </a:r>
          </a:p>
        </p:txBody>
      </p:sp>
      <p:sp>
        <p:nvSpPr>
          <p:cNvPr id="19" name="TextBox 19"/>
          <p:cNvSpPr txBox="1"/>
          <p:nvPr/>
        </p:nvSpPr>
        <p:spPr>
          <a:xfrm>
            <a:off x="1941220" y="2187414"/>
            <a:ext cx="1604421" cy="225767"/>
          </a:xfrm>
          <a:prstGeom prst="rect">
            <a:avLst/>
          </a:prstGeom>
          <a:noFill/>
        </p:spPr>
        <p:txBody>
          <a:bodyPr wrap="square" lIns="0" tIns="0" rIns="0" bIns="0" rtlCol="0">
            <a:spAutoFit/>
          </a:bodyPr>
          <a:lstStyle/>
          <a:p>
            <a:pPr algn="ctr"/>
            <a:r>
              <a:rPr lang="zh-CN" altLang="en-US" sz="1467" dirty="0">
                <a:solidFill>
                  <a:schemeClr val="tx1">
                    <a:lumMod val="50000"/>
                    <a:lumOff val="50000"/>
                  </a:schemeClr>
                </a:solidFill>
                <a:latin typeface="微软雅黑" pitchFamily="34" charset="-122"/>
                <a:ea typeface="微软雅黑" pitchFamily="34" charset="-122"/>
              </a:rPr>
              <a:t>点击输入说明文字</a:t>
            </a:r>
          </a:p>
        </p:txBody>
      </p:sp>
      <p:sp>
        <p:nvSpPr>
          <p:cNvPr id="20" name="TextBox 20"/>
          <p:cNvSpPr txBox="1"/>
          <p:nvPr/>
        </p:nvSpPr>
        <p:spPr>
          <a:xfrm>
            <a:off x="1443907" y="3544509"/>
            <a:ext cx="1775091" cy="287323"/>
          </a:xfrm>
          <a:prstGeom prst="rect">
            <a:avLst/>
          </a:prstGeom>
          <a:noFill/>
        </p:spPr>
        <p:txBody>
          <a:bodyPr wrap="square" lIns="0" tIns="0" rIns="0" bIns="0" rtlCol="0">
            <a:spAutoFit/>
          </a:bodyPr>
          <a:lstStyle/>
          <a:p>
            <a:pPr algn="ctr"/>
            <a:r>
              <a:rPr lang="zh-CN" altLang="en-US" sz="1867" b="1" dirty="0">
                <a:solidFill>
                  <a:schemeClr val="tx1">
                    <a:lumMod val="50000"/>
                    <a:lumOff val="50000"/>
                  </a:schemeClr>
                </a:solidFill>
                <a:latin typeface="微软雅黑" pitchFamily="34" charset="-122"/>
                <a:ea typeface="微软雅黑" pitchFamily="34" charset="-122"/>
              </a:rPr>
              <a:t>填加标题</a:t>
            </a:r>
          </a:p>
        </p:txBody>
      </p:sp>
      <p:sp>
        <p:nvSpPr>
          <p:cNvPr id="21" name="TextBox 21"/>
          <p:cNvSpPr txBox="1"/>
          <p:nvPr/>
        </p:nvSpPr>
        <p:spPr>
          <a:xfrm>
            <a:off x="1577098" y="3974435"/>
            <a:ext cx="1555341" cy="225767"/>
          </a:xfrm>
          <a:prstGeom prst="rect">
            <a:avLst/>
          </a:prstGeom>
          <a:noFill/>
        </p:spPr>
        <p:txBody>
          <a:bodyPr wrap="square" lIns="0" tIns="0" rIns="0" bIns="0" rtlCol="0">
            <a:spAutoFit/>
          </a:bodyPr>
          <a:lstStyle/>
          <a:p>
            <a:pPr algn="ctr"/>
            <a:r>
              <a:rPr lang="zh-CN" altLang="en-US" sz="1467" dirty="0">
                <a:solidFill>
                  <a:schemeClr val="tx1">
                    <a:lumMod val="50000"/>
                    <a:lumOff val="50000"/>
                  </a:schemeClr>
                </a:solidFill>
                <a:latin typeface="微软雅黑" pitchFamily="34" charset="-122"/>
                <a:ea typeface="微软雅黑" pitchFamily="34" charset="-122"/>
              </a:rPr>
              <a:t>点击输入说明文字</a:t>
            </a:r>
          </a:p>
        </p:txBody>
      </p:sp>
      <p:sp>
        <p:nvSpPr>
          <p:cNvPr id="22" name="TextBox 22"/>
          <p:cNvSpPr txBox="1"/>
          <p:nvPr/>
        </p:nvSpPr>
        <p:spPr>
          <a:xfrm>
            <a:off x="2351584" y="5418792"/>
            <a:ext cx="1555341" cy="287323"/>
          </a:xfrm>
          <a:prstGeom prst="rect">
            <a:avLst/>
          </a:prstGeom>
          <a:noFill/>
        </p:spPr>
        <p:txBody>
          <a:bodyPr wrap="square" lIns="0" tIns="0" rIns="0" bIns="0" rtlCol="0">
            <a:spAutoFit/>
          </a:bodyPr>
          <a:lstStyle/>
          <a:p>
            <a:pPr algn="ctr"/>
            <a:r>
              <a:rPr lang="zh-CN" altLang="en-US" sz="1867" b="1" dirty="0">
                <a:solidFill>
                  <a:schemeClr val="tx1">
                    <a:lumMod val="50000"/>
                    <a:lumOff val="50000"/>
                  </a:schemeClr>
                </a:solidFill>
                <a:latin typeface="微软雅黑" pitchFamily="34" charset="-122"/>
                <a:ea typeface="微软雅黑" pitchFamily="34" charset="-122"/>
              </a:rPr>
              <a:t>填加标题</a:t>
            </a:r>
          </a:p>
        </p:txBody>
      </p:sp>
      <p:sp>
        <p:nvSpPr>
          <p:cNvPr id="23" name="TextBox 23"/>
          <p:cNvSpPr txBox="1"/>
          <p:nvPr/>
        </p:nvSpPr>
        <p:spPr>
          <a:xfrm>
            <a:off x="2369700" y="5841090"/>
            <a:ext cx="1555341" cy="225767"/>
          </a:xfrm>
          <a:prstGeom prst="rect">
            <a:avLst/>
          </a:prstGeom>
          <a:noFill/>
        </p:spPr>
        <p:txBody>
          <a:bodyPr wrap="square" lIns="0" tIns="0" rIns="0" bIns="0" rtlCol="0">
            <a:spAutoFit/>
          </a:bodyPr>
          <a:lstStyle/>
          <a:p>
            <a:pPr algn="ctr"/>
            <a:r>
              <a:rPr lang="zh-CN" altLang="en-US" sz="1467" dirty="0">
                <a:solidFill>
                  <a:schemeClr val="tx1">
                    <a:lumMod val="50000"/>
                    <a:lumOff val="50000"/>
                  </a:schemeClr>
                </a:solidFill>
                <a:latin typeface="微软雅黑" pitchFamily="34" charset="-122"/>
                <a:ea typeface="微软雅黑" pitchFamily="34" charset="-122"/>
              </a:rPr>
              <a:t>点击输入说明文字</a:t>
            </a:r>
          </a:p>
        </p:txBody>
      </p:sp>
      <p:sp>
        <p:nvSpPr>
          <p:cNvPr id="24" name="Line 39"/>
          <p:cNvSpPr>
            <a:spLocks noChangeShapeType="1"/>
          </p:cNvSpPr>
          <p:nvPr/>
        </p:nvSpPr>
        <p:spPr bwMode="auto">
          <a:xfrm>
            <a:off x="6122054" y="2427603"/>
            <a:ext cx="1220367" cy="600099"/>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25" name="Line 40"/>
          <p:cNvSpPr>
            <a:spLocks noChangeShapeType="1"/>
          </p:cNvSpPr>
          <p:nvPr/>
        </p:nvSpPr>
        <p:spPr bwMode="auto">
          <a:xfrm>
            <a:off x="5490925" y="3751845"/>
            <a:ext cx="1655732" cy="168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Line 41"/>
          <p:cNvSpPr>
            <a:spLocks noChangeShapeType="1"/>
          </p:cNvSpPr>
          <p:nvPr/>
        </p:nvSpPr>
        <p:spPr bwMode="auto">
          <a:xfrm flipV="1">
            <a:off x="6064361" y="4479171"/>
            <a:ext cx="1272476" cy="511008"/>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33"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重点任务完成</a:t>
            </a:r>
          </a:p>
        </p:txBody>
      </p:sp>
      <p:sp>
        <p:nvSpPr>
          <p:cNvPr id="34"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Key Tasks Completed</a:t>
            </a:r>
          </a:p>
        </p:txBody>
      </p:sp>
      <p:grpSp>
        <p:nvGrpSpPr>
          <p:cNvPr id="41" name="组合 40"/>
          <p:cNvGrpSpPr/>
          <p:nvPr/>
        </p:nvGrpSpPr>
        <p:grpSpPr>
          <a:xfrm>
            <a:off x="5091153" y="2573453"/>
            <a:ext cx="5096951" cy="5217388"/>
            <a:chOff x="2160003" y="2746644"/>
            <a:chExt cx="3526233" cy="3609554"/>
          </a:xfrm>
        </p:grpSpPr>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43" name="椭圆 42"/>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8" name="文本框 67"/>
          <p:cNvSpPr txBox="1"/>
          <p:nvPr/>
        </p:nvSpPr>
        <p:spPr>
          <a:xfrm>
            <a:off x="8541650" y="3047945"/>
            <a:ext cx="1210588" cy="1323439"/>
          </a:xfrm>
          <a:prstGeom prst="rect">
            <a:avLst/>
          </a:prstGeom>
          <a:noFill/>
        </p:spPr>
        <p:txBody>
          <a:bodyPr wrap="none" rtlCol="0">
            <a:spAutoFit/>
          </a:bodyPr>
          <a:lstStyle/>
          <a:p>
            <a:r>
              <a:rPr lang="zh-CN" altLang="en-US" sz="4000" dirty="0">
                <a:solidFill>
                  <a:schemeClr val="bg1"/>
                </a:solidFill>
                <a:latin typeface="微软雅黑" pitchFamily="34" charset="-122"/>
                <a:ea typeface="微软雅黑" pitchFamily="34" charset="-122"/>
              </a:rPr>
              <a:t>添加</a:t>
            </a:r>
            <a:endParaRPr lang="en-US" altLang="zh-CN" sz="4000" dirty="0">
              <a:solidFill>
                <a:schemeClr val="bg1"/>
              </a:solidFill>
              <a:latin typeface="微软雅黑" pitchFamily="34" charset="-122"/>
              <a:ea typeface="微软雅黑" pitchFamily="34" charset="-122"/>
            </a:endParaRPr>
          </a:p>
          <a:p>
            <a:r>
              <a:rPr lang="zh-CN" altLang="en-US" sz="4000" dirty="0">
                <a:solidFill>
                  <a:schemeClr val="bg1"/>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21651749"/>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childTnLst>
                              </p:cTn>
                            </p:par>
                            <p:par>
                              <p:cTn id="13" fill="hold">
                                <p:stCondLst>
                                  <p:cond delay="1300"/>
                                </p:stCondLst>
                                <p:childTnLst>
                                  <p:par>
                                    <p:cTn id="14" presetID="2" presetClass="entr" presetSubtype="8" accel="61000" fill="hold" nodeType="afterEffect" p14:presetBounceEnd="65000">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14:bounceEnd="65000">
                                          <p:cBhvr additive="base">
                                            <p:cTn id="16" dur="1500" fill="hold"/>
                                            <p:tgtEl>
                                              <p:spTgt spid="67"/>
                                            </p:tgtEl>
                                            <p:attrNameLst>
                                              <p:attrName>ppt_x</p:attrName>
                                            </p:attrNameLst>
                                          </p:cBhvr>
                                          <p:tavLst>
                                            <p:tav tm="0">
                                              <p:val>
                                                <p:strVal val="0-#ppt_w/2"/>
                                              </p:val>
                                            </p:tav>
                                            <p:tav tm="100000">
                                              <p:val>
                                                <p:strVal val="#ppt_x"/>
                                              </p:val>
                                            </p:tav>
                                          </p:tavLst>
                                        </p:anim>
                                        <p:anim calcmode="lin" valueType="num" p14:bounceEnd="65000">
                                          <p:cBhvr additive="base">
                                            <p:cTn id="17" dur="1500" fill="hold"/>
                                            <p:tgtEl>
                                              <p:spTgt spid="67"/>
                                            </p:tgtEl>
                                            <p:attrNameLst>
                                              <p:attrName>ppt_y</p:attrName>
                                            </p:attrNameLst>
                                          </p:cBhvr>
                                          <p:tavLst>
                                            <p:tav tm="0">
                                              <p:val>
                                                <p:strVal val="#ppt_y"/>
                                              </p:val>
                                            </p:tav>
                                            <p:tav tm="100000">
                                              <p:val>
                                                <p:strVal val="#ppt_y"/>
                                              </p:val>
                                            </p:tav>
                                          </p:tavLst>
                                        </p:anim>
                                      </p:childTnLst>
                                    </p:cTn>
                                  </p:par>
                                  <p:par>
                                    <p:cTn id="18" presetID="2" presetClass="entr" presetSubtype="1" accel="61000" fill="hold" nodeType="withEffect" p14:presetBounceEnd="65000">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14:bounceEnd="65000">
                                          <p:cBhvr additive="base">
                                            <p:cTn id="20" dur="1500" fill="hold"/>
                                            <p:tgtEl>
                                              <p:spTgt spid="66"/>
                                            </p:tgtEl>
                                            <p:attrNameLst>
                                              <p:attrName>ppt_x</p:attrName>
                                            </p:attrNameLst>
                                          </p:cBhvr>
                                          <p:tavLst>
                                            <p:tav tm="0">
                                              <p:val>
                                                <p:strVal val="#ppt_x"/>
                                              </p:val>
                                            </p:tav>
                                            <p:tav tm="100000">
                                              <p:val>
                                                <p:strVal val="#ppt_x"/>
                                              </p:val>
                                            </p:tav>
                                          </p:tavLst>
                                        </p:anim>
                                        <p:anim calcmode="lin" valueType="num" p14:bounceEnd="65000">
                                          <p:cBhvr additive="base">
                                            <p:cTn id="21" dur="1500" fill="hold"/>
                                            <p:tgtEl>
                                              <p:spTgt spid="66"/>
                                            </p:tgtEl>
                                            <p:attrNameLst>
                                              <p:attrName>ppt_y</p:attrName>
                                            </p:attrNameLst>
                                          </p:cBhvr>
                                          <p:tavLst>
                                            <p:tav tm="0">
                                              <p:val>
                                                <p:strVal val="0-#ppt_h/2"/>
                                              </p:val>
                                            </p:tav>
                                            <p:tav tm="100000">
                                              <p:val>
                                                <p:strVal val="#ppt_y"/>
                                              </p:val>
                                            </p:tav>
                                          </p:tavLst>
                                        </p:anim>
                                      </p:childTnLst>
                                    </p:cTn>
                                  </p:par>
                                  <p:par>
                                    <p:cTn id="22" presetID="2" presetClass="entr" presetSubtype="4" accel="61000" fill="hold" nodeType="withEffect" p14:presetBounceEnd="65000">
                                      <p:stCondLst>
                                        <p:cond delay="0"/>
                                      </p:stCondLst>
                                      <p:childTnLst>
                                        <p:set>
                                          <p:cBhvr>
                                            <p:cTn id="23" dur="1" fill="hold">
                                              <p:stCondLst>
                                                <p:cond delay="0"/>
                                              </p:stCondLst>
                                            </p:cTn>
                                            <p:tgtEl>
                                              <p:spTgt spid="65"/>
                                            </p:tgtEl>
                                            <p:attrNameLst>
                                              <p:attrName>style.visibility</p:attrName>
                                            </p:attrNameLst>
                                          </p:cBhvr>
                                          <p:to>
                                            <p:strVal val="visible"/>
                                          </p:to>
                                        </p:set>
                                        <p:anim calcmode="lin" valueType="num" p14:bounceEnd="65000">
                                          <p:cBhvr additive="base">
                                            <p:cTn id="24" dur="1500" fill="hold"/>
                                            <p:tgtEl>
                                              <p:spTgt spid="65"/>
                                            </p:tgtEl>
                                            <p:attrNameLst>
                                              <p:attrName>ppt_x</p:attrName>
                                            </p:attrNameLst>
                                          </p:cBhvr>
                                          <p:tavLst>
                                            <p:tav tm="0">
                                              <p:val>
                                                <p:strVal val="#ppt_x"/>
                                              </p:val>
                                            </p:tav>
                                            <p:tav tm="100000">
                                              <p:val>
                                                <p:strVal val="#ppt_x"/>
                                              </p:val>
                                            </p:tav>
                                          </p:tavLst>
                                        </p:anim>
                                        <p:anim calcmode="lin" valueType="num" p14:bounceEnd="65000">
                                          <p:cBhvr additive="base">
                                            <p:cTn id="25" dur="1500" fill="hold"/>
                                            <p:tgtEl>
                                              <p:spTgt spid="65"/>
                                            </p:tgtEl>
                                            <p:attrNameLst>
                                              <p:attrName>ppt_y</p:attrName>
                                            </p:attrNameLst>
                                          </p:cBhvr>
                                          <p:tavLst>
                                            <p:tav tm="0">
                                              <p:val>
                                                <p:strVal val="1+#ppt_h/2"/>
                                              </p:val>
                                            </p:tav>
                                            <p:tav tm="100000">
                                              <p:val>
                                                <p:strVal val="#ppt_y"/>
                                              </p:val>
                                            </p:tav>
                                          </p:tavLst>
                                        </p:anim>
                                      </p:childTnLst>
                                    </p:cTn>
                                  </p:par>
                                </p:childTnLst>
                              </p:cTn>
                            </p:par>
                            <p:par>
                              <p:cTn id="26" fill="hold">
                                <p:stCondLst>
                                  <p:cond delay="280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33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par>
                              <p:cTn id="49" fill="hold">
                                <p:stCondLst>
                                  <p:cond delay="38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par>
                              <p:cTn id="59" fill="hold">
                                <p:stCondLst>
                                  <p:cond delay="4300"/>
                                </p:stCondLst>
                                <p:childTnLst>
                                  <p:par>
                                    <p:cTn id="60" presetID="2" presetClass="entr" presetSubtype="4" accel="50000" fill="hold" nodeType="afterEffect" p14:presetBounceEnd="50000">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14:bounceEnd="50000">
                                          <p:cBhvr additive="base">
                                            <p:cTn id="62" dur="1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63" dur="1500" fill="hold"/>
                                            <p:tgtEl>
                                              <p:spTgt spid="41"/>
                                            </p:tgtEl>
                                            <p:attrNameLst>
                                              <p:attrName>ppt_y</p:attrName>
                                            </p:attrNameLst>
                                          </p:cBhvr>
                                          <p:tavLst>
                                            <p:tav tm="0">
                                              <p:val>
                                                <p:strVal val="1+#ppt_h/2"/>
                                              </p:val>
                                            </p:tav>
                                            <p:tav tm="100000">
                                              <p:val>
                                                <p:strVal val="#ppt_y"/>
                                              </p:val>
                                            </p:tav>
                                          </p:tavLst>
                                        </p:anim>
                                      </p:childTnLst>
                                    </p:cTn>
                                  </p:par>
                                  <p:par>
                                    <p:cTn id="64" presetID="2" presetClass="entr" presetSubtype="4" accel="50000" fill="hold" grpId="0" nodeType="withEffect" p14:presetBounceEnd="50000">
                                      <p:stCondLst>
                                        <p:cond delay="0"/>
                                      </p:stCondLst>
                                      <p:childTnLst>
                                        <p:set>
                                          <p:cBhvr>
                                            <p:cTn id="65" dur="1" fill="hold">
                                              <p:stCondLst>
                                                <p:cond delay="0"/>
                                              </p:stCondLst>
                                            </p:cTn>
                                            <p:tgtEl>
                                              <p:spTgt spid="68"/>
                                            </p:tgtEl>
                                            <p:attrNameLst>
                                              <p:attrName>style.visibility</p:attrName>
                                            </p:attrNameLst>
                                          </p:cBhvr>
                                          <p:to>
                                            <p:strVal val="visible"/>
                                          </p:to>
                                        </p:set>
                                        <p:anim calcmode="lin" valueType="num" p14:bounceEnd="50000">
                                          <p:cBhvr additive="base">
                                            <p:cTn id="66" dur="1500" fill="hold"/>
                                            <p:tgtEl>
                                              <p:spTgt spid="68"/>
                                            </p:tgtEl>
                                            <p:attrNameLst>
                                              <p:attrName>ppt_x</p:attrName>
                                            </p:attrNameLst>
                                          </p:cBhvr>
                                          <p:tavLst>
                                            <p:tav tm="0">
                                              <p:val>
                                                <p:strVal val="#ppt_x"/>
                                              </p:val>
                                            </p:tav>
                                            <p:tav tm="100000">
                                              <p:val>
                                                <p:strVal val="#ppt_x"/>
                                              </p:val>
                                            </p:tav>
                                          </p:tavLst>
                                        </p:anim>
                                        <p:anim calcmode="lin" valueType="num" p14:bounceEnd="50000">
                                          <p:cBhvr additive="base">
                                            <p:cTn id="67" dur="1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p:bldP spid="19" grpId="0"/>
          <p:bldP spid="20" grpId="0"/>
          <p:bldP spid="21" grpId="0"/>
          <p:bldP spid="22" grpId="0"/>
          <p:bldP spid="23" grpId="0"/>
          <p:bldP spid="24" grpId="0" animBg="1"/>
          <p:bldP spid="25" grpId="0" animBg="1"/>
          <p:bldP spid="26" grpId="0" animBg="1"/>
          <p:bldP spid="33" grpId="0"/>
          <p:bldP spid="34"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childTnLst>
                              </p:cTn>
                            </p:par>
                            <p:par>
                              <p:cTn id="13" fill="hold">
                                <p:stCondLst>
                                  <p:cond delay="1300"/>
                                </p:stCondLst>
                                <p:childTnLst>
                                  <p:par>
                                    <p:cTn id="14" presetID="2" presetClass="entr" presetSubtype="8" accel="61000"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additive="base">
                                            <p:cTn id="16" dur="1500" fill="hold"/>
                                            <p:tgtEl>
                                              <p:spTgt spid="67"/>
                                            </p:tgtEl>
                                            <p:attrNameLst>
                                              <p:attrName>ppt_x</p:attrName>
                                            </p:attrNameLst>
                                          </p:cBhvr>
                                          <p:tavLst>
                                            <p:tav tm="0">
                                              <p:val>
                                                <p:strVal val="0-#ppt_w/2"/>
                                              </p:val>
                                            </p:tav>
                                            <p:tav tm="100000">
                                              <p:val>
                                                <p:strVal val="#ppt_x"/>
                                              </p:val>
                                            </p:tav>
                                          </p:tavLst>
                                        </p:anim>
                                        <p:anim calcmode="lin" valueType="num">
                                          <p:cBhvr additive="base">
                                            <p:cTn id="17" dur="1500" fill="hold"/>
                                            <p:tgtEl>
                                              <p:spTgt spid="67"/>
                                            </p:tgtEl>
                                            <p:attrNameLst>
                                              <p:attrName>ppt_y</p:attrName>
                                            </p:attrNameLst>
                                          </p:cBhvr>
                                          <p:tavLst>
                                            <p:tav tm="0">
                                              <p:val>
                                                <p:strVal val="#ppt_y"/>
                                              </p:val>
                                            </p:tav>
                                            <p:tav tm="100000">
                                              <p:val>
                                                <p:strVal val="#ppt_y"/>
                                              </p:val>
                                            </p:tav>
                                          </p:tavLst>
                                        </p:anim>
                                      </p:childTnLst>
                                    </p:cTn>
                                  </p:par>
                                  <p:par>
                                    <p:cTn id="18" presetID="2" presetClass="entr" presetSubtype="1" accel="61000"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1500" fill="hold"/>
                                            <p:tgtEl>
                                              <p:spTgt spid="66"/>
                                            </p:tgtEl>
                                            <p:attrNameLst>
                                              <p:attrName>ppt_x</p:attrName>
                                            </p:attrNameLst>
                                          </p:cBhvr>
                                          <p:tavLst>
                                            <p:tav tm="0">
                                              <p:val>
                                                <p:strVal val="#ppt_x"/>
                                              </p:val>
                                            </p:tav>
                                            <p:tav tm="100000">
                                              <p:val>
                                                <p:strVal val="#ppt_x"/>
                                              </p:val>
                                            </p:tav>
                                          </p:tavLst>
                                        </p:anim>
                                        <p:anim calcmode="lin" valueType="num">
                                          <p:cBhvr additive="base">
                                            <p:cTn id="21" dur="1500" fill="hold"/>
                                            <p:tgtEl>
                                              <p:spTgt spid="66"/>
                                            </p:tgtEl>
                                            <p:attrNameLst>
                                              <p:attrName>ppt_y</p:attrName>
                                            </p:attrNameLst>
                                          </p:cBhvr>
                                          <p:tavLst>
                                            <p:tav tm="0">
                                              <p:val>
                                                <p:strVal val="0-#ppt_h/2"/>
                                              </p:val>
                                            </p:tav>
                                            <p:tav tm="100000">
                                              <p:val>
                                                <p:strVal val="#ppt_y"/>
                                              </p:val>
                                            </p:tav>
                                          </p:tavLst>
                                        </p:anim>
                                      </p:childTnLst>
                                    </p:cTn>
                                  </p:par>
                                  <p:par>
                                    <p:cTn id="22" presetID="2" presetClass="entr" presetSubtype="4" accel="61000" fill="hold" nodeType="withEffect">
                                      <p:stCondLst>
                                        <p:cond delay="0"/>
                                      </p:stCondLst>
                                      <p:childTnLst>
                                        <p:set>
                                          <p:cBhvr>
                                            <p:cTn id="23" dur="1" fill="hold">
                                              <p:stCondLst>
                                                <p:cond delay="0"/>
                                              </p:stCondLst>
                                            </p:cTn>
                                            <p:tgtEl>
                                              <p:spTgt spid="65"/>
                                            </p:tgtEl>
                                            <p:attrNameLst>
                                              <p:attrName>style.visibility</p:attrName>
                                            </p:attrNameLst>
                                          </p:cBhvr>
                                          <p:to>
                                            <p:strVal val="visible"/>
                                          </p:to>
                                        </p:set>
                                        <p:anim calcmode="lin" valueType="num">
                                          <p:cBhvr additive="base">
                                            <p:cTn id="24" dur="1500" fill="hold"/>
                                            <p:tgtEl>
                                              <p:spTgt spid="65"/>
                                            </p:tgtEl>
                                            <p:attrNameLst>
                                              <p:attrName>ppt_x</p:attrName>
                                            </p:attrNameLst>
                                          </p:cBhvr>
                                          <p:tavLst>
                                            <p:tav tm="0">
                                              <p:val>
                                                <p:strVal val="#ppt_x"/>
                                              </p:val>
                                            </p:tav>
                                            <p:tav tm="100000">
                                              <p:val>
                                                <p:strVal val="#ppt_x"/>
                                              </p:val>
                                            </p:tav>
                                          </p:tavLst>
                                        </p:anim>
                                        <p:anim calcmode="lin" valueType="num">
                                          <p:cBhvr additive="base">
                                            <p:cTn id="25" dur="1500" fill="hold"/>
                                            <p:tgtEl>
                                              <p:spTgt spid="65"/>
                                            </p:tgtEl>
                                            <p:attrNameLst>
                                              <p:attrName>ppt_y</p:attrName>
                                            </p:attrNameLst>
                                          </p:cBhvr>
                                          <p:tavLst>
                                            <p:tav tm="0">
                                              <p:val>
                                                <p:strVal val="1+#ppt_h/2"/>
                                              </p:val>
                                            </p:tav>
                                            <p:tav tm="100000">
                                              <p:val>
                                                <p:strVal val="#ppt_y"/>
                                              </p:val>
                                            </p:tav>
                                          </p:tavLst>
                                        </p:anim>
                                      </p:childTnLst>
                                    </p:cTn>
                                  </p:par>
                                </p:childTnLst>
                              </p:cTn>
                            </p:par>
                            <p:par>
                              <p:cTn id="26" fill="hold">
                                <p:stCondLst>
                                  <p:cond delay="280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33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par>
                              <p:cTn id="49" fill="hold">
                                <p:stCondLst>
                                  <p:cond delay="38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par>
                              <p:cTn id="59" fill="hold">
                                <p:stCondLst>
                                  <p:cond delay="4300"/>
                                </p:stCondLst>
                                <p:childTnLst>
                                  <p:par>
                                    <p:cTn id="60" presetID="2" presetClass="entr" presetSubtype="4" accel="50000" fill="hold"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1500" fill="hold"/>
                                            <p:tgtEl>
                                              <p:spTgt spid="41"/>
                                            </p:tgtEl>
                                            <p:attrNameLst>
                                              <p:attrName>ppt_x</p:attrName>
                                            </p:attrNameLst>
                                          </p:cBhvr>
                                          <p:tavLst>
                                            <p:tav tm="0">
                                              <p:val>
                                                <p:strVal val="#ppt_x"/>
                                              </p:val>
                                            </p:tav>
                                            <p:tav tm="100000">
                                              <p:val>
                                                <p:strVal val="#ppt_x"/>
                                              </p:val>
                                            </p:tav>
                                          </p:tavLst>
                                        </p:anim>
                                        <p:anim calcmode="lin" valueType="num">
                                          <p:cBhvr additive="base">
                                            <p:cTn id="63" dur="1500" fill="hold"/>
                                            <p:tgtEl>
                                              <p:spTgt spid="41"/>
                                            </p:tgtEl>
                                            <p:attrNameLst>
                                              <p:attrName>ppt_y</p:attrName>
                                            </p:attrNameLst>
                                          </p:cBhvr>
                                          <p:tavLst>
                                            <p:tav tm="0">
                                              <p:val>
                                                <p:strVal val="1+#ppt_h/2"/>
                                              </p:val>
                                            </p:tav>
                                            <p:tav tm="100000">
                                              <p:val>
                                                <p:strVal val="#ppt_y"/>
                                              </p:val>
                                            </p:tav>
                                          </p:tavLst>
                                        </p:anim>
                                      </p:childTnLst>
                                    </p:cTn>
                                  </p:par>
                                  <p:par>
                                    <p:cTn id="64" presetID="2" presetClass="entr" presetSubtype="4" accel="50000" fill="hold" grpId="0" nodeType="withEffect">
                                      <p:stCondLst>
                                        <p:cond delay="0"/>
                                      </p:stCondLst>
                                      <p:childTnLst>
                                        <p:set>
                                          <p:cBhvr>
                                            <p:cTn id="65" dur="1" fill="hold">
                                              <p:stCondLst>
                                                <p:cond delay="0"/>
                                              </p:stCondLst>
                                            </p:cTn>
                                            <p:tgtEl>
                                              <p:spTgt spid="68"/>
                                            </p:tgtEl>
                                            <p:attrNameLst>
                                              <p:attrName>style.visibility</p:attrName>
                                            </p:attrNameLst>
                                          </p:cBhvr>
                                          <p:to>
                                            <p:strVal val="visible"/>
                                          </p:to>
                                        </p:set>
                                        <p:anim calcmode="lin" valueType="num">
                                          <p:cBhvr additive="base">
                                            <p:cTn id="66" dur="1500" fill="hold"/>
                                            <p:tgtEl>
                                              <p:spTgt spid="68"/>
                                            </p:tgtEl>
                                            <p:attrNameLst>
                                              <p:attrName>ppt_x</p:attrName>
                                            </p:attrNameLst>
                                          </p:cBhvr>
                                          <p:tavLst>
                                            <p:tav tm="0">
                                              <p:val>
                                                <p:strVal val="#ppt_x"/>
                                              </p:val>
                                            </p:tav>
                                            <p:tav tm="100000">
                                              <p:val>
                                                <p:strVal val="#ppt_x"/>
                                              </p:val>
                                            </p:tav>
                                          </p:tavLst>
                                        </p:anim>
                                        <p:anim calcmode="lin" valueType="num">
                                          <p:cBhvr additive="base">
                                            <p:cTn id="67" dur="1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p:bldP spid="19" grpId="0"/>
          <p:bldP spid="20" grpId="0"/>
          <p:bldP spid="21" grpId="0"/>
          <p:bldP spid="22" grpId="0"/>
          <p:bldP spid="23" grpId="0"/>
          <p:bldP spid="24" grpId="0" animBg="1"/>
          <p:bldP spid="25" grpId="0" animBg="1"/>
          <p:bldP spid="26" grpId="0" animBg="1"/>
          <p:bldP spid="33" grpId="0"/>
          <p:bldP spid="34" grpId="0"/>
          <p:bldP spid="6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月度工作完成</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Monthly Work Done</a:t>
            </a:r>
          </a:p>
        </p:txBody>
      </p:sp>
      <p:sp>
        <p:nvSpPr>
          <p:cNvPr id="4" name="矩形 3"/>
          <p:cNvSpPr/>
          <p:nvPr/>
        </p:nvSpPr>
        <p:spPr>
          <a:xfrm>
            <a:off x="2" y="3815229"/>
            <a:ext cx="12194117" cy="87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24" tIns="61563" rIns="123124" bIns="61563" rtlCol="0" anchor="ctr"/>
          <a:lstStyle/>
          <a:p>
            <a:pPr algn="ctr"/>
            <a:endParaRPr lang="zh-CN" altLang="en-US"/>
          </a:p>
        </p:txBody>
      </p:sp>
      <p:grpSp>
        <p:nvGrpSpPr>
          <p:cNvPr id="124" name="组合 123"/>
          <p:cNvGrpSpPr/>
          <p:nvPr/>
        </p:nvGrpSpPr>
        <p:grpSpPr>
          <a:xfrm>
            <a:off x="8352967" y="3114381"/>
            <a:ext cx="2995011" cy="3067028"/>
            <a:chOff x="1487886" y="4858518"/>
            <a:chExt cx="2121845" cy="2172866"/>
          </a:xfrm>
        </p:grpSpPr>
        <p:grpSp>
          <p:nvGrpSpPr>
            <p:cNvPr id="125" name="组合 124"/>
            <p:cNvGrpSpPr/>
            <p:nvPr/>
          </p:nvGrpSpPr>
          <p:grpSpPr>
            <a:xfrm>
              <a:off x="1487886" y="4858518"/>
              <a:ext cx="2121845" cy="2172866"/>
              <a:chOff x="5528177" y="3619500"/>
              <a:chExt cx="3565023" cy="3650745"/>
            </a:xfrm>
          </p:grpSpPr>
          <p:pic>
            <p:nvPicPr>
              <p:cNvPr id="127" name="图片 1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28" name="椭圆 127"/>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6" name="文本框 125"/>
            <p:cNvSpPr txBox="1"/>
            <p:nvPr/>
          </p:nvSpPr>
          <p:spPr>
            <a:xfrm>
              <a:off x="2939501" y="5194084"/>
              <a:ext cx="419287" cy="283462"/>
            </a:xfrm>
            <a:prstGeom prst="rect">
              <a:avLst/>
            </a:prstGeom>
            <a:noFill/>
          </p:spPr>
          <p:txBody>
            <a:bodyPr wrap="none" rtlCol="0">
              <a:spAutoFit/>
            </a:bodyPr>
            <a:lstStyle/>
            <a:p>
              <a:r>
                <a:rPr lang="en-US" altLang="zh-CN"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6</a:t>
              </a:r>
              <a:r>
                <a:rPr lang="zh-CN" altLang="en-US"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月</a:t>
              </a:r>
            </a:p>
          </p:txBody>
        </p:sp>
      </p:grpSp>
      <p:grpSp>
        <p:nvGrpSpPr>
          <p:cNvPr id="54" name="组合 53"/>
          <p:cNvGrpSpPr/>
          <p:nvPr/>
        </p:nvGrpSpPr>
        <p:grpSpPr>
          <a:xfrm>
            <a:off x="694206" y="1700808"/>
            <a:ext cx="2588797" cy="1456387"/>
            <a:chOff x="689131" y="1318791"/>
            <a:chExt cx="1631535" cy="1036935"/>
          </a:xfrm>
        </p:grpSpPr>
        <p:sp>
          <p:nvSpPr>
            <p:cNvPr id="55" name="TextBox 145"/>
            <p:cNvSpPr txBox="1"/>
            <p:nvPr/>
          </p:nvSpPr>
          <p:spPr>
            <a:xfrm>
              <a:off x="800766" y="1667530"/>
              <a:ext cx="1363987" cy="429493"/>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56" name="组合 55"/>
            <p:cNvGrpSpPr/>
            <p:nvPr/>
          </p:nvGrpSpPr>
          <p:grpSpPr>
            <a:xfrm>
              <a:off x="689131" y="1318791"/>
              <a:ext cx="1631535" cy="1036935"/>
              <a:chOff x="689131" y="1318791"/>
              <a:chExt cx="1631535" cy="1036935"/>
            </a:xfrm>
          </p:grpSpPr>
          <p:cxnSp>
            <p:nvCxnSpPr>
              <p:cNvPr id="57" name="直接连接符 5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8" name="TextBox 148"/>
              <p:cNvSpPr txBox="1"/>
              <p:nvPr/>
            </p:nvSpPr>
            <p:spPr>
              <a:xfrm>
                <a:off x="689131" y="1318791"/>
                <a:ext cx="1631535" cy="350570"/>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59" name="组合 58"/>
          <p:cNvGrpSpPr/>
          <p:nvPr/>
        </p:nvGrpSpPr>
        <p:grpSpPr>
          <a:xfrm>
            <a:off x="4162443" y="1822331"/>
            <a:ext cx="2100419" cy="1287224"/>
            <a:chOff x="873900" y="1541325"/>
            <a:chExt cx="1166203" cy="814401"/>
          </a:xfrm>
        </p:grpSpPr>
        <p:sp>
          <p:nvSpPr>
            <p:cNvPr id="60" name="TextBox 150"/>
            <p:cNvSpPr txBox="1"/>
            <p:nvPr/>
          </p:nvSpPr>
          <p:spPr>
            <a:xfrm>
              <a:off x="873900" y="1767302"/>
              <a:ext cx="1166203" cy="381650"/>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61" name="组合 60"/>
            <p:cNvGrpSpPr/>
            <p:nvPr/>
          </p:nvGrpSpPr>
          <p:grpSpPr>
            <a:xfrm>
              <a:off x="947384" y="1541325"/>
              <a:ext cx="1008112" cy="814401"/>
              <a:chOff x="947384" y="1541325"/>
              <a:chExt cx="1008112" cy="814401"/>
            </a:xfrm>
          </p:grpSpPr>
          <p:cxnSp>
            <p:nvCxnSpPr>
              <p:cNvPr id="62" name="直接连接符 61"/>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3" name="TextBox 153"/>
              <p:cNvSpPr txBox="1"/>
              <p:nvPr/>
            </p:nvSpPr>
            <p:spPr>
              <a:xfrm>
                <a:off x="947384" y="1541325"/>
                <a:ext cx="1008112" cy="311518"/>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64" name="组合 63"/>
          <p:cNvGrpSpPr/>
          <p:nvPr/>
        </p:nvGrpSpPr>
        <p:grpSpPr>
          <a:xfrm>
            <a:off x="7712675" y="1700809"/>
            <a:ext cx="2185753" cy="1401524"/>
            <a:chOff x="873900" y="1541325"/>
            <a:chExt cx="1166203" cy="814401"/>
          </a:xfrm>
        </p:grpSpPr>
        <p:sp>
          <p:nvSpPr>
            <p:cNvPr id="65" name="TextBox 155"/>
            <p:cNvSpPr txBox="1"/>
            <p:nvPr/>
          </p:nvSpPr>
          <p:spPr>
            <a:xfrm>
              <a:off x="873900" y="1767302"/>
              <a:ext cx="1166203" cy="350525"/>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66" name="组合 65"/>
            <p:cNvGrpSpPr/>
            <p:nvPr/>
          </p:nvGrpSpPr>
          <p:grpSpPr>
            <a:xfrm>
              <a:off x="947384" y="1541325"/>
              <a:ext cx="1008112" cy="814401"/>
              <a:chOff x="947384" y="1541325"/>
              <a:chExt cx="1008112" cy="814401"/>
            </a:xfrm>
          </p:grpSpPr>
          <p:cxnSp>
            <p:nvCxnSpPr>
              <p:cNvPr id="67" name="直接连接符 6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8" name="TextBox 158"/>
              <p:cNvSpPr txBox="1"/>
              <p:nvPr/>
            </p:nvSpPr>
            <p:spPr>
              <a:xfrm>
                <a:off x="947384" y="1541325"/>
                <a:ext cx="1008112" cy="286113"/>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74" name="组合 73"/>
          <p:cNvGrpSpPr/>
          <p:nvPr/>
        </p:nvGrpSpPr>
        <p:grpSpPr>
          <a:xfrm>
            <a:off x="2341159" y="4563111"/>
            <a:ext cx="2166061" cy="1220016"/>
            <a:chOff x="873900" y="1340833"/>
            <a:chExt cx="1166203" cy="843561"/>
          </a:xfrm>
        </p:grpSpPr>
        <p:sp>
          <p:nvSpPr>
            <p:cNvPr id="75" name="TextBox 165"/>
            <p:cNvSpPr txBox="1"/>
            <p:nvPr/>
          </p:nvSpPr>
          <p:spPr>
            <a:xfrm>
              <a:off x="873900" y="1767301"/>
              <a:ext cx="1166203" cy="417093"/>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76" name="组合 75"/>
            <p:cNvGrpSpPr/>
            <p:nvPr/>
          </p:nvGrpSpPr>
          <p:grpSpPr>
            <a:xfrm>
              <a:off x="947384" y="1340833"/>
              <a:ext cx="1008112" cy="540940"/>
              <a:chOff x="947384" y="1340833"/>
              <a:chExt cx="1008112" cy="540940"/>
            </a:xfrm>
          </p:grpSpPr>
          <p:cxnSp>
            <p:nvCxnSpPr>
              <p:cNvPr id="77" name="直接连接符 7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8" name="TextBox 168"/>
              <p:cNvSpPr txBox="1"/>
              <p:nvPr/>
            </p:nvSpPr>
            <p:spPr>
              <a:xfrm>
                <a:off x="947384" y="1541325"/>
                <a:ext cx="1008112" cy="340448"/>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79" name="组合 78"/>
          <p:cNvGrpSpPr/>
          <p:nvPr/>
        </p:nvGrpSpPr>
        <p:grpSpPr>
          <a:xfrm>
            <a:off x="5913006" y="4563111"/>
            <a:ext cx="2166061" cy="1220016"/>
            <a:chOff x="873900" y="1340833"/>
            <a:chExt cx="1166203" cy="843561"/>
          </a:xfrm>
        </p:grpSpPr>
        <p:sp>
          <p:nvSpPr>
            <p:cNvPr id="80" name="TextBox 170"/>
            <p:cNvSpPr txBox="1"/>
            <p:nvPr/>
          </p:nvSpPr>
          <p:spPr>
            <a:xfrm>
              <a:off x="873900" y="1767301"/>
              <a:ext cx="1166203" cy="417093"/>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81" name="组合 80"/>
            <p:cNvGrpSpPr/>
            <p:nvPr/>
          </p:nvGrpSpPr>
          <p:grpSpPr>
            <a:xfrm>
              <a:off x="947384" y="1340833"/>
              <a:ext cx="1008112" cy="540940"/>
              <a:chOff x="947384" y="1340833"/>
              <a:chExt cx="1008112" cy="540940"/>
            </a:xfrm>
          </p:grpSpPr>
          <p:cxnSp>
            <p:nvCxnSpPr>
              <p:cNvPr id="82" name="直接连接符 8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3" name="TextBox 173"/>
              <p:cNvSpPr txBox="1"/>
              <p:nvPr/>
            </p:nvSpPr>
            <p:spPr>
              <a:xfrm>
                <a:off x="947384" y="1541325"/>
                <a:ext cx="1008112" cy="340448"/>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29" name="组合 128"/>
          <p:cNvGrpSpPr/>
          <p:nvPr/>
        </p:nvGrpSpPr>
        <p:grpSpPr>
          <a:xfrm>
            <a:off x="9527240" y="4735448"/>
            <a:ext cx="2166061" cy="1220016"/>
            <a:chOff x="873900" y="1340833"/>
            <a:chExt cx="1166203" cy="843561"/>
          </a:xfrm>
        </p:grpSpPr>
        <p:sp>
          <p:nvSpPr>
            <p:cNvPr id="130" name="TextBox 170"/>
            <p:cNvSpPr txBox="1"/>
            <p:nvPr/>
          </p:nvSpPr>
          <p:spPr>
            <a:xfrm>
              <a:off x="873900" y="1767301"/>
              <a:ext cx="1166203" cy="417093"/>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31" name="组合 130"/>
            <p:cNvGrpSpPr/>
            <p:nvPr/>
          </p:nvGrpSpPr>
          <p:grpSpPr>
            <a:xfrm>
              <a:off x="947384" y="1340833"/>
              <a:ext cx="1008112" cy="540940"/>
              <a:chOff x="947384" y="1340833"/>
              <a:chExt cx="1008112" cy="540940"/>
            </a:xfrm>
          </p:grpSpPr>
          <p:cxnSp>
            <p:nvCxnSpPr>
              <p:cNvPr id="132" name="直接连接符 13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3" name="TextBox 173"/>
              <p:cNvSpPr txBox="1"/>
              <p:nvPr/>
            </p:nvSpPr>
            <p:spPr>
              <a:xfrm>
                <a:off x="947384" y="1541325"/>
                <a:ext cx="1008112" cy="340448"/>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19" name="组合 118"/>
          <p:cNvGrpSpPr/>
          <p:nvPr/>
        </p:nvGrpSpPr>
        <p:grpSpPr>
          <a:xfrm>
            <a:off x="6844882" y="3294383"/>
            <a:ext cx="2517417" cy="2576902"/>
            <a:chOff x="-257805" y="4764920"/>
            <a:chExt cx="2517417" cy="2576902"/>
          </a:xfrm>
        </p:grpSpPr>
        <p:grpSp>
          <p:nvGrpSpPr>
            <p:cNvPr id="120" name="组合 119"/>
            <p:cNvGrpSpPr/>
            <p:nvPr/>
          </p:nvGrpSpPr>
          <p:grpSpPr>
            <a:xfrm>
              <a:off x="-257805" y="4764920"/>
              <a:ext cx="2517417" cy="2576902"/>
              <a:chOff x="2160003" y="2746644"/>
              <a:chExt cx="3526233" cy="3609554"/>
            </a:xfrm>
          </p:grpSpPr>
          <p:pic>
            <p:nvPicPr>
              <p:cNvPr id="122" name="图片 1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123" name="椭圆 122"/>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文本框 120"/>
            <p:cNvSpPr txBox="1"/>
            <p:nvPr/>
          </p:nvSpPr>
          <p:spPr>
            <a:xfrm>
              <a:off x="1411074" y="5119717"/>
              <a:ext cx="591829"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cs typeface="Arial" panose="020B0604020202020204" pitchFamily="34" charset="0"/>
                  <a:sym typeface="Calibri" pitchFamily="34" charset="0"/>
                </a:rPr>
                <a:t>5</a:t>
              </a:r>
              <a:r>
                <a:rPr lang="zh-CN" altLang="en-US" sz="2000" dirty="0">
                  <a:solidFill>
                    <a:schemeClr val="bg1"/>
                  </a:solidFill>
                  <a:latin typeface="微软雅黑" pitchFamily="34" charset="-122"/>
                  <a:ea typeface="微软雅黑" pitchFamily="34" charset="-122"/>
                  <a:cs typeface="Arial" panose="020B0604020202020204" pitchFamily="34" charset="0"/>
                  <a:sym typeface="Calibri" pitchFamily="34" charset="0"/>
                </a:rPr>
                <a:t>月</a:t>
              </a:r>
            </a:p>
          </p:txBody>
        </p:sp>
      </p:grpSp>
      <p:grpSp>
        <p:nvGrpSpPr>
          <p:cNvPr id="114" name="组合 113"/>
          <p:cNvGrpSpPr/>
          <p:nvPr/>
        </p:nvGrpSpPr>
        <p:grpSpPr>
          <a:xfrm>
            <a:off x="5487151" y="3361125"/>
            <a:ext cx="2121845" cy="2172866"/>
            <a:chOff x="1487886" y="4858518"/>
            <a:chExt cx="2121845" cy="2172866"/>
          </a:xfrm>
        </p:grpSpPr>
        <p:grpSp>
          <p:nvGrpSpPr>
            <p:cNvPr id="115" name="组合 114"/>
            <p:cNvGrpSpPr/>
            <p:nvPr/>
          </p:nvGrpSpPr>
          <p:grpSpPr>
            <a:xfrm>
              <a:off x="1487886" y="4858518"/>
              <a:ext cx="2121845" cy="2172866"/>
              <a:chOff x="5528177" y="3619500"/>
              <a:chExt cx="3565023" cy="3650745"/>
            </a:xfrm>
          </p:grpSpPr>
          <p:pic>
            <p:nvPicPr>
              <p:cNvPr id="117" name="图片 1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18" name="椭圆 117"/>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文本框 115"/>
            <p:cNvSpPr txBox="1"/>
            <p:nvPr/>
          </p:nvSpPr>
          <p:spPr>
            <a:xfrm>
              <a:off x="2877803" y="5155520"/>
              <a:ext cx="591829" cy="400110"/>
            </a:xfrm>
            <a:prstGeom prst="rect">
              <a:avLst/>
            </a:prstGeom>
            <a:noFill/>
          </p:spPr>
          <p:txBody>
            <a:bodyPr wrap="none" rtlCol="0">
              <a:spAutoFit/>
            </a:bodyPr>
            <a:lstStyle/>
            <a:p>
              <a:r>
                <a:rPr lang="en-US" altLang="zh-CN"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4</a:t>
              </a:r>
              <a:r>
                <a:rPr lang="zh-CN" altLang="en-US"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月</a:t>
              </a:r>
            </a:p>
          </p:txBody>
        </p:sp>
      </p:grpSp>
      <p:grpSp>
        <p:nvGrpSpPr>
          <p:cNvPr id="109" name="组合 108"/>
          <p:cNvGrpSpPr/>
          <p:nvPr/>
        </p:nvGrpSpPr>
        <p:grpSpPr>
          <a:xfrm>
            <a:off x="3314809" y="3323278"/>
            <a:ext cx="2517417" cy="2576902"/>
            <a:chOff x="-257805" y="4764920"/>
            <a:chExt cx="2517417" cy="2576902"/>
          </a:xfrm>
        </p:grpSpPr>
        <p:grpSp>
          <p:nvGrpSpPr>
            <p:cNvPr id="110" name="组合 109"/>
            <p:cNvGrpSpPr/>
            <p:nvPr/>
          </p:nvGrpSpPr>
          <p:grpSpPr>
            <a:xfrm>
              <a:off x="-257805" y="4764920"/>
              <a:ext cx="2517417" cy="2576902"/>
              <a:chOff x="2160003" y="2746644"/>
              <a:chExt cx="3526233" cy="3609554"/>
            </a:xfrm>
          </p:grpSpPr>
          <p:pic>
            <p:nvPicPr>
              <p:cNvPr id="112" name="图片 1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113" name="椭圆 112"/>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文本框 110"/>
            <p:cNvSpPr txBox="1"/>
            <p:nvPr/>
          </p:nvSpPr>
          <p:spPr>
            <a:xfrm>
              <a:off x="1426064" y="5089737"/>
              <a:ext cx="591829"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cs typeface="Arial" panose="020B0604020202020204" pitchFamily="34" charset="0"/>
                  <a:sym typeface="Calibri" pitchFamily="34" charset="0"/>
                </a:rPr>
                <a:t>3</a:t>
              </a:r>
              <a:r>
                <a:rPr lang="zh-CN" altLang="en-US" sz="2000" dirty="0">
                  <a:solidFill>
                    <a:schemeClr val="bg1"/>
                  </a:solidFill>
                  <a:latin typeface="微软雅黑" pitchFamily="34" charset="-122"/>
                  <a:ea typeface="微软雅黑" pitchFamily="34" charset="-122"/>
                  <a:cs typeface="Arial" panose="020B0604020202020204" pitchFamily="34" charset="0"/>
                  <a:sym typeface="Calibri" pitchFamily="34" charset="0"/>
                </a:rPr>
                <a:t>月</a:t>
              </a:r>
            </a:p>
          </p:txBody>
        </p:sp>
      </p:grpSp>
      <p:grpSp>
        <p:nvGrpSpPr>
          <p:cNvPr id="102" name="组合 101"/>
          <p:cNvGrpSpPr/>
          <p:nvPr/>
        </p:nvGrpSpPr>
        <p:grpSpPr>
          <a:xfrm>
            <a:off x="1877748" y="3333492"/>
            <a:ext cx="2121845" cy="2172866"/>
            <a:chOff x="1487886" y="4858518"/>
            <a:chExt cx="2121845" cy="2172866"/>
          </a:xfrm>
        </p:grpSpPr>
        <p:grpSp>
          <p:nvGrpSpPr>
            <p:cNvPr id="95" name="组合 94"/>
            <p:cNvGrpSpPr/>
            <p:nvPr/>
          </p:nvGrpSpPr>
          <p:grpSpPr>
            <a:xfrm>
              <a:off x="1487886" y="4858518"/>
              <a:ext cx="2121845" cy="2172866"/>
              <a:chOff x="5528177" y="3619500"/>
              <a:chExt cx="3565023" cy="3650745"/>
            </a:xfrm>
          </p:grpSpPr>
          <p:pic>
            <p:nvPicPr>
              <p:cNvPr id="97" name="图片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98" name="椭圆 97"/>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9"/>
            <p:cNvSpPr txBox="1"/>
            <p:nvPr/>
          </p:nvSpPr>
          <p:spPr>
            <a:xfrm>
              <a:off x="2877803" y="5155520"/>
              <a:ext cx="591829" cy="400110"/>
            </a:xfrm>
            <a:prstGeom prst="rect">
              <a:avLst/>
            </a:prstGeom>
            <a:noFill/>
          </p:spPr>
          <p:txBody>
            <a:bodyPr wrap="none" rtlCol="0">
              <a:spAutoFit/>
            </a:bodyPr>
            <a:lstStyle/>
            <a:p>
              <a:r>
                <a:rPr lang="en-US" altLang="zh-CN"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2</a:t>
              </a:r>
              <a:r>
                <a:rPr lang="zh-CN" altLang="en-US"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月</a:t>
              </a:r>
            </a:p>
          </p:txBody>
        </p:sp>
      </p:grpSp>
      <p:grpSp>
        <p:nvGrpSpPr>
          <p:cNvPr id="103" name="组合 102"/>
          <p:cNvGrpSpPr/>
          <p:nvPr/>
        </p:nvGrpSpPr>
        <p:grpSpPr>
          <a:xfrm>
            <a:off x="-103973" y="3288404"/>
            <a:ext cx="2517417" cy="2576902"/>
            <a:chOff x="-257805" y="4764920"/>
            <a:chExt cx="2517417" cy="2576902"/>
          </a:xfrm>
        </p:grpSpPr>
        <p:grpSp>
          <p:nvGrpSpPr>
            <p:cNvPr id="90" name="组合 89"/>
            <p:cNvGrpSpPr/>
            <p:nvPr/>
          </p:nvGrpSpPr>
          <p:grpSpPr>
            <a:xfrm>
              <a:off x="-257805" y="4764920"/>
              <a:ext cx="2517417" cy="2576902"/>
              <a:chOff x="2160003" y="2746644"/>
              <a:chExt cx="3526233" cy="3609554"/>
            </a:xfrm>
          </p:grpSpPr>
          <p:pic>
            <p:nvPicPr>
              <p:cNvPr id="92" name="图片 9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93" name="椭圆 92"/>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文本框 98"/>
            <p:cNvSpPr txBox="1"/>
            <p:nvPr/>
          </p:nvSpPr>
          <p:spPr>
            <a:xfrm>
              <a:off x="1426064" y="5089737"/>
              <a:ext cx="591829"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cs typeface="Arial" panose="020B0604020202020204" pitchFamily="34" charset="0"/>
                  <a:sym typeface="Calibri" pitchFamily="34" charset="0"/>
                </a:rPr>
                <a:t>1</a:t>
              </a:r>
              <a:r>
                <a:rPr lang="zh-CN" altLang="en-US" sz="2000" dirty="0">
                  <a:solidFill>
                    <a:schemeClr val="bg1"/>
                  </a:solidFill>
                  <a:latin typeface="微软雅黑" pitchFamily="34" charset="-122"/>
                  <a:ea typeface="微软雅黑" pitchFamily="34" charset="-122"/>
                  <a:cs typeface="Arial" panose="020B0604020202020204" pitchFamily="34" charset="0"/>
                  <a:sym typeface="Calibri" pitchFamily="34" charset="0"/>
                </a:rPr>
                <a:t>月</a:t>
              </a:r>
            </a:p>
          </p:txBody>
        </p:sp>
      </p:grpSp>
    </p:spTree>
    <p:extLst>
      <p:ext uri="{BB962C8B-B14F-4D97-AF65-F5344CB8AC3E}">
        <p14:creationId xmlns:p14="http://schemas.microsoft.com/office/powerpoint/2010/main" val="3564681553"/>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000"/>
                                            <p:tgtEl>
                                              <p:spTgt spid="4"/>
                                            </p:tgtEl>
                                          </p:cBhvr>
                                        </p:animEffect>
                                      </p:childTnLst>
                                    </p:cTn>
                                  </p:par>
                                </p:childTnLst>
                              </p:cTn>
                            </p:par>
                            <p:par>
                              <p:cTn id="17" fill="hold">
                                <p:stCondLst>
                                  <p:cond delay="2200"/>
                                </p:stCondLst>
                                <p:childTnLst>
                                  <p:par>
                                    <p:cTn id="18" presetID="2" presetClass="entr" presetSubtype="2" accel="58000" fill="hold" nodeType="afterEffect" p14:presetBounceEnd="55000">
                                      <p:stCondLst>
                                        <p:cond delay="0"/>
                                      </p:stCondLst>
                                      <p:childTnLst>
                                        <p:set>
                                          <p:cBhvr>
                                            <p:cTn id="19" dur="1" fill="hold">
                                              <p:stCondLst>
                                                <p:cond delay="0"/>
                                              </p:stCondLst>
                                            </p:cTn>
                                            <p:tgtEl>
                                              <p:spTgt spid="103"/>
                                            </p:tgtEl>
                                            <p:attrNameLst>
                                              <p:attrName>style.visibility</p:attrName>
                                            </p:attrNameLst>
                                          </p:cBhvr>
                                          <p:to>
                                            <p:strVal val="visible"/>
                                          </p:to>
                                        </p:set>
                                        <p:anim calcmode="lin" valueType="num" p14:bounceEnd="55000">
                                          <p:cBhvr additive="base">
                                            <p:cTn id="20" dur="1500" fill="hold"/>
                                            <p:tgtEl>
                                              <p:spTgt spid="103"/>
                                            </p:tgtEl>
                                            <p:attrNameLst>
                                              <p:attrName>ppt_x</p:attrName>
                                            </p:attrNameLst>
                                          </p:cBhvr>
                                          <p:tavLst>
                                            <p:tav tm="0">
                                              <p:val>
                                                <p:strVal val="1+#ppt_w/2"/>
                                              </p:val>
                                            </p:tav>
                                            <p:tav tm="100000">
                                              <p:val>
                                                <p:strVal val="#ppt_x"/>
                                              </p:val>
                                            </p:tav>
                                          </p:tavLst>
                                        </p:anim>
                                        <p:anim calcmode="lin" valueType="num" p14:bounceEnd="55000">
                                          <p:cBhvr additive="base">
                                            <p:cTn id="21" dur="1500" fill="hold"/>
                                            <p:tgtEl>
                                              <p:spTgt spid="103"/>
                                            </p:tgtEl>
                                            <p:attrNameLst>
                                              <p:attrName>ppt_y</p:attrName>
                                            </p:attrNameLst>
                                          </p:cBhvr>
                                          <p:tavLst>
                                            <p:tav tm="0">
                                              <p:val>
                                                <p:strVal val="#ppt_y"/>
                                              </p:val>
                                            </p:tav>
                                            <p:tav tm="100000">
                                              <p:val>
                                                <p:strVal val="#ppt_y"/>
                                              </p:val>
                                            </p:tav>
                                          </p:tavLst>
                                        </p:anim>
                                      </p:childTnLst>
                                    </p:cTn>
                                  </p:par>
                                  <p:par>
                                    <p:cTn id="22" presetID="2" presetClass="entr" presetSubtype="2" accel="58000" fill="hold" nodeType="withEffect" p14:presetBounceEnd="55000">
                                      <p:stCondLst>
                                        <p:cond delay="200"/>
                                      </p:stCondLst>
                                      <p:childTnLst>
                                        <p:set>
                                          <p:cBhvr>
                                            <p:cTn id="23" dur="1" fill="hold">
                                              <p:stCondLst>
                                                <p:cond delay="0"/>
                                              </p:stCondLst>
                                            </p:cTn>
                                            <p:tgtEl>
                                              <p:spTgt spid="109"/>
                                            </p:tgtEl>
                                            <p:attrNameLst>
                                              <p:attrName>style.visibility</p:attrName>
                                            </p:attrNameLst>
                                          </p:cBhvr>
                                          <p:to>
                                            <p:strVal val="visible"/>
                                          </p:to>
                                        </p:set>
                                        <p:anim calcmode="lin" valueType="num" p14:bounceEnd="55000">
                                          <p:cBhvr additive="base">
                                            <p:cTn id="24" dur="1500" fill="hold"/>
                                            <p:tgtEl>
                                              <p:spTgt spid="109"/>
                                            </p:tgtEl>
                                            <p:attrNameLst>
                                              <p:attrName>ppt_x</p:attrName>
                                            </p:attrNameLst>
                                          </p:cBhvr>
                                          <p:tavLst>
                                            <p:tav tm="0">
                                              <p:val>
                                                <p:strVal val="1+#ppt_w/2"/>
                                              </p:val>
                                            </p:tav>
                                            <p:tav tm="100000">
                                              <p:val>
                                                <p:strVal val="#ppt_x"/>
                                              </p:val>
                                            </p:tav>
                                          </p:tavLst>
                                        </p:anim>
                                        <p:anim calcmode="lin" valueType="num" p14:bounceEnd="55000">
                                          <p:cBhvr additive="base">
                                            <p:cTn id="25" dur="1500" fill="hold"/>
                                            <p:tgtEl>
                                              <p:spTgt spid="109"/>
                                            </p:tgtEl>
                                            <p:attrNameLst>
                                              <p:attrName>ppt_y</p:attrName>
                                            </p:attrNameLst>
                                          </p:cBhvr>
                                          <p:tavLst>
                                            <p:tav tm="0">
                                              <p:val>
                                                <p:strVal val="#ppt_y"/>
                                              </p:val>
                                            </p:tav>
                                            <p:tav tm="100000">
                                              <p:val>
                                                <p:strVal val="#ppt_y"/>
                                              </p:val>
                                            </p:tav>
                                          </p:tavLst>
                                        </p:anim>
                                      </p:childTnLst>
                                    </p:cTn>
                                  </p:par>
                                  <p:par>
                                    <p:cTn id="26" presetID="2" presetClass="entr" presetSubtype="2" accel="58000" fill="hold" nodeType="withEffect" p14:presetBounceEnd="55000">
                                      <p:stCondLst>
                                        <p:cond delay="400"/>
                                      </p:stCondLst>
                                      <p:childTnLst>
                                        <p:set>
                                          <p:cBhvr>
                                            <p:cTn id="27" dur="1" fill="hold">
                                              <p:stCondLst>
                                                <p:cond delay="0"/>
                                              </p:stCondLst>
                                            </p:cTn>
                                            <p:tgtEl>
                                              <p:spTgt spid="102"/>
                                            </p:tgtEl>
                                            <p:attrNameLst>
                                              <p:attrName>style.visibility</p:attrName>
                                            </p:attrNameLst>
                                          </p:cBhvr>
                                          <p:to>
                                            <p:strVal val="visible"/>
                                          </p:to>
                                        </p:set>
                                        <p:anim calcmode="lin" valueType="num" p14:bounceEnd="55000">
                                          <p:cBhvr additive="base">
                                            <p:cTn id="28" dur="1500" fill="hold"/>
                                            <p:tgtEl>
                                              <p:spTgt spid="102"/>
                                            </p:tgtEl>
                                            <p:attrNameLst>
                                              <p:attrName>ppt_x</p:attrName>
                                            </p:attrNameLst>
                                          </p:cBhvr>
                                          <p:tavLst>
                                            <p:tav tm="0">
                                              <p:val>
                                                <p:strVal val="1+#ppt_w/2"/>
                                              </p:val>
                                            </p:tav>
                                            <p:tav tm="100000">
                                              <p:val>
                                                <p:strVal val="#ppt_x"/>
                                              </p:val>
                                            </p:tav>
                                          </p:tavLst>
                                        </p:anim>
                                        <p:anim calcmode="lin" valueType="num" p14:bounceEnd="55000">
                                          <p:cBhvr additive="base">
                                            <p:cTn id="29" dur="1500" fill="hold"/>
                                            <p:tgtEl>
                                              <p:spTgt spid="102"/>
                                            </p:tgtEl>
                                            <p:attrNameLst>
                                              <p:attrName>ppt_y</p:attrName>
                                            </p:attrNameLst>
                                          </p:cBhvr>
                                          <p:tavLst>
                                            <p:tav tm="0">
                                              <p:val>
                                                <p:strVal val="#ppt_y"/>
                                              </p:val>
                                            </p:tav>
                                            <p:tav tm="100000">
                                              <p:val>
                                                <p:strVal val="#ppt_y"/>
                                              </p:val>
                                            </p:tav>
                                          </p:tavLst>
                                        </p:anim>
                                      </p:childTnLst>
                                    </p:cTn>
                                  </p:par>
                                  <p:par>
                                    <p:cTn id="30" presetID="2" presetClass="entr" presetSubtype="2" accel="58000" fill="hold" nodeType="withEffect" p14:presetBounceEnd="55000">
                                      <p:stCondLst>
                                        <p:cond delay="600"/>
                                      </p:stCondLst>
                                      <p:childTnLst>
                                        <p:set>
                                          <p:cBhvr>
                                            <p:cTn id="31" dur="1" fill="hold">
                                              <p:stCondLst>
                                                <p:cond delay="0"/>
                                              </p:stCondLst>
                                            </p:cTn>
                                            <p:tgtEl>
                                              <p:spTgt spid="114"/>
                                            </p:tgtEl>
                                            <p:attrNameLst>
                                              <p:attrName>style.visibility</p:attrName>
                                            </p:attrNameLst>
                                          </p:cBhvr>
                                          <p:to>
                                            <p:strVal val="visible"/>
                                          </p:to>
                                        </p:set>
                                        <p:anim calcmode="lin" valueType="num" p14:bounceEnd="55000">
                                          <p:cBhvr additive="base">
                                            <p:cTn id="32" dur="1500" fill="hold"/>
                                            <p:tgtEl>
                                              <p:spTgt spid="114"/>
                                            </p:tgtEl>
                                            <p:attrNameLst>
                                              <p:attrName>ppt_x</p:attrName>
                                            </p:attrNameLst>
                                          </p:cBhvr>
                                          <p:tavLst>
                                            <p:tav tm="0">
                                              <p:val>
                                                <p:strVal val="1+#ppt_w/2"/>
                                              </p:val>
                                            </p:tav>
                                            <p:tav tm="100000">
                                              <p:val>
                                                <p:strVal val="#ppt_x"/>
                                              </p:val>
                                            </p:tav>
                                          </p:tavLst>
                                        </p:anim>
                                        <p:anim calcmode="lin" valueType="num" p14:bounceEnd="55000">
                                          <p:cBhvr additive="base">
                                            <p:cTn id="33" dur="1500" fill="hold"/>
                                            <p:tgtEl>
                                              <p:spTgt spid="114"/>
                                            </p:tgtEl>
                                            <p:attrNameLst>
                                              <p:attrName>ppt_y</p:attrName>
                                            </p:attrNameLst>
                                          </p:cBhvr>
                                          <p:tavLst>
                                            <p:tav tm="0">
                                              <p:val>
                                                <p:strVal val="#ppt_y"/>
                                              </p:val>
                                            </p:tav>
                                            <p:tav tm="100000">
                                              <p:val>
                                                <p:strVal val="#ppt_y"/>
                                              </p:val>
                                            </p:tav>
                                          </p:tavLst>
                                        </p:anim>
                                      </p:childTnLst>
                                    </p:cTn>
                                  </p:par>
                                  <p:par>
                                    <p:cTn id="34" presetID="2" presetClass="entr" presetSubtype="2" accel="58000" fill="hold" nodeType="withEffect" p14:presetBounceEnd="55000">
                                      <p:stCondLst>
                                        <p:cond delay="800"/>
                                      </p:stCondLst>
                                      <p:childTnLst>
                                        <p:set>
                                          <p:cBhvr>
                                            <p:cTn id="35" dur="1" fill="hold">
                                              <p:stCondLst>
                                                <p:cond delay="0"/>
                                              </p:stCondLst>
                                            </p:cTn>
                                            <p:tgtEl>
                                              <p:spTgt spid="119"/>
                                            </p:tgtEl>
                                            <p:attrNameLst>
                                              <p:attrName>style.visibility</p:attrName>
                                            </p:attrNameLst>
                                          </p:cBhvr>
                                          <p:to>
                                            <p:strVal val="visible"/>
                                          </p:to>
                                        </p:set>
                                        <p:anim calcmode="lin" valueType="num" p14:bounceEnd="55000">
                                          <p:cBhvr additive="base">
                                            <p:cTn id="36" dur="1500" fill="hold"/>
                                            <p:tgtEl>
                                              <p:spTgt spid="119"/>
                                            </p:tgtEl>
                                            <p:attrNameLst>
                                              <p:attrName>ppt_x</p:attrName>
                                            </p:attrNameLst>
                                          </p:cBhvr>
                                          <p:tavLst>
                                            <p:tav tm="0">
                                              <p:val>
                                                <p:strVal val="1+#ppt_w/2"/>
                                              </p:val>
                                            </p:tav>
                                            <p:tav tm="100000">
                                              <p:val>
                                                <p:strVal val="#ppt_x"/>
                                              </p:val>
                                            </p:tav>
                                          </p:tavLst>
                                        </p:anim>
                                        <p:anim calcmode="lin" valueType="num" p14:bounceEnd="55000">
                                          <p:cBhvr additive="base">
                                            <p:cTn id="37" dur="1500" fill="hold"/>
                                            <p:tgtEl>
                                              <p:spTgt spid="119"/>
                                            </p:tgtEl>
                                            <p:attrNameLst>
                                              <p:attrName>ppt_y</p:attrName>
                                            </p:attrNameLst>
                                          </p:cBhvr>
                                          <p:tavLst>
                                            <p:tav tm="0">
                                              <p:val>
                                                <p:strVal val="#ppt_y"/>
                                              </p:val>
                                            </p:tav>
                                            <p:tav tm="100000">
                                              <p:val>
                                                <p:strVal val="#ppt_y"/>
                                              </p:val>
                                            </p:tav>
                                          </p:tavLst>
                                        </p:anim>
                                      </p:childTnLst>
                                    </p:cTn>
                                  </p:par>
                                  <p:par>
                                    <p:cTn id="38" presetID="2" presetClass="entr" presetSubtype="2" accel="58000" fill="hold" nodeType="withEffect" p14:presetBounceEnd="55000">
                                      <p:stCondLst>
                                        <p:cond delay="1000"/>
                                      </p:stCondLst>
                                      <p:childTnLst>
                                        <p:set>
                                          <p:cBhvr>
                                            <p:cTn id="39" dur="1" fill="hold">
                                              <p:stCondLst>
                                                <p:cond delay="0"/>
                                              </p:stCondLst>
                                            </p:cTn>
                                            <p:tgtEl>
                                              <p:spTgt spid="124"/>
                                            </p:tgtEl>
                                            <p:attrNameLst>
                                              <p:attrName>style.visibility</p:attrName>
                                            </p:attrNameLst>
                                          </p:cBhvr>
                                          <p:to>
                                            <p:strVal val="visible"/>
                                          </p:to>
                                        </p:set>
                                        <p:anim calcmode="lin" valueType="num" p14:bounceEnd="55000">
                                          <p:cBhvr additive="base">
                                            <p:cTn id="40" dur="1500" fill="hold"/>
                                            <p:tgtEl>
                                              <p:spTgt spid="124"/>
                                            </p:tgtEl>
                                            <p:attrNameLst>
                                              <p:attrName>ppt_x</p:attrName>
                                            </p:attrNameLst>
                                          </p:cBhvr>
                                          <p:tavLst>
                                            <p:tav tm="0">
                                              <p:val>
                                                <p:strVal val="1+#ppt_w/2"/>
                                              </p:val>
                                            </p:tav>
                                            <p:tav tm="100000">
                                              <p:val>
                                                <p:strVal val="#ppt_x"/>
                                              </p:val>
                                            </p:tav>
                                          </p:tavLst>
                                        </p:anim>
                                        <p:anim calcmode="lin" valueType="num" p14:bounceEnd="55000">
                                          <p:cBhvr additive="base">
                                            <p:cTn id="41" dur="1500" fill="hold"/>
                                            <p:tgtEl>
                                              <p:spTgt spid="124"/>
                                            </p:tgtEl>
                                            <p:attrNameLst>
                                              <p:attrName>ppt_y</p:attrName>
                                            </p:attrNameLst>
                                          </p:cBhvr>
                                          <p:tavLst>
                                            <p:tav tm="0">
                                              <p:val>
                                                <p:strVal val="#ppt_y"/>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anim calcmode="lin" valueType="num">
                                          <p:cBhvr>
                                            <p:cTn id="45" dur="500" fill="hold"/>
                                            <p:tgtEl>
                                              <p:spTgt spid="54"/>
                                            </p:tgtEl>
                                            <p:attrNameLst>
                                              <p:attrName>ppt_x</p:attrName>
                                            </p:attrNameLst>
                                          </p:cBhvr>
                                          <p:tavLst>
                                            <p:tav tm="0">
                                              <p:val>
                                                <p:strVal val="#ppt_x"/>
                                              </p:val>
                                            </p:tav>
                                            <p:tav tm="100000">
                                              <p:val>
                                                <p:strVal val="#ppt_x"/>
                                              </p:val>
                                            </p:tav>
                                          </p:tavLst>
                                        </p:anim>
                                        <p:anim calcmode="lin" valueType="num">
                                          <p:cBhvr>
                                            <p:cTn id="46" dur="500" fill="hold"/>
                                            <p:tgtEl>
                                              <p:spTgt spid="5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0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500"/>
                                            <p:tgtEl>
                                              <p:spTgt spid="74"/>
                                            </p:tgtEl>
                                          </p:cBhvr>
                                        </p:animEffect>
                                        <p:anim calcmode="lin" valueType="num">
                                          <p:cBhvr>
                                            <p:cTn id="50" dur="500" fill="hold"/>
                                            <p:tgtEl>
                                              <p:spTgt spid="74"/>
                                            </p:tgtEl>
                                            <p:attrNameLst>
                                              <p:attrName>ppt_x</p:attrName>
                                            </p:attrNameLst>
                                          </p:cBhvr>
                                          <p:tavLst>
                                            <p:tav tm="0">
                                              <p:val>
                                                <p:strVal val="#ppt_x"/>
                                              </p:val>
                                            </p:tav>
                                            <p:tav tm="100000">
                                              <p:val>
                                                <p:strVal val="#ppt_x"/>
                                              </p:val>
                                            </p:tav>
                                          </p:tavLst>
                                        </p:anim>
                                        <p:anim calcmode="lin" valueType="num">
                                          <p:cBhvr>
                                            <p:cTn id="51" dur="500" fill="hold"/>
                                            <p:tgtEl>
                                              <p:spTgt spid="7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40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500"/>
                                            <p:tgtEl>
                                              <p:spTgt spid="59"/>
                                            </p:tgtEl>
                                          </p:cBhvr>
                                        </p:animEffect>
                                        <p:anim calcmode="lin" valueType="num">
                                          <p:cBhvr>
                                            <p:cTn id="55" dur="500" fill="hold"/>
                                            <p:tgtEl>
                                              <p:spTgt spid="59"/>
                                            </p:tgtEl>
                                            <p:attrNameLst>
                                              <p:attrName>ppt_x</p:attrName>
                                            </p:attrNameLst>
                                          </p:cBhvr>
                                          <p:tavLst>
                                            <p:tav tm="0">
                                              <p:val>
                                                <p:strVal val="#ppt_x"/>
                                              </p:val>
                                            </p:tav>
                                            <p:tav tm="100000">
                                              <p:val>
                                                <p:strVal val="#ppt_x"/>
                                              </p:val>
                                            </p:tav>
                                          </p:tavLst>
                                        </p:anim>
                                        <p:anim calcmode="lin" valueType="num">
                                          <p:cBhvr>
                                            <p:cTn id="56" dur="500" fill="hold"/>
                                            <p:tgtEl>
                                              <p:spTgt spid="5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600"/>
                                      </p:stCondLst>
                                      <p:childTnLst>
                                        <p:set>
                                          <p:cBhvr>
                                            <p:cTn id="58" dur="1" fill="hold">
                                              <p:stCondLst>
                                                <p:cond delay="0"/>
                                              </p:stCondLst>
                                            </p:cTn>
                                            <p:tgtEl>
                                              <p:spTgt spid="79"/>
                                            </p:tgtEl>
                                            <p:attrNameLst>
                                              <p:attrName>style.visibility</p:attrName>
                                            </p:attrNameLst>
                                          </p:cBhvr>
                                          <p:to>
                                            <p:strVal val="visible"/>
                                          </p:to>
                                        </p:set>
                                        <p:animEffect transition="in" filter="fade">
                                          <p:cBhvr>
                                            <p:cTn id="59" dur="500"/>
                                            <p:tgtEl>
                                              <p:spTgt spid="79"/>
                                            </p:tgtEl>
                                          </p:cBhvr>
                                        </p:animEffect>
                                        <p:anim calcmode="lin" valueType="num">
                                          <p:cBhvr>
                                            <p:cTn id="60" dur="500" fill="hold"/>
                                            <p:tgtEl>
                                              <p:spTgt spid="79"/>
                                            </p:tgtEl>
                                            <p:attrNameLst>
                                              <p:attrName>ppt_x</p:attrName>
                                            </p:attrNameLst>
                                          </p:cBhvr>
                                          <p:tavLst>
                                            <p:tav tm="0">
                                              <p:val>
                                                <p:strVal val="#ppt_x"/>
                                              </p:val>
                                            </p:tav>
                                            <p:tav tm="100000">
                                              <p:val>
                                                <p:strVal val="#ppt_x"/>
                                              </p:val>
                                            </p:tav>
                                          </p:tavLst>
                                        </p:anim>
                                        <p:anim calcmode="lin" valueType="num">
                                          <p:cBhvr>
                                            <p:cTn id="61" dur="500" fill="hold"/>
                                            <p:tgtEl>
                                              <p:spTgt spid="7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80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500"/>
                                            <p:tgtEl>
                                              <p:spTgt spid="64"/>
                                            </p:tgtEl>
                                          </p:cBhvr>
                                        </p:animEffect>
                                        <p:anim calcmode="lin" valueType="num">
                                          <p:cBhvr>
                                            <p:cTn id="65" dur="500" fill="hold"/>
                                            <p:tgtEl>
                                              <p:spTgt spid="64"/>
                                            </p:tgtEl>
                                            <p:attrNameLst>
                                              <p:attrName>ppt_x</p:attrName>
                                            </p:attrNameLst>
                                          </p:cBhvr>
                                          <p:tavLst>
                                            <p:tav tm="0">
                                              <p:val>
                                                <p:strVal val="#ppt_x"/>
                                              </p:val>
                                            </p:tav>
                                            <p:tav tm="100000">
                                              <p:val>
                                                <p:strVal val="#ppt_x"/>
                                              </p:val>
                                            </p:tav>
                                          </p:tavLst>
                                        </p:anim>
                                        <p:anim calcmode="lin" valueType="num">
                                          <p:cBhvr>
                                            <p:cTn id="66" dur="500" fill="hold"/>
                                            <p:tgtEl>
                                              <p:spTgt spid="64"/>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000"/>
                                      </p:stCondLst>
                                      <p:childTnLst>
                                        <p:set>
                                          <p:cBhvr>
                                            <p:cTn id="68" dur="1" fill="hold">
                                              <p:stCondLst>
                                                <p:cond delay="0"/>
                                              </p:stCondLst>
                                            </p:cTn>
                                            <p:tgtEl>
                                              <p:spTgt spid="129"/>
                                            </p:tgtEl>
                                            <p:attrNameLst>
                                              <p:attrName>style.visibility</p:attrName>
                                            </p:attrNameLst>
                                          </p:cBhvr>
                                          <p:to>
                                            <p:strVal val="visible"/>
                                          </p:to>
                                        </p:set>
                                        <p:animEffect transition="in" filter="fade">
                                          <p:cBhvr>
                                            <p:cTn id="69" dur="500"/>
                                            <p:tgtEl>
                                              <p:spTgt spid="129"/>
                                            </p:tgtEl>
                                          </p:cBhvr>
                                        </p:animEffect>
                                        <p:anim calcmode="lin" valueType="num">
                                          <p:cBhvr>
                                            <p:cTn id="70" dur="500" fill="hold"/>
                                            <p:tgtEl>
                                              <p:spTgt spid="129"/>
                                            </p:tgtEl>
                                            <p:attrNameLst>
                                              <p:attrName>ppt_x</p:attrName>
                                            </p:attrNameLst>
                                          </p:cBhvr>
                                          <p:tavLst>
                                            <p:tav tm="0">
                                              <p:val>
                                                <p:strVal val="#ppt_x"/>
                                              </p:val>
                                            </p:tav>
                                            <p:tav tm="100000">
                                              <p:val>
                                                <p:strVal val="#ppt_x"/>
                                              </p:val>
                                            </p:tav>
                                          </p:tavLst>
                                        </p:anim>
                                        <p:anim calcmode="lin" valueType="num">
                                          <p:cBhvr>
                                            <p:cTn id="71" dur="500" fill="hold"/>
                                            <p:tgtEl>
                                              <p:spTgt spid="1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000"/>
                                            <p:tgtEl>
                                              <p:spTgt spid="4"/>
                                            </p:tgtEl>
                                          </p:cBhvr>
                                        </p:animEffect>
                                      </p:childTnLst>
                                    </p:cTn>
                                  </p:par>
                                </p:childTnLst>
                              </p:cTn>
                            </p:par>
                            <p:par>
                              <p:cTn id="17" fill="hold">
                                <p:stCondLst>
                                  <p:cond delay="2200"/>
                                </p:stCondLst>
                                <p:childTnLst>
                                  <p:par>
                                    <p:cTn id="18" presetID="2" presetClass="entr" presetSubtype="2" accel="58000" fill="hold" nodeType="afterEffect">
                                      <p:stCondLst>
                                        <p:cond delay="0"/>
                                      </p:stCondLst>
                                      <p:childTnLst>
                                        <p:set>
                                          <p:cBhvr>
                                            <p:cTn id="19" dur="1" fill="hold">
                                              <p:stCondLst>
                                                <p:cond delay="0"/>
                                              </p:stCondLst>
                                            </p:cTn>
                                            <p:tgtEl>
                                              <p:spTgt spid="103"/>
                                            </p:tgtEl>
                                            <p:attrNameLst>
                                              <p:attrName>style.visibility</p:attrName>
                                            </p:attrNameLst>
                                          </p:cBhvr>
                                          <p:to>
                                            <p:strVal val="visible"/>
                                          </p:to>
                                        </p:set>
                                        <p:anim calcmode="lin" valueType="num">
                                          <p:cBhvr additive="base">
                                            <p:cTn id="20" dur="1500" fill="hold"/>
                                            <p:tgtEl>
                                              <p:spTgt spid="103"/>
                                            </p:tgtEl>
                                            <p:attrNameLst>
                                              <p:attrName>ppt_x</p:attrName>
                                            </p:attrNameLst>
                                          </p:cBhvr>
                                          <p:tavLst>
                                            <p:tav tm="0">
                                              <p:val>
                                                <p:strVal val="1+#ppt_w/2"/>
                                              </p:val>
                                            </p:tav>
                                            <p:tav tm="100000">
                                              <p:val>
                                                <p:strVal val="#ppt_x"/>
                                              </p:val>
                                            </p:tav>
                                          </p:tavLst>
                                        </p:anim>
                                        <p:anim calcmode="lin" valueType="num">
                                          <p:cBhvr additive="base">
                                            <p:cTn id="21" dur="1500" fill="hold"/>
                                            <p:tgtEl>
                                              <p:spTgt spid="103"/>
                                            </p:tgtEl>
                                            <p:attrNameLst>
                                              <p:attrName>ppt_y</p:attrName>
                                            </p:attrNameLst>
                                          </p:cBhvr>
                                          <p:tavLst>
                                            <p:tav tm="0">
                                              <p:val>
                                                <p:strVal val="#ppt_y"/>
                                              </p:val>
                                            </p:tav>
                                            <p:tav tm="100000">
                                              <p:val>
                                                <p:strVal val="#ppt_y"/>
                                              </p:val>
                                            </p:tav>
                                          </p:tavLst>
                                        </p:anim>
                                      </p:childTnLst>
                                    </p:cTn>
                                  </p:par>
                                  <p:par>
                                    <p:cTn id="22" presetID="2" presetClass="entr" presetSubtype="2" accel="58000" fill="hold" nodeType="withEffect">
                                      <p:stCondLst>
                                        <p:cond delay="200"/>
                                      </p:stCondLst>
                                      <p:childTnLst>
                                        <p:set>
                                          <p:cBhvr>
                                            <p:cTn id="23" dur="1" fill="hold">
                                              <p:stCondLst>
                                                <p:cond delay="0"/>
                                              </p:stCondLst>
                                            </p:cTn>
                                            <p:tgtEl>
                                              <p:spTgt spid="109"/>
                                            </p:tgtEl>
                                            <p:attrNameLst>
                                              <p:attrName>style.visibility</p:attrName>
                                            </p:attrNameLst>
                                          </p:cBhvr>
                                          <p:to>
                                            <p:strVal val="visible"/>
                                          </p:to>
                                        </p:set>
                                        <p:anim calcmode="lin" valueType="num">
                                          <p:cBhvr additive="base">
                                            <p:cTn id="24" dur="1500" fill="hold"/>
                                            <p:tgtEl>
                                              <p:spTgt spid="109"/>
                                            </p:tgtEl>
                                            <p:attrNameLst>
                                              <p:attrName>ppt_x</p:attrName>
                                            </p:attrNameLst>
                                          </p:cBhvr>
                                          <p:tavLst>
                                            <p:tav tm="0">
                                              <p:val>
                                                <p:strVal val="1+#ppt_w/2"/>
                                              </p:val>
                                            </p:tav>
                                            <p:tav tm="100000">
                                              <p:val>
                                                <p:strVal val="#ppt_x"/>
                                              </p:val>
                                            </p:tav>
                                          </p:tavLst>
                                        </p:anim>
                                        <p:anim calcmode="lin" valueType="num">
                                          <p:cBhvr additive="base">
                                            <p:cTn id="25" dur="1500" fill="hold"/>
                                            <p:tgtEl>
                                              <p:spTgt spid="109"/>
                                            </p:tgtEl>
                                            <p:attrNameLst>
                                              <p:attrName>ppt_y</p:attrName>
                                            </p:attrNameLst>
                                          </p:cBhvr>
                                          <p:tavLst>
                                            <p:tav tm="0">
                                              <p:val>
                                                <p:strVal val="#ppt_y"/>
                                              </p:val>
                                            </p:tav>
                                            <p:tav tm="100000">
                                              <p:val>
                                                <p:strVal val="#ppt_y"/>
                                              </p:val>
                                            </p:tav>
                                          </p:tavLst>
                                        </p:anim>
                                      </p:childTnLst>
                                    </p:cTn>
                                  </p:par>
                                  <p:par>
                                    <p:cTn id="26" presetID="2" presetClass="entr" presetSubtype="2" accel="58000" fill="hold" nodeType="withEffect">
                                      <p:stCondLst>
                                        <p:cond delay="400"/>
                                      </p:stCondLst>
                                      <p:childTnLst>
                                        <p:set>
                                          <p:cBhvr>
                                            <p:cTn id="27" dur="1" fill="hold">
                                              <p:stCondLst>
                                                <p:cond delay="0"/>
                                              </p:stCondLst>
                                            </p:cTn>
                                            <p:tgtEl>
                                              <p:spTgt spid="102"/>
                                            </p:tgtEl>
                                            <p:attrNameLst>
                                              <p:attrName>style.visibility</p:attrName>
                                            </p:attrNameLst>
                                          </p:cBhvr>
                                          <p:to>
                                            <p:strVal val="visible"/>
                                          </p:to>
                                        </p:set>
                                        <p:anim calcmode="lin" valueType="num">
                                          <p:cBhvr additive="base">
                                            <p:cTn id="28" dur="1500" fill="hold"/>
                                            <p:tgtEl>
                                              <p:spTgt spid="102"/>
                                            </p:tgtEl>
                                            <p:attrNameLst>
                                              <p:attrName>ppt_x</p:attrName>
                                            </p:attrNameLst>
                                          </p:cBhvr>
                                          <p:tavLst>
                                            <p:tav tm="0">
                                              <p:val>
                                                <p:strVal val="1+#ppt_w/2"/>
                                              </p:val>
                                            </p:tav>
                                            <p:tav tm="100000">
                                              <p:val>
                                                <p:strVal val="#ppt_x"/>
                                              </p:val>
                                            </p:tav>
                                          </p:tavLst>
                                        </p:anim>
                                        <p:anim calcmode="lin" valueType="num">
                                          <p:cBhvr additive="base">
                                            <p:cTn id="29" dur="1500" fill="hold"/>
                                            <p:tgtEl>
                                              <p:spTgt spid="102"/>
                                            </p:tgtEl>
                                            <p:attrNameLst>
                                              <p:attrName>ppt_y</p:attrName>
                                            </p:attrNameLst>
                                          </p:cBhvr>
                                          <p:tavLst>
                                            <p:tav tm="0">
                                              <p:val>
                                                <p:strVal val="#ppt_y"/>
                                              </p:val>
                                            </p:tav>
                                            <p:tav tm="100000">
                                              <p:val>
                                                <p:strVal val="#ppt_y"/>
                                              </p:val>
                                            </p:tav>
                                          </p:tavLst>
                                        </p:anim>
                                      </p:childTnLst>
                                    </p:cTn>
                                  </p:par>
                                  <p:par>
                                    <p:cTn id="30" presetID="2" presetClass="entr" presetSubtype="2" accel="58000" fill="hold" nodeType="withEffect">
                                      <p:stCondLst>
                                        <p:cond delay="600"/>
                                      </p:stCondLst>
                                      <p:childTnLst>
                                        <p:set>
                                          <p:cBhvr>
                                            <p:cTn id="31" dur="1" fill="hold">
                                              <p:stCondLst>
                                                <p:cond delay="0"/>
                                              </p:stCondLst>
                                            </p:cTn>
                                            <p:tgtEl>
                                              <p:spTgt spid="114"/>
                                            </p:tgtEl>
                                            <p:attrNameLst>
                                              <p:attrName>style.visibility</p:attrName>
                                            </p:attrNameLst>
                                          </p:cBhvr>
                                          <p:to>
                                            <p:strVal val="visible"/>
                                          </p:to>
                                        </p:set>
                                        <p:anim calcmode="lin" valueType="num">
                                          <p:cBhvr additive="base">
                                            <p:cTn id="32" dur="1500" fill="hold"/>
                                            <p:tgtEl>
                                              <p:spTgt spid="114"/>
                                            </p:tgtEl>
                                            <p:attrNameLst>
                                              <p:attrName>ppt_x</p:attrName>
                                            </p:attrNameLst>
                                          </p:cBhvr>
                                          <p:tavLst>
                                            <p:tav tm="0">
                                              <p:val>
                                                <p:strVal val="1+#ppt_w/2"/>
                                              </p:val>
                                            </p:tav>
                                            <p:tav tm="100000">
                                              <p:val>
                                                <p:strVal val="#ppt_x"/>
                                              </p:val>
                                            </p:tav>
                                          </p:tavLst>
                                        </p:anim>
                                        <p:anim calcmode="lin" valueType="num">
                                          <p:cBhvr additive="base">
                                            <p:cTn id="33" dur="1500" fill="hold"/>
                                            <p:tgtEl>
                                              <p:spTgt spid="114"/>
                                            </p:tgtEl>
                                            <p:attrNameLst>
                                              <p:attrName>ppt_y</p:attrName>
                                            </p:attrNameLst>
                                          </p:cBhvr>
                                          <p:tavLst>
                                            <p:tav tm="0">
                                              <p:val>
                                                <p:strVal val="#ppt_y"/>
                                              </p:val>
                                            </p:tav>
                                            <p:tav tm="100000">
                                              <p:val>
                                                <p:strVal val="#ppt_y"/>
                                              </p:val>
                                            </p:tav>
                                          </p:tavLst>
                                        </p:anim>
                                      </p:childTnLst>
                                    </p:cTn>
                                  </p:par>
                                  <p:par>
                                    <p:cTn id="34" presetID="2" presetClass="entr" presetSubtype="2" accel="58000" fill="hold" nodeType="withEffect">
                                      <p:stCondLst>
                                        <p:cond delay="800"/>
                                      </p:stCondLst>
                                      <p:childTnLst>
                                        <p:set>
                                          <p:cBhvr>
                                            <p:cTn id="35" dur="1" fill="hold">
                                              <p:stCondLst>
                                                <p:cond delay="0"/>
                                              </p:stCondLst>
                                            </p:cTn>
                                            <p:tgtEl>
                                              <p:spTgt spid="119"/>
                                            </p:tgtEl>
                                            <p:attrNameLst>
                                              <p:attrName>style.visibility</p:attrName>
                                            </p:attrNameLst>
                                          </p:cBhvr>
                                          <p:to>
                                            <p:strVal val="visible"/>
                                          </p:to>
                                        </p:set>
                                        <p:anim calcmode="lin" valueType="num">
                                          <p:cBhvr additive="base">
                                            <p:cTn id="36" dur="1500" fill="hold"/>
                                            <p:tgtEl>
                                              <p:spTgt spid="119"/>
                                            </p:tgtEl>
                                            <p:attrNameLst>
                                              <p:attrName>ppt_x</p:attrName>
                                            </p:attrNameLst>
                                          </p:cBhvr>
                                          <p:tavLst>
                                            <p:tav tm="0">
                                              <p:val>
                                                <p:strVal val="1+#ppt_w/2"/>
                                              </p:val>
                                            </p:tav>
                                            <p:tav tm="100000">
                                              <p:val>
                                                <p:strVal val="#ppt_x"/>
                                              </p:val>
                                            </p:tav>
                                          </p:tavLst>
                                        </p:anim>
                                        <p:anim calcmode="lin" valueType="num">
                                          <p:cBhvr additive="base">
                                            <p:cTn id="37" dur="1500" fill="hold"/>
                                            <p:tgtEl>
                                              <p:spTgt spid="119"/>
                                            </p:tgtEl>
                                            <p:attrNameLst>
                                              <p:attrName>ppt_y</p:attrName>
                                            </p:attrNameLst>
                                          </p:cBhvr>
                                          <p:tavLst>
                                            <p:tav tm="0">
                                              <p:val>
                                                <p:strVal val="#ppt_y"/>
                                              </p:val>
                                            </p:tav>
                                            <p:tav tm="100000">
                                              <p:val>
                                                <p:strVal val="#ppt_y"/>
                                              </p:val>
                                            </p:tav>
                                          </p:tavLst>
                                        </p:anim>
                                      </p:childTnLst>
                                    </p:cTn>
                                  </p:par>
                                  <p:par>
                                    <p:cTn id="38" presetID="2" presetClass="entr" presetSubtype="2" accel="58000" fill="hold" nodeType="withEffect">
                                      <p:stCondLst>
                                        <p:cond delay="1000"/>
                                      </p:stCondLst>
                                      <p:childTnLst>
                                        <p:set>
                                          <p:cBhvr>
                                            <p:cTn id="39" dur="1" fill="hold">
                                              <p:stCondLst>
                                                <p:cond delay="0"/>
                                              </p:stCondLst>
                                            </p:cTn>
                                            <p:tgtEl>
                                              <p:spTgt spid="124"/>
                                            </p:tgtEl>
                                            <p:attrNameLst>
                                              <p:attrName>style.visibility</p:attrName>
                                            </p:attrNameLst>
                                          </p:cBhvr>
                                          <p:to>
                                            <p:strVal val="visible"/>
                                          </p:to>
                                        </p:set>
                                        <p:anim calcmode="lin" valueType="num">
                                          <p:cBhvr additive="base">
                                            <p:cTn id="40" dur="1500" fill="hold"/>
                                            <p:tgtEl>
                                              <p:spTgt spid="124"/>
                                            </p:tgtEl>
                                            <p:attrNameLst>
                                              <p:attrName>ppt_x</p:attrName>
                                            </p:attrNameLst>
                                          </p:cBhvr>
                                          <p:tavLst>
                                            <p:tav tm="0">
                                              <p:val>
                                                <p:strVal val="1+#ppt_w/2"/>
                                              </p:val>
                                            </p:tav>
                                            <p:tav tm="100000">
                                              <p:val>
                                                <p:strVal val="#ppt_x"/>
                                              </p:val>
                                            </p:tav>
                                          </p:tavLst>
                                        </p:anim>
                                        <p:anim calcmode="lin" valueType="num">
                                          <p:cBhvr additive="base">
                                            <p:cTn id="41" dur="1500" fill="hold"/>
                                            <p:tgtEl>
                                              <p:spTgt spid="124"/>
                                            </p:tgtEl>
                                            <p:attrNameLst>
                                              <p:attrName>ppt_y</p:attrName>
                                            </p:attrNameLst>
                                          </p:cBhvr>
                                          <p:tavLst>
                                            <p:tav tm="0">
                                              <p:val>
                                                <p:strVal val="#ppt_y"/>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anim calcmode="lin" valueType="num">
                                          <p:cBhvr>
                                            <p:cTn id="45" dur="500" fill="hold"/>
                                            <p:tgtEl>
                                              <p:spTgt spid="54"/>
                                            </p:tgtEl>
                                            <p:attrNameLst>
                                              <p:attrName>ppt_x</p:attrName>
                                            </p:attrNameLst>
                                          </p:cBhvr>
                                          <p:tavLst>
                                            <p:tav tm="0">
                                              <p:val>
                                                <p:strVal val="#ppt_x"/>
                                              </p:val>
                                            </p:tav>
                                            <p:tav tm="100000">
                                              <p:val>
                                                <p:strVal val="#ppt_x"/>
                                              </p:val>
                                            </p:tav>
                                          </p:tavLst>
                                        </p:anim>
                                        <p:anim calcmode="lin" valueType="num">
                                          <p:cBhvr>
                                            <p:cTn id="46" dur="500" fill="hold"/>
                                            <p:tgtEl>
                                              <p:spTgt spid="5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0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500"/>
                                            <p:tgtEl>
                                              <p:spTgt spid="74"/>
                                            </p:tgtEl>
                                          </p:cBhvr>
                                        </p:animEffect>
                                        <p:anim calcmode="lin" valueType="num">
                                          <p:cBhvr>
                                            <p:cTn id="50" dur="500" fill="hold"/>
                                            <p:tgtEl>
                                              <p:spTgt spid="74"/>
                                            </p:tgtEl>
                                            <p:attrNameLst>
                                              <p:attrName>ppt_x</p:attrName>
                                            </p:attrNameLst>
                                          </p:cBhvr>
                                          <p:tavLst>
                                            <p:tav tm="0">
                                              <p:val>
                                                <p:strVal val="#ppt_x"/>
                                              </p:val>
                                            </p:tav>
                                            <p:tav tm="100000">
                                              <p:val>
                                                <p:strVal val="#ppt_x"/>
                                              </p:val>
                                            </p:tav>
                                          </p:tavLst>
                                        </p:anim>
                                        <p:anim calcmode="lin" valueType="num">
                                          <p:cBhvr>
                                            <p:cTn id="51" dur="500" fill="hold"/>
                                            <p:tgtEl>
                                              <p:spTgt spid="7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40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500"/>
                                            <p:tgtEl>
                                              <p:spTgt spid="59"/>
                                            </p:tgtEl>
                                          </p:cBhvr>
                                        </p:animEffect>
                                        <p:anim calcmode="lin" valueType="num">
                                          <p:cBhvr>
                                            <p:cTn id="55" dur="500" fill="hold"/>
                                            <p:tgtEl>
                                              <p:spTgt spid="59"/>
                                            </p:tgtEl>
                                            <p:attrNameLst>
                                              <p:attrName>ppt_x</p:attrName>
                                            </p:attrNameLst>
                                          </p:cBhvr>
                                          <p:tavLst>
                                            <p:tav tm="0">
                                              <p:val>
                                                <p:strVal val="#ppt_x"/>
                                              </p:val>
                                            </p:tav>
                                            <p:tav tm="100000">
                                              <p:val>
                                                <p:strVal val="#ppt_x"/>
                                              </p:val>
                                            </p:tav>
                                          </p:tavLst>
                                        </p:anim>
                                        <p:anim calcmode="lin" valueType="num">
                                          <p:cBhvr>
                                            <p:cTn id="56" dur="500" fill="hold"/>
                                            <p:tgtEl>
                                              <p:spTgt spid="5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600"/>
                                      </p:stCondLst>
                                      <p:childTnLst>
                                        <p:set>
                                          <p:cBhvr>
                                            <p:cTn id="58" dur="1" fill="hold">
                                              <p:stCondLst>
                                                <p:cond delay="0"/>
                                              </p:stCondLst>
                                            </p:cTn>
                                            <p:tgtEl>
                                              <p:spTgt spid="79"/>
                                            </p:tgtEl>
                                            <p:attrNameLst>
                                              <p:attrName>style.visibility</p:attrName>
                                            </p:attrNameLst>
                                          </p:cBhvr>
                                          <p:to>
                                            <p:strVal val="visible"/>
                                          </p:to>
                                        </p:set>
                                        <p:animEffect transition="in" filter="fade">
                                          <p:cBhvr>
                                            <p:cTn id="59" dur="500"/>
                                            <p:tgtEl>
                                              <p:spTgt spid="79"/>
                                            </p:tgtEl>
                                          </p:cBhvr>
                                        </p:animEffect>
                                        <p:anim calcmode="lin" valueType="num">
                                          <p:cBhvr>
                                            <p:cTn id="60" dur="500" fill="hold"/>
                                            <p:tgtEl>
                                              <p:spTgt spid="79"/>
                                            </p:tgtEl>
                                            <p:attrNameLst>
                                              <p:attrName>ppt_x</p:attrName>
                                            </p:attrNameLst>
                                          </p:cBhvr>
                                          <p:tavLst>
                                            <p:tav tm="0">
                                              <p:val>
                                                <p:strVal val="#ppt_x"/>
                                              </p:val>
                                            </p:tav>
                                            <p:tav tm="100000">
                                              <p:val>
                                                <p:strVal val="#ppt_x"/>
                                              </p:val>
                                            </p:tav>
                                          </p:tavLst>
                                        </p:anim>
                                        <p:anim calcmode="lin" valueType="num">
                                          <p:cBhvr>
                                            <p:cTn id="61" dur="500" fill="hold"/>
                                            <p:tgtEl>
                                              <p:spTgt spid="7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80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500"/>
                                            <p:tgtEl>
                                              <p:spTgt spid="64"/>
                                            </p:tgtEl>
                                          </p:cBhvr>
                                        </p:animEffect>
                                        <p:anim calcmode="lin" valueType="num">
                                          <p:cBhvr>
                                            <p:cTn id="65" dur="500" fill="hold"/>
                                            <p:tgtEl>
                                              <p:spTgt spid="64"/>
                                            </p:tgtEl>
                                            <p:attrNameLst>
                                              <p:attrName>ppt_x</p:attrName>
                                            </p:attrNameLst>
                                          </p:cBhvr>
                                          <p:tavLst>
                                            <p:tav tm="0">
                                              <p:val>
                                                <p:strVal val="#ppt_x"/>
                                              </p:val>
                                            </p:tav>
                                            <p:tav tm="100000">
                                              <p:val>
                                                <p:strVal val="#ppt_x"/>
                                              </p:val>
                                            </p:tav>
                                          </p:tavLst>
                                        </p:anim>
                                        <p:anim calcmode="lin" valueType="num">
                                          <p:cBhvr>
                                            <p:cTn id="66" dur="500" fill="hold"/>
                                            <p:tgtEl>
                                              <p:spTgt spid="64"/>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000"/>
                                      </p:stCondLst>
                                      <p:childTnLst>
                                        <p:set>
                                          <p:cBhvr>
                                            <p:cTn id="68" dur="1" fill="hold">
                                              <p:stCondLst>
                                                <p:cond delay="0"/>
                                              </p:stCondLst>
                                            </p:cTn>
                                            <p:tgtEl>
                                              <p:spTgt spid="129"/>
                                            </p:tgtEl>
                                            <p:attrNameLst>
                                              <p:attrName>style.visibility</p:attrName>
                                            </p:attrNameLst>
                                          </p:cBhvr>
                                          <p:to>
                                            <p:strVal val="visible"/>
                                          </p:to>
                                        </p:set>
                                        <p:animEffect transition="in" filter="fade">
                                          <p:cBhvr>
                                            <p:cTn id="69" dur="500"/>
                                            <p:tgtEl>
                                              <p:spTgt spid="129"/>
                                            </p:tgtEl>
                                          </p:cBhvr>
                                        </p:animEffect>
                                        <p:anim calcmode="lin" valueType="num">
                                          <p:cBhvr>
                                            <p:cTn id="70" dur="500" fill="hold"/>
                                            <p:tgtEl>
                                              <p:spTgt spid="129"/>
                                            </p:tgtEl>
                                            <p:attrNameLst>
                                              <p:attrName>ppt_x</p:attrName>
                                            </p:attrNameLst>
                                          </p:cBhvr>
                                          <p:tavLst>
                                            <p:tav tm="0">
                                              <p:val>
                                                <p:strVal val="#ppt_x"/>
                                              </p:val>
                                            </p:tav>
                                            <p:tav tm="100000">
                                              <p:val>
                                                <p:strVal val="#ppt_x"/>
                                              </p:val>
                                            </p:tav>
                                          </p:tavLst>
                                        </p:anim>
                                        <p:anim calcmode="lin" valueType="num">
                                          <p:cBhvr>
                                            <p:cTn id="71" dur="500" fill="hold"/>
                                            <p:tgtEl>
                                              <p:spTgt spid="1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月度工作完成</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Monthly Work Done</a:t>
            </a:r>
          </a:p>
        </p:txBody>
      </p:sp>
      <p:sp>
        <p:nvSpPr>
          <p:cNvPr id="4" name="矩形 3"/>
          <p:cNvSpPr/>
          <p:nvPr/>
        </p:nvSpPr>
        <p:spPr>
          <a:xfrm>
            <a:off x="2" y="3815229"/>
            <a:ext cx="12194117" cy="87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24" tIns="61563" rIns="123124" bIns="61563" rtlCol="0" anchor="ctr"/>
          <a:lstStyle/>
          <a:p>
            <a:pPr algn="ctr"/>
            <a:endParaRPr lang="zh-CN" altLang="en-US"/>
          </a:p>
        </p:txBody>
      </p:sp>
      <p:grpSp>
        <p:nvGrpSpPr>
          <p:cNvPr id="30" name="组合 29"/>
          <p:cNvGrpSpPr/>
          <p:nvPr/>
        </p:nvGrpSpPr>
        <p:grpSpPr>
          <a:xfrm>
            <a:off x="8352967" y="3114381"/>
            <a:ext cx="2995011" cy="3067028"/>
            <a:chOff x="1487886" y="4858518"/>
            <a:chExt cx="2121845" cy="2172866"/>
          </a:xfrm>
        </p:grpSpPr>
        <p:grpSp>
          <p:nvGrpSpPr>
            <p:cNvPr id="31" name="组合 30"/>
            <p:cNvGrpSpPr/>
            <p:nvPr/>
          </p:nvGrpSpPr>
          <p:grpSpPr>
            <a:xfrm>
              <a:off x="1487886" y="4858518"/>
              <a:ext cx="2121845" cy="2172866"/>
              <a:chOff x="5528177" y="3619500"/>
              <a:chExt cx="3565023" cy="3650745"/>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34" name="椭圆 33"/>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2900940" y="5217220"/>
              <a:ext cx="526039" cy="283462"/>
            </a:xfrm>
            <a:prstGeom prst="rect">
              <a:avLst/>
            </a:prstGeom>
            <a:noFill/>
          </p:spPr>
          <p:txBody>
            <a:bodyPr wrap="none" rtlCol="0">
              <a:spAutoFit/>
            </a:bodyPr>
            <a:lstStyle/>
            <a:p>
              <a:r>
                <a:rPr lang="en-US" altLang="zh-CN"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12</a:t>
              </a:r>
              <a:r>
                <a:rPr lang="zh-CN" altLang="en-US"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月</a:t>
              </a:r>
            </a:p>
          </p:txBody>
        </p:sp>
      </p:grpSp>
      <p:grpSp>
        <p:nvGrpSpPr>
          <p:cNvPr id="35" name="组合 34"/>
          <p:cNvGrpSpPr/>
          <p:nvPr/>
        </p:nvGrpSpPr>
        <p:grpSpPr>
          <a:xfrm>
            <a:off x="694206" y="1700808"/>
            <a:ext cx="2588797" cy="1456387"/>
            <a:chOff x="689131" y="1318791"/>
            <a:chExt cx="1631535" cy="1036935"/>
          </a:xfrm>
        </p:grpSpPr>
        <p:sp>
          <p:nvSpPr>
            <p:cNvPr id="36" name="TextBox 145"/>
            <p:cNvSpPr txBox="1"/>
            <p:nvPr/>
          </p:nvSpPr>
          <p:spPr>
            <a:xfrm>
              <a:off x="800766" y="1667530"/>
              <a:ext cx="1363987" cy="429493"/>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37" name="组合 36"/>
            <p:cNvGrpSpPr/>
            <p:nvPr/>
          </p:nvGrpSpPr>
          <p:grpSpPr>
            <a:xfrm>
              <a:off x="689131" y="1318791"/>
              <a:ext cx="1631535" cy="1036935"/>
              <a:chOff x="689131" y="1318791"/>
              <a:chExt cx="1631535" cy="1036935"/>
            </a:xfrm>
          </p:grpSpPr>
          <p:cxnSp>
            <p:nvCxnSpPr>
              <p:cNvPr id="38" name="直接连接符 3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39" name="TextBox 148"/>
              <p:cNvSpPr txBox="1"/>
              <p:nvPr/>
            </p:nvSpPr>
            <p:spPr>
              <a:xfrm>
                <a:off x="689131" y="1318791"/>
                <a:ext cx="1631535" cy="350570"/>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40" name="组合 39"/>
          <p:cNvGrpSpPr/>
          <p:nvPr/>
        </p:nvGrpSpPr>
        <p:grpSpPr>
          <a:xfrm>
            <a:off x="4162443" y="1822331"/>
            <a:ext cx="2100419" cy="1287224"/>
            <a:chOff x="873900" y="1541325"/>
            <a:chExt cx="1166203" cy="814401"/>
          </a:xfrm>
        </p:grpSpPr>
        <p:sp>
          <p:nvSpPr>
            <p:cNvPr id="41" name="TextBox 150"/>
            <p:cNvSpPr txBox="1"/>
            <p:nvPr/>
          </p:nvSpPr>
          <p:spPr>
            <a:xfrm>
              <a:off x="873900" y="1767302"/>
              <a:ext cx="1166203" cy="381650"/>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42" name="组合 41"/>
            <p:cNvGrpSpPr/>
            <p:nvPr/>
          </p:nvGrpSpPr>
          <p:grpSpPr>
            <a:xfrm>
              <a:off x="947384" y="1541325"/>
              <a:ext cx="1008112" cy="814401"/>
              <a:chOff x="947384" y="1541325"/>
              <a:chExt cx="1008112" cy="814401"/>
            </a:xfrm>
          </p:grpSpPr>
          <p:cxnSp>
            <p:nvCxnSpPr>
              <p:cNvPr id="43" name="直接连接符 42"/>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44" name="TextBox 153"/>
              <p:cNvSpPr txBox="1"/>
              <p:nvPr/>
            </p:nvSpPr>
            <p:spPr>
              <a:xfrm>
                <a:off x="947384" y="1541325"/>
                <a:ext cx="1008112" cy="311518"/>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45" name="组合 44"/>
          <p:cNvGrpSpPr/>
          <p:nvPr/>
        </p:nvGrpSpPr>
        <p:grpSpPr>
          <a:xfrm>
            <a:off x="7712675" y="1700809"/>
            <a:ext cx="2185753" cy="1401524"/>
            <a:chOff x="873900" y="1541325"/>
            <a:chExt cx="1166203" cy="814401"/>
          </a:xfrm>
        </p:grpSpPr>
        <p:sp>
          <p:nvSpPr>
            <p:cNvPr id="46" name="TextBox 155"/>
            <p:cNvSpPr txBox="1"/>
            <p:nvPr/>
          </p:nvSpPr>
          <p:spPr>
            <a:xfrm>
              <a:off x="873900" y="1767302"/>
              <a:ext cx="1166203" cy="350525"/>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47" name="组合 46"/>
            <p:cNvGrpSpPr/>
            <p:nvPr/>
          </p:nvGrpSpPr>
          <p:grpSpPr>
            <a:xfrm>
              <a:off x="947384" y="1541325"/>
              <a:ext cx="1008112" cy="814401"/>
              <a:chOff x="947384" y="1541325"/>
              <a:chExt cx="1008112" cy="814401"/>
            </a:xfrm>
          </p:grpSpPr>
          <p:cxnSp>
            <p:nvCxnSpPr>
              <p:cNvPr id="48" name="直接连接符 4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49" name="TextBox 158"/>
              <p:cNvSpPr txBox="1"/>
              <p:nvPr/>
            </p:nvSpPr>
            <p:spPr>
              <a:xfrm>
                <a:off x="947384" y="1541325"/>
                <a:ext cx="1008112" cy="286113"/>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50" name="组合 49"/>
          <p:cNvGrpSpPr/>
          <p:nvPr/>
        </p:nvGrpSpPr>
        <p:grpSpPr>
          <a:xfrm>
            <a:off x="2341159" y="4563111"/>
            <a:ext cx="2166061" cy="1220016"/>
            <a:chOff x="873900" y="1340833"/>
            <a:chExt cx="1166203" cy="843561"/>
          </a:xfrm>
        </p:grpSpPr>
        <p:sp>
          <p:nvSpPr>
            <p:cNvPr id="51" name="TextBox 165"/>
            <p:cNvSpPr txBox="1"/>
            <p:nvPr/>
          </p:nvSpPr>
          <p:spPr>
            <a:xfrm>
              <a:off x="873900" y="1767301"/>
              <a:ext cx="1166203" cy="417093"/>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52" name="组合 51"/>
            <p:cNvGrpSpPr/>
            <p:nvPr/>
          </p:nvGrpSpPr>
          <p:grpSpPr>
            <a:xfrm>
              <a:off x="947384" y="1340833"/>
              <a:ext cx="1008112" cy="540940"/>
              <a:chOff x="947384" y="1340833"/>
              <a:chExt cx="1008112" cy="540940"/>
            </a:xfrm>
          </p:grpSpPr>
          <p:cxnSp>
            <p:nvCxnSpPr>
              <p:cNvPr id="53" name="直接连接符 5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4" name="TextBox 168"/>
              <p:cNvSpPr txBox="1"/>
              <p:nvPr/>
            </p:nvSpPr>
            <p:spPr>
              <a:xfrm>
                <a:off x="947384" y="1541325"/>
                <a:ext cx="1008112" cy="340448"/>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55" name="组合 54"/>
          <p:cNvGrpSpPr/>
          <p:nvPr/>
        </p:nvGrpSpPr>
        <p:grpSpPr>
          <a:xfrm>
            <a:off x="5913006" y="4563111"/>
            <a:ext cx="2166061" cy="1220016"/>
            <a:chOff x="873900" y="1340833"/>
            <a:chExt cx="1166203" cy="843561"/>
          </a:xfrm>
        </p:grpSpPr>
        <p:sp>
          <p:nvSpPr>
            <p:cNvPr id="56" name="TextBox 170"/>
            <p:cNvSpPr txBox="1"/>
            <p:nvPr/>
          </p:nvSpPr>
          <p:spPr>
            <a:xfrm>
              <a:off x="873900" y="1767301"/>
              <a:ext cx="1166203" cy="417093"/>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57" name="组合 56"/>
            <p:cNvGrpSpPr/>
            <p:nvPr/>
          </p:nvGrpSpPr>
          <p:grpSpPr>
            <a:xfrm>
              <a:off x="947384" y="1340833"/>
              <a:ext cx="1008112" cy="540940"/>
              <a:chOff x="947384" y="1340833"/>
              <a:chExt cx="1008112" cy="540940"/>
            </a:xfrm>
          </p:grpSpPr>
          <p:cxnSp>
            <p:nvCxnSpPr>
              <p:cNvPr id="58" name="直接连接符 5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9" name="TextBox 173"/>
              <p:cNvSpPr txBox="1"/>
              <p:nvPr/>
            </p:nvSpPr>
            <p:spPr>
              <a:xfrm>
                <a:off x="947384" y="1541325"/>
                <a:ext cx="1008112" cy="340448"/>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60" name="组合 59"/>
          <p:cNvGrpSpPr/>
          <p:nvPr/>
        </p:nvGrpSpPr>
        <p:grpSpPr>
          <a:xfrm>
            <a:off x="9527240" y="4735448"/>
            <a:ext cx="2166061" cy="1220016"/>
            <a:chOff x="873900" y="1340833"/>
            <a:chExt cx="1166203" cy="843561"/>
          </a:xfrm>
        </p:grpSpPr>
        <p:sp>
          <p:nvSpPr>
            <p:cNvPr id="61" name="TextBox 170"/>
            <p:cNvSpPr txBox="1"/>
            <p:nvPr/>
          </p:nvSpPr>
          <p:spPr>
            <a:xfrm>
              <a:off x="873900" y="1767301"/>
              <a:ext cx="1166203" cy="417093"/>
            </a:xfrm>
            <a:prstGeom prst="rect">
              <a:avLst/>
            </a:prstGeom>
            <a:noFill/>
          </p:spPr>
          <p:txBody>
            <a:bodyPr wrap="square" lIns="121908" tIns="60953" rIns="121908" bIns="60953"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62" name="组合 61"/>
            <p:cNvGrpSpPr/>
            <p:nvPr/>
          </p:nvGrpSpPr>
          <p:grpSpPr>
            <a:xfrm>
              <a:off x="947384" y="1340833"/>
              <a:ext cx="1008112" cy="540940"/>
              <a:chOff x="947384" y="1340833"/>
              <a:chExt cx="1008112" cy="540940"/>
            </a:xfrm>
          </p:grpSpPr>
          <p:cxnSp>
            <p:nvCxnSpPr>
              <p:cNvPr id="63" name="直接连接符 6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4" name="TextBox 173"/>
              <p:cNvSpPr txBox="1"/>
              <p:nvPr/>
            </p:nvSpPr>
            <p:spPr>
              <a:xfrm>
                <a:off x="947384" y="1541325"/>
                <a:ext cx="1008112" cy="340448"/>
              </a:xfrm>
              <a:prstGeom prst="rect">
                <a:avLst/>
              </a:prstGeom>
              <a:noFill/>
            </p:spPr>
            <p:txBody>
              <a:bodyPr wrap="square" lIns="121908" tIns="0" rIns="121908" bIns="0" rtlCol="0" anchor="t">
                <a:spAutoFit/>
              </a:bodyPr>
              <a:lstStyle/>
              <a:p>
                <a:pPr algn="ctr">
                  <a:lnSpc>
                    <a:spcPct val="150000"/>
                  </a:lnSpc>
                </a:pPr>
                <a:r>
                  <a:rPr lang="zh-CN" altLang="en-US" sz="2133"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25" name="组合 24"/>
          <p:cNvGrpSpPr/>
          <p:nvPr/>
        </p:nvGrpSpPr>
        <p:grpSpPr>
          <a:xfrm>
            <a:off x="6844882" y="3294383"/>
            <a:ext cx="2517417" cy="2576902"/>
            <a:chOff x="-257805" y="4764920"/>
            <a:chExt cx="2517417" cy="2576902"/>
          </a:xfrm>
        </p:grpSpPr>
        <p:grpSp>
          <p:nvGrpSpPr>
            <p:cNvPr id="26" name="组合 25"/>
            <p:cNvGrpSpPr/>
            <p:nvPr/>
          </p:nvGrpSpPr>
          <p:grpSpPr>
            <a:xfrm>
              <a:off x="-257805" y="4764920"/>
              <a:ext cx="2517417" cy="2576902"/>
              <a:chOff x="2160003" y="2746644"/>
              <a:chExt cx="3526233" cy="3609554"/>
            </a:xfrm>
          </p:grpSpPr>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29" name="椭圆 28"/>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1426064" y="5089737"/>
              <a:ext cx="742511"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cs typeface="Arial" panose="020B0604020202020204" pitchFamily="34" charset="0"/>
                  <a:sym typeface="Calibri" pitchFamily="34" charset="0"/>
                </a:rPr>
                <a:t>11</a:t>
              </a:r>
              <a:r>
                <a:rPr lang="zh-CN" altLang="en-US" sz="2000" dirty="0">
                  <a:solidFill>
                    <a:schemeClr val="bg1"/>
                  </a:solidFill>
                  <a:latin typeface="微软雅黑" pitchFamily="34" charset="-122"/>
                  <a:ea typeface="微软雅黑" pitchFamily="34" charset="-122"/>
                  <a:cs typeface="Arial" panose="020B0604020202020204" pitchFamily="34" charset="0"/>
                  <a:sym typeface="Calibri" pitchFamily="34" charset="0"/>
                </a:rPr>
                <a:t>月</a:t>
              </a:r>
            </a:p>
          </p:txBody>
        </p:sp>
      </p:grpSp>
      <p:grpSp>
        <p:nvGrpSpPr>
          <p:cNvPr id="20" name="组合 19"/>
          <p:cNvGrpSpPr/>
          <p:nvPr/>
        </p:nvGrpSpPr>
        <p:grpSpPr>
          <a:xfrm>
            <a:off x="5487151" y="3361125"/>
            <a:ext cx="2121845" cy="2172866"/>
            <a:chOff x="1487886" y="4858518"/>
            <a:chExt cx="2121845" cy="2172866"/>
          </a:xfrm>
        </p:grpSpPr>
        <p:grpSp>
          <p:nvGrpSpPr>
            <p:cNvPr id="21" name="组合 20"/>
            <p:cNvGrpSpPr/>
            <p:nvPr/>
          </p:nvGrpSpPr>
          <p:grpSpPr>
            <a:xfrm>
              <a:off x="1487886" y="4858518"/>
              <a:ext cx="2121845" cy="2172866"/>
              <a:chOff x="5528177" y="3619500"/>
              <a:chExt cx="3565023" cy="3650745"/>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24" name="椭圆 23"/>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2772873" y="5155520"/>
              <a:ext cx="742511" cy="400110"/>
            </a:xfrm>
            <a:prstGeom prst="rect">
              <a:avLst/>
            </a:prstGeom>
            <a:noFill/>
          </p:spPr>
          <p:txBody>
            <a:bodyPr wrap="none" rtlCol="0">
              <a:spAutoFit/>
            </a:bodyPr>
            <a:lstStyle/>
            <a:p>
              <a:r>
                <a:rPr lang="en-US" altLang="zh-CN"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10</a:t>
              </a:r>
              <a:r>
                <a:rPr lang="zh-CN" altLang="en-US"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月</a:t>
              </a:r>
            </a:p>
          </p:txBody>
        </p:sp>
      </p:grpSp>
      <p:grpSp>
        <p:nvGrpSpPr>
          <p:cNvPr id="15" name="组合 14"/>
          <p:cNvGrpSpPr/>
          <p:nvPr/>
        </p:nvGrpSpPr>
        <p:grpSpPr>
          <a:xfrm>
            <a:off x="3314809" y="3323278"/>
            <a:ext cx="2517417" cy="2576902"/>
            <a:chOff x="-257805" y="4764920"/>
            <a:chExt cx="2517417" cy="2576902"/>
          </a:xfrm>
        </p:grpSpPr>
        <p:grpSp>
          <p:nvGrpSpPr>
            <p:cNvPr id="16" name="组合 15"/>
            <p:cNvGrpSpPr/>
            <p:nvPr/>
          </p:nvGrpSpPr>
          <p:grpSpPr>
            <a:xfrm>
              <a:off x="-257805" y="4764920"/>
              <a:ext cx="2517417" cy="2576902"/>
              <a:chOff x="2160003" y="2746644"/>
              <a:chExt cx="3526233" cy="3609554"/>
            </a:xfrm>
          </p:grpSpPr>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19" name="椭圆 18"/>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1426064" y="5089737"/>
              <a:ext cx="591829"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cs typeface="Arial" panose="020B0604020202020204" pitchFamily="34" charset="0"/>
                  <a:sym typeface="Calibri" pitchFamily="34" charset="0"/>
                </a:rPr>
                <a:t>9</a:t>
              </a:r>
              <a:r>
                <a:rPr lang="zh-CN" altLang="en-US" sz="2000" dirty="0">
                  <a:solidFill>
                    <a:schemeClr val="bg1"/>
                  </a:solidFill>
                  <a:latin typeface="微软雅黑" pitchFamily="34" charset="-122"/>
                  <a:ea typeface="微软雅黑" pitchFamily="34" charset="-122"/>
                  <a:cs typeface="Arial" panose="020B0604020202020204" pitchFamily="34" charset="0"/>
                  <a:sym typeface="Calibri" pitchFamily="34" charset="0"/>
                </a:rPr>
                <a:t>月</a:t>
              </a:r>
            </a:p>
          </p:txBody>
        </p:sp>
      </p:grpSp>
      <p:grpSp>
        <p:nvGrpSpPr>
          <p:cNvPr id="10" name="组合 9"/>
          <p:cNvGrpSpPr/>
          <p:nvPr/>
        </p:nvGrpSpPr>
        <p:grpSpPr>
          <a:xfrm>
            <a:off x="1877748" y="3333492"/>
            <a:ext cx="2121845" cy="2172866"/>
            <a:chOff x="1487886" y="4858518"/>
            <a:chExt cx="2121845" cy="2172866"/>
          </a:xfrm>
        </p:grpSpPr>
        <p:grpSp>
          <p:nvGrpSpPr>
            <p:cNvPr id="11" name="组合 10"/>
            <p:cNvGrpSpPr/>
            <p:nvPr/>
          </p:nvGrpSpPr>
          <p:grpSpPr>
            <a:xfrm>
              <a:off x="1487886" y="4858518"/>
              <a:ext cx="2121845" cy="2172866"/>
              <a:chOff x="5528177" y="3619500"/>
              <a:chExt cx="3565023" cy="3650745"/>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4" name="椭圆 13"/>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2877803" y="5155520"/>
              <a:ext cx="591829" cy="400110"/>
            </a:xfrm>
            <a:prstGeom prst="rect">
              <a:avLst/>
            </a:prstGeom>
            <a:noFill/>
          </p:spPr>
          <p:txBody>
            <a:bodyPr wrap="none" rtlCol="0">
              <a:spAutoFit/>
            </a:bodyPr>
            <a:lstStyle/>
            <a:p>
              <a:r>
                <a:rPr lang="en-US" altLang="zh-CN"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8</a:t>
              </a:r>
              <a:r>
                <a:rPr lang="zh-CN" altLang="en-US"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月</a:t>
              </a:r>
            </a:p>
          </p:txBody>
        </p:sp>
      </p:grpSp>
      <p:grpSp>
        <p:nvGrpSpPr>
          <p:cNvPr id="5" name="组合 4"/>
          <p:cNvGrpSpPr/>
          <p:nvPr/>
        </p:nvGrpSpPr>
        <p:grpSpPr>
          <a:xfrm>
            <a:off x="-103973" y="3288404"/>
            <a:ext cx="2517417" cy="2576902"/>
            <a:chOff x="-257805" y="4764920"/>
            <a:chExt cx="2517417" cy="2576902"/>
          </a:xfrm>
        </p:grpSpPr>
        <p:grpSp>
          <p:nvGrpSpPr>
            <p:cNvPr id="6" name="组合 5"/>
            <p:cNvGrpSpPr/>
            <p:nvPr/>
          </p:nvGrpSpPr>
          <p:grpSpPr>
            <a:xfrm>
              <a:off x="-257805" y="4764920"/>
              <a:ext cx="2517417" cy="2576902"/>
              <a:chOff x="2160003" y="2746644"/>
              <a:chExt cx="3526233" cy="3609554"/>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9" name="椭圆 8"/>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426064" y="5089737"/>
              <a:ext cx="591829"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cs typeface="Arial" panose="020B0604020202020204" pitchFamily="34" charset="0"/>
                  <a:sym typeface="Calibri" pitchFamily="34" charset="0"/>
                </a:rPr>
                <a:t>7</a:t>
              </a:r>
              <a:r>
                <a:rPr lang="zh-CN" altLang="en-US" sz="2000" dirty="0">
                  <a:solidFill>
                    <a:schemeClr val="bg1"/>
                  </a:solidFill>
                  <a:latin typeface="微软雅黑" pitchFamily="34" charset="-122"/>
                  <a:ea typeface="微软雅黑" pitchFamily="34" charset="-122"/>
                  <a:cs typeface="Arial" panose="020B0604020202020204" pitchFamily="34" charset="0"/>
                  <a:sym typeface="Calibri" pitchFamily="34" charset="0"/>
                </a:rPr>
                <a:t>月</a:t>
              </a:r>
            </a:p>
          </p:txBody>
        </p:sp>
      </p:grpSp>
    </p:spTree>
    <p:extLst>
      <p:ext uri="{BB962C8B-B14F-4D97-AF65-F5344CB8AC3E}">
        <p14:creationId xmlns:p14="http://schemas.microsoft.com/office/powerpoint/2010/main" val="3784113367"/>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000"/>
                                            <p:tgtEl>
                                              <p:spTgt spid="4"/>
                                            </p:tgtEl>
                                          </p:cBhvr>
                                        </p:animEffect>
                                      </p:childTnLst>
                                    </p:cTn>
                                  </p:par>
                                </p:childTnLst>
                              </p:cTn>
                            </p:par>
                            <p:par>
                              <p:cTn id="17" fill="hold">
                                <p:stCondLst>
                                  <p:cond delay="2200"/>
                                </p:stCondLst>
                                <p:childTnLst>
                                  <p:par>
                                    <p:cTn id="18" presetID="2" presetClass="entr" presetSubtype="2" accel="58000" fill="hold" nodeType="afterEffect" p14:presetBounceEnd="55000">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14:bounceEnd="55000">
                                          <p:cBhvr additive="base">
                                            <p:cTn id="20" dur="1500" fill="hold"/>
                                            <p:tgtEl>
                                              <p:spTgt spid="5"/>
                                            </p:tgtEl>
                                            <p:attrNameLst>
                                              <p:attrName>ppt_x</p:attrName>
                                            </p:attrNameLst>
                                          </p:cBhvr>
                                          <p:tavLst>
                                            <p:tav tm="0">
                                              <p:val>
                                                <p:strVal val="1+#ppt_w/2"/>
                                              </p:val>
                                            </p:tav>
                                            <p:tav tm="100000">
                                              <p:val>
                                                <p:strVal val="#ppt_x"/>
                                              </p:val>
                                            </p:tav>
                                          </p:tavLst>
                                        </p:anim>
                                        <p:anim calcmode="lin" valueType="num" p14:bounceEnd="55000">
                                          <p:cBhvr additive="base">
                                            <p:cTn id="21" dur="1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2" accel="58000" fill="hold" nodeType="withEffect" p14:presetBounceEnd="55000">
                                      <p:stCondLst>
                                        <p:cond delay="200"/>
                                      </p:stCondLst>
                                      <p:childTnLst>
                                        <p:set>
                                          <p:cBhvr>
                                            <p:cTn id="23" dur="1" fill="hold">
                                              <p:stCondLst>
                                                <p:cond delay="0"/>
                                              </p:stCondLst>
                                            </p:cTn>
                                            <p:tgtEl>
                                              <p:spTgt spid="15"/>
                                            </p:tgtEl>
                                            <p:attrNameLst>
                                              <p:attrName>style.visibility</p:attrName>
                                            </p:attrNameLst>
                                          </p:cBhvr>
                                          <p:to>
                                            <p:strVal val="visible"/>
                                          </p:to>
                                        </p:set>
                                        <p:anim calcmode="lin" valueType="num" p14:bounceEnd="55000">
                                          <p:cBhvr additive="base">
                                            <p:cTn id="24" dur="1500" fill="hold"/>
                                            <p:tgtEl>
                                              <p:spTgt spid="15"/>
                                            </p:tgtEl>
                                            <p:attrNameLst>
                                              <p:attrName>ppt_x</p:attrName>
                                            </p:attrNameLst>
                                          </p:cBhvr>
                                          <p:tavLst>
                                            <p:tav tm="0">
                                              <p:val>
                                                <p:strVal val="1+#ppt_w/2"/>
                                              </p:val>
                                            </p:tav>
                                            <p:tav tm="100000">
                                              <p:val>
                                                <p:strVal val="#ppt_x"/>
                                              </p:val>
                                            </p:tav>
                                          </p:tavLst>
                                        </p:anim>
                                        <p:anim calcmode="lin" valueType="num" p14:bounceEnd="55000">
                                          <p:cBhvr additive="base">
                                            <p:cTn id="25" dur="1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2" accel="58000" fill="hold" nodeType="withEffect" p14:presetBounceEnd="55000">
                                      <p:stCondLst>
                                        <p:cond delay="400"/>
                                      </p:stCondLst>
                                      <p:childTnLst>
                                        <p:set>
                                          <p:cBhvr>
                                            <p:cTn id="27" dur="1" fill="hold">
                                              <p:stCondLst>
                                                <p:cond delay="0"/>
                                              </p:stCondLst>
                                            </p:cTn>
                                            <p:tgtEl>
                                              <p:spTgt spid="10"/>
                                            </p:tgtEl>
                                            <p:attrNameLst>
                                              <p:attrName>style.visibility</p:attrName>
                                            </p:attrNameLst>
                                          </p:cBhvr>
                                          <p:to>
                                            <p:strVal val="visible"/>
                                          </p:to>
                                        </p:set>
                                        <p:anim calcmode="lin" valueType="num" p14:bounceEnd="55000">
                                          <p:cBhvr additive="base">
                                            <p:cTn id="28" dur="15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29" dur="1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accel="58000" fill="hold" nodeType="withEffect" p14:presetBounceEnd="55000">
                                      <p:stCondLst>
                                        <p:cond delay="600"/>
                                      </p:stCondLst>
                                      <p:childTnLst>
                                        <p:set>
                                          <p:cBhvr>
                                            <p:cTn id="31" dur="1" fill="hold">
                                              <p:stCondLst>
                                                <p:cond delay="0"/>
                                              </p:stCondLst>
                                            </p:cTn>
                                            <p:tgtEl>
                                              <p:spTgt spid="20"/>
                                            </p:tgtEl>
                                            <p:attrNameLst>
                                              <p:attrName>style.visibility</p:attrName>
                                            </p:attrNameLst>
                                          </p:cBhvr>
                                          <p:to>
                                            <p:strVal val="visible"/>
                                          </p:to>
                                        </p:set>
                                        <p:anim calcmode="lin" valueType="num" p14:bounceEnd="55000">
                                          <p:cBhvr additive="base">
                                            <p:cTn id="32" dur="15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33" dur="1500" fill="hold"/>
                                            <p:tgtEl>
                                              <p:spTgt spid="20"/>
                                            </p:tgtEl>
                                            <p:attrNameLst>
                                              <p:attrName>ppt_y</p:attrName>
                                            </p:attrNameLst>
                                          </p:cBhvr>
                                          <p:tavLst>
                                            <p:tav tm="0">
                                              <p:val>
                                                <p:strVal val="#ppt_y"/>
                                              </p:val>
                                            </p:tav>
                                            <p:tav tm="100000">
                                              <p:val>
                                                <p:strVal val="#ppt_y"/>
                                              </p:val>
                                            </p:tav>
                                          </p:tavLst>
                                        </p:anim>
                                      </p:childTnLst>
                                    </p:cTn>
                                  </p:par>
                                  <p:par>
                                    <p:cTn id="34" presetID="2" presetClass="entr" presetSubtype="2" accel="58000" fill="hold" nodeType="withEffect" p14:presetBounceEnd="55000">
                                      <p:stCondLst>
                                        <p:cond delay="800"/>
                                      </p:stCondLst>
                                      <p:childTnLst>
                                        <p:set>
                                          <p:cBhvr>
                                            <p:cTn id="35" dur="1" fill="hold">
                                              <p:stCondLst>
                                                <p:cond delay="0"/>
                                              </p:stCondLst>
                                            </p:cTn>
                                            <p:tgtEl>
                                              <p:spTgt spid="25"/>
                                            </p:tgtEl>
                                            <p:attrNameLst>
                                              <p:attrName>style.visibility</p:attrName>
                                            </p:attrNameLst>
                                          </p:cBhvr>
                                          <p:to>
                                            <p:strVal val="visible"/>
                                          </p:to>
                                        </p:set>
                                        <p:anim calcmode="lin" valueType="num" p14:bounceEnd="55000">
                                          <p:cBhvr additive="base">
                                            <p:cTn id="36" dur="1500" fill="hold"/>
                                            <p:tgtEl>
                                              <p:spTgt spid="25"/>
                                            </p:tgtEl>
                                            <p:attrNameLst>
                                              <p:attrName>ppt_x</p:attrName>
                                            </p:attrNameLst>
                                          </p:cBhvr>
                                          <p:tavLst>
                                            <p:tav tm="0">
                                              <p:val>
                                                <p:strVal val="1+#ppt_w/2"/>
                                              </p:val>
                                            </p:tav>
                                            <p:tav tm="100000">
                                              <p:val>
                                                <p:strVal val="#ppt_x"/>
                                              </p:val>
                                            </p:tav>
                                          </p:tavLst>
                                        </p:anim>
                                        <p:anim calcmode="lin" valueType="num" p14:bounceEnd="55000">
                                          <p:cBhvr additive="base">
                                            <p:cTn id="37" dur="15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2" accel="58000" fill="hold" nodeType="withEffect" p14:presetBounceEnd="55000">
                                      <p:stCondLst>
                                        <p:cond delay="1000"/>
                                      </p:stCondLst>
                                      <p:childTnLst>
                                        <p:set>
                                          <p:cBhvr>
                                            <p:cTn id="39" dur="1" fill="hold">
                                              <p:stCondLst>
                                                <p:cond delay="0"/>
                                              </p:stCondLst>
                                            </p:cTn>
                                            <p:tgtEl>
                                              <p:spTgt spid="30"/>
                                            </p:tgtEl>
                                            <p:attrNameLst>
                                              <p:attrName>style.visibility</p:attrName>
                                            </p:attrNameLst>
                                          </p:cBhvr>
                                          <p:to>
                                            <p:strVal val="visible"/>
                                          </p:to>
                                        </p:set>
                                        <p:anim calcmode="lin" valueType="num" p14:bounceEnd="55000">
                                          <p:cBhvr additive="base">
                                            <p:cTn id="40" dur="1500" fill="hold"/>
                                            <p:tgtEl>
                                              <p:spTgt spid="30"/>
                                            </p:tgtEl>
                                            <p:attrNameLst>
                                              <p:attrName>ppt_x</p:attrName>
                                            </p:attrNameLst>
                                          </p:cBhvr>
                                          <p:tavLst>
                                            <p:tav tm="0">
                                              <p:val>
                                                <p:strVal val="1+#ppt_w/2"/>
                                              </p:val>
                                            </p:tav>
                                            <p:tav tm="100000">
                                              <p:val>
                                                <p:strVal val="#ppt_x"/>
                                              </p:val>
                                            </p:tav>
                                          </p:tavLst>
                                        </p:anim>
                                        <p:anim calcmode="lin" valueType="num" p14:bounceEnd="55000">
                                          <p:cBhvr additive="base">
                                            <p:cTn id="41" dur="1500" fill="hold"/>
                                            <p:tgtEl>
                                              <p:spTgt spid="30"/>
                                            </p:tgtEl>
                                            <p:attrNameLst>
                                              <p:attrName>ppt_y</p:attrName>
                                            </p:attrNameLst>
                                          </p:cBhvr>
                                          <p:tavLst>
                                            <p:tav tm="0">
                                              <p:val>
                                                <p:strVal val="#ppt_y"/>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0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anim calcmode="lin" valueType="num">
                                          <p:cBhvr>
                                            <p:cTn id="50" dur="500" fill="hold"/>
                                            <p:tgtEl>
                                              <p:spTgt spid="50"/>
                                            </p:tgtEl>
                                            <p:attrNameLst>
                                              <p:attrName>ppt_x</p:attrName>
                                            </p:attrNameLst>
                                          </p:cBhvr>
                                          <p:tavLst>
                                            <p:tav tm="0">
                                              <p:val>
                                                <p:strVal val="#ppt_x"/>
                                              </p:val>
                                            </p:tav>
                                            <p:tav tm="100000">
                                              <p:val>
                                                <p:strVal val="#ppt_x"/>
                                              </p:val>
                                            </p:tav>
                                          </p:tavLst>
                                        </p:anim>
                                        <p:anim calcmode="lin" valueType="num">
                                          <p:cBhvr>
                                            <p:cTn id="51" dur="500" fill="hold"/>
                                            <p:tgtEl>
                                              <p:spTgt spid="5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40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anim calcmode="lin" valueType="num">
                                          <p:cBhvr>
                                            <p:cTn id="55" dur="500" fill="hold"/>
                                            <p:tgtEl>
                                              <p:spTgt spid="40"/>
                                            </p:tgtEl>
                                            <p:attrNameLst>
                                              <p:attrName>ppt_x</p:attrName>
                                            </p:attrNameLst>
                                          </p:cBhvr>
                                          <p:tavLst>
                                            <p:tav tm="0">
                                              <p:val>
                                                <p:strVal val="#ppt_x"/>
                                              </p:val>
                                            </p:tav>
                                            <p:tav tm="100000">
                                              <p:val>
                                                <p:strVal val="#ppt_x"/>
                                              </p:val>
                                            </p:tav>
                                          </p:tavLst>
                                        </p:anim>
                                        <p:anim calcmode="lin" valueType="num">
                                          <p:cBhvr>
                                            <p:cTn id="56" dur="500" fill="hold"/>
                                            <p:tgtEl>
                                              <p:spTgt spid="4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60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500"/>
                                            <p:tgtEl>
                                              <p:spTgt spid="55"/>
                                            </p:tgtEl>
                                          </p:cBhvr>
                                        </p:animEffect>
                                        <p:anim calcmode="lin" valueType="num">
                                          <p:cBhvr>
                                            <p:cTn id="60" dur="500" fill="hold"/>
                                            <p:tgtEl>
                                              <p:spTgt spid="55"/>
                                            </p:tgtEl>
                                            <p:attrNameLst>
                                              <p:attrName>ppt_x</p:attrName>
                                            </p:attrNameLst>
                                          </p:cBhvr>
                                          <p:tavLst>
                                            <p:tav tm="0">
                                              <p:val>
                                                <p:strVal val="#ppt_x"/>
                                              </p:val>
                                            </p:tav>
                                            <p:tav tm="100000">
                                              <p:val>
                                                <p:strVal val="#ppt_x"/>
                                              </p:val>
                                            </p:tav>
                                          </p:tavLst>
                                        </p:anim>
                                        <p:anim calcmode="lin" valueType="num">
                                          <p:cBhvr>
                                            <p:cTn id="61" dur="500" fill="hold"/>
                                            <p:tgtEl>
                                              <p:spTgt spid="5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80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anim calcmode="lin" valueType="num">
                                          <p:cBhvr>
                                            <p:cTn id="65" dur="500" fill="hold"/>
                                            <p:tgtEl>
                                              <p:spTgt spid="45"/>
                                            </p:tgtEl>
                                            <p:attrNameLst>
                                              <p:attrName>ppt_x</p:attrName>
                                            </p:attrNameLst>
                                          </p:cBhvr>
                                          <p:tavLst>
                                            <p:tav tm="0">
                                              <p:val>
                                                <p:strVal val="#ppt_x"/>
                                              </p:val>
                                            </p:tav>
                                            <p:tav tm="100000">
                                              <p:val>
                                                <p:strVal val="#ppt_x"/>
                                              </p:val>
                                            </p:tav>
                                          </p:tavLst>
                                        </p:anim>
                                        <p:anim calcmode="lin" valueType="num">
                                          <p:cBhvr>
                                            <p:cTn id="66" dur="500" fill="hold"/>
                                            <p:tgtEl>
                                              <p:spTgt spid="45"/>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00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anim calcmode="lin" valueType="num">
                                          <p:cBhvr>
                                            <p:cTn id="70" dur="500" fill="hold"/>
                                            <p:tgtEl>
                                              <p:spTgt spid="60"/>
                                            </p:tgtEl>
                                            <p:attrNameLst>
                                              <p:attrName>ppt_x</p:attrName>
                                            </p:attrNameLst>
                                          </p:cBhvr>
                                          <p:tavLst>
                                            <p:tav tm="0">
                                              <p:val>
                                                <p:strVal val="#ppt_x"/>
                                              </p:val>
                                            </p:tav>
                                            <p:tav tm="100000">
                                              <p:val>
                                                <p:strVal val="#ppt_x"/>
                                              </p:val>
                                            </p:tav>
                                          </p:tavLst>
                                        </p:anim>
                                        <p:anim calcmode="lin" valueType="num">
                                          <p:cBhvr>
                                            <p:cTn id="71" dur="5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000"/>
                                            <p:tgtEl>
                                              <p:spTgt spid="4"/>
                                            </p:tgtEl>
                                          </p:cBhvr>
                                        </p:animEffect>
                                      </p:childTnLst>
                                    </p:cTn>
                                  </p:par>
                                </p:childTnLst>
                              </p:cTn>
                            </p:par>
                            <p:par>
                              <p:cTn id="17" fill="hold">
                                <p:stCondLst>
                                  <p:cond delay="2200"/>
                                </p:stCondLst>
                                <p:childTnLst>
                                  <p:par>
                                    <p:cTn id="18" presetID="2" presetClass="entr" presetSubtype="2" accel="5800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500" fill="hold"/>
                                            <p:tgtEl>
                                              <p:spTgt spid="5"/>
                                            </p:tgtEl>
                                            <p:attrNameLst>
                                              <p:attrName>ppt_x</p:attrName>
                                            </p:attrNameLst>
                                          </p:cBhvr>
                                          <p:tavLst>
                                            <p:tav tm="0">
                                              <p:val>
                                                <p:strVal val="1+#ppt_w/2"/>
                                              </p:val>
                                            </p:tav>
                                            <p:tav tm="100000">
                                              <p:val>
                                                <p:strVal val="#ppt_x"/>
                                              </p:val>
                                            </p:tav>
                                          </p:tavLst>
                                        </p:anim>
                                        <p:anim calcmode="lin" valueType="num">
                                          <p:cBhvr additive="base">
                                            <p:cTn id="21" dur="1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2" accel="58000" fill="hold" nodeType="withEffect">
                                      <p:stCondLst>
                                        <p:cond delay="20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1500" fill="hold"/>
                                            <p:tgtEl>
                                              <p:spTgt spid="15"/>
                                            </p:tgtEl>
                                            <p:attrNameLst>
                                              <p:attrName>ppt_x</p:attrName>
                                            </p:attrNameLst>
                                          </p:cBhvr>
                                          <p:tavLst>
                                            <p:tav tm="0">
                                              <p:val>
                                                <p:strVal val="1+#ppt_w/2"/>
                                              </p:val>
                                            </p:tav>
                                            <p:tav tm="100000">
                                              <p:val>
                                                <p:strVal val="#ppt_x"/>
                                              </p:val>
                                            </p:tav>
                                          </p:tavLst>
                                        </p:anim>
                                        <p:anim calcmode="lin" valueType="num">
                                          <p:cBhvr additive="base">
                                            <p:cTn id="25" dur="1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2" accel="58000" fill="hold" nodeType="withEffect">
                                      <p:stCondLst>
                                        <p:cond delay="4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1500" fill="hold"/>
                                            <p:tgtEl>
                                              <p:spTgt spid="10"/>
                                            </p:tgtEl>
                                            <p:attrNameLst>
                                              <p:attrName>ppt_x</p:attrName>
                                            </p:attrNameLst>
                                          </p:cBhvr>
                                          <p:tavLst>
                                            <p:tav tm="0">
                                              <p:val>
                                                <p:strVal val="1+#ppt_w/2"/>
                                              </p:val>
                                            </p:tav>
                                            <p:tav tm="100000">
                                              <p:val>
                                                <p:strVal val="#ppt_x"/>
                                              </p:val>
                                            </p:tav>
                                          </p:tavLst>
                                        </p:anim>
                                        <p:anim calcmode="lin" valueType="num">
                                          <p:cBhvr additive="base">
                                            <p:cTn id="29" dur="1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accel="58000" fill="hold" nodeType="withEffect">
                                      <p:stCondLst>
                                        <p:cond delay="6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1500" fill="hold"/>
                                            <p:tgtEl>
                                              <p:spTgt spid="20"/>
                                            </p:tgtEl>
                                            <p:attrNameLst>
                                              <p:attrName>ppt_x</p:attrName>
                                            </p:attrNameLst>
                                          </p:cBhvr>
                                          <p:tavLst>
                                            <p:tav tm="0">
                                              <p:val>
                                                <p:strVal val="1+#ppt_w/2"/>
                                              </p:val>
                                            </p:tav>
                                            <p:tav tm="100000">
                                              <p:val>
                                                <p:strVal val="#ppt_x"/>
                                              </p:val>
                                            </p:tav>
                                          </p:tavLst>
                                        </p:anim>
                                        <p:anim calcmode="lin" valueType="num">
                                          <p:cBhvr additive="base">
                                            <p:cTn id="33" dur="1500" fill="hold"/>
                                            <p:tgtEl>
                                              <p:spTgt spid="20"/>
                                            </p:tgtEl>
                                            <p:attrNameLst>
                                              <p:attrName>ppt_y</p:attrName>
                                            </p:attrNameLst>
                                          </p:cBhvr>
                                          <p:tavLst>
                                            <p:tav tm="0">
                                              <p:val>
                                                <p:strVal val="#ppt_y"/>
                                              </p:val>
                                            </p:tav>
                                            <p:tav tm="100000">
                                              <p:val>
                                                <p:strVal val="#ppt_y"/>
                                              </p:val>
                                            </p:tav>
                                          </p:tavLst>
                                        </p:anim>
                                      </p:childTnLst>
                                    </p:cTn>
                                  </p:par>
                                  <p:par>
                                    <p:cTn id="34" presetID="2" presetClass="entr" presetSubtype="2" accel="58000" fill="hold" nodeType="withEffect">
                                      <p:stCondLst>
                                        <p:cond delay="8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1500" fill="hold"/>
                                            <p:tgtEl>
                                              <p:spTgt spid="25"/>
                                            </p:tgtEl>
                                            <p:attrNameLst>
                                              <p:attrName>ppt_x</p:attrName>
                                            </p:attrNameLst>
                                          </p:cBhvr>
                                          <p:tavLst>
                                            <p:tav tm="0">
                                              <p:val>
                                                <p:strVal val="1+#ppt_w/2"/>
                                              </p:val>
                                            </p:tav>
                                            <p:tav tm="100000">
                                              <p:val>
                                                <p:strVal val="#ppt_x"/>
                                              </p:val>
                                            </p:tav>
                                          </p:tavLst>
                                        </p:anim>
                                        <p:anim calcmode="lin" valueType="num">
                                          <p:cBhvr additive="base">
                                            <p:cTn id="37" dur="15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2" accel="58000" fill="hold" nodeType="withEffect">
                                      <p:stCondLst>
                                        <p:cond delay="10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1500" fill="hold"/>
                                            <p:tgtEl>
                                              <p:spTgt spid="30"/>
                                            </p:tgtEl>
                                            <p:attrNameLst>
                                              <p:attrName>ppt_x</p:attrName>
                                            </p:attrNameLst>
                                          </p:cBhvr>
                                          <p:tavLst>
                                            <p:tav tm="0">
                                              <p:val>
                                                <p:strVal val="1+#ppt_w/2"/>
                                              </p:val>
                                            </p:tav>
                                            <p:tav tm="100000">
                                              <p:val>
                                                <p:strVal val="#ppt_x"/>
                                              </p:val>
                                            </p:tav>
                                          </p:tavLst>
                                        </p:anim>
                                        <p:anim calcmode="lin" valueType="num">
                                          <p:cBhvr additive="base">
                                            <p:cTn id="41" dur="1500" fill="hold"/>
                                            <p:tgtEl>
                                              <p:spTgt spid="30"/>
                                            </p:tgtEl>
                                            <p:attrNameLst>
                                              <p:attrName>ppt_y</p:attrName>
                                            </p:attrNameLst>
                                          </p:cBhvr>
                                          <p:tavLst>
                                            <p:tav tm="0">
                                              <p:val>
                                                <p:strVal val="#ppt_y"/>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0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anim calcmode="lin" valueType="num">
                                          <p:cBhvr>
                                            <p:cTn id="50" dur="500" fill="hold"/>
                                            <p:tgtEl>
                                              <p:spTgt spid="50"/>
                                            </p:tgtEl>
                                            <p:attrNameLst>
                                              <p:attrName>ppt_x</p:attrName>
                                            </p:attrNameLst>
                                          </p:cBhvr>
                                          <p:tavLst>
                                            <p:tav tm="0">
                                              <p:val>
                                                <p:strVal val="#ppt_x"/>
                                              </p:val>
                                            </p:tav>
                                            <p:tav tm="100000">
                                              <p:val>
                                                <p:strVal val="#ppt_x"/>
                                              </p:val>
                                            </p:tav>
                                          </p:tavLst>
                                        </p:anim>
                                        <p:anim calcmode="lin" valueType="num">
                                          <p:cBhvr>
                                            <p:cTn id="51" dur="500" fill="hold"/>
                                            <p:tgtEl>
                                              <p:spTgt spid="5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40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anim calcmode="lin" valueType="num">
                                          <p:cBhvr>
                                            <p:cTn id="55" dur="500" fill="hold"/>
                                            <p:tgtEl>
                                              <p:spTgt spid="40"/>
                                            </p:tgtEl>
                                            <p:attrNameLst>
                                              <p:attrName>ppt_x</p:attrName>
                                            </p:attrNameLst>
                                          </p:cBhvr>
                                          <p:tavLst>
                                            <p:tav tm="0">
                                              <p:val>
                                                <p:strVal val="#ppt_x"/>
                                              </p:val>
                                            </p:tav>
                                            <p:tav tm="100000">
                                              <p:val>
                                                <p:strVal val="#ppt_x"/>
                                              </p:val>
                                            </p:tav>
                                          </p:tavLst>
                                        </p:anim>
                                        <p:anim calcmode="lin" valueType="num">
                                          <p:cBhvr>
                                            <p:cTn id="56" dur="500" fill="hold"/>
                                            <p:tgtEl>
                                              <p:spTgt spid="4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60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500"/>
                                            <p:tgtEl>
                                              <p:spTgt spid="55"/>
                                            </p:tgtEl>
                                          </p:cBhvr>
                                        </p:animEffect>
                                        <p:anim calcmode="lin" valueType="num">
                                          <p:cBhvr>
                                            <p:cTn id="60" dur="500" fill="hold"/>
                                            <p:tgtEl>
                                              <p:spTgt spid="55"/>
                                            </p:tgtEl>
                                            <p:attrNameLst>
                                              <p:attrName>ppt_x</p:attrName>
                                            </p:attrNameLst>
                                          </p:cBhvr>
                                          <p:tavLst>
                                            <p:tav tm="0">
                                              <p:val>
                                                <p:strVal val="#ppt_x"/>
                                              </p:val>
                                            </p:tav>
                                            <p:tav tm="100000">
                                              <p:val>
                                                <p:strVal val="#ppt_x"/>
                                              </p:val>
                                            </p:tav>
                                          </p:tavLst>
                                        </p:anim>
                                        <p:anim calcmode="lin" valueType="num">
                                          <p:cBhvr>
                                            <p:cTn id="61" dur="500" fill="hold"/>
                                            <p:tgtEl>
                                              <p:spTgt spid="5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80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anim calcmode="lin" valueType="num">
                                          <p:cBhvr>
                                            <p:cTn id="65" dur="500" fill="hold"/>
                                            <p:tgtEl>
                                              <p:spTgt spid="45"/>
                                            </p:tgtEl>
                                            <p:attrNameLst>
                                              <p:attrName>ppt_x</p:attrName>
                                            </p:attrNameLst>
                                          </p:cBhvr>
                                          <p:tavLst>
                                            <p:tav tm="0">
                                              <p:val>
                                                <p:strVal val="#ppt_x"/>
                                              </p:val>
                                            </p:tav>
                                            <p:tav tm="100000">
                                              <p:val>
                                                <p:strVal val="#ppt_x"/>
                                              </p:val>
                                            </p:tav>
                                          </p:tavLst>
                                        </p:anim>
                                        <p:anim calcmode="lin" valueType="num">
                                          <p:cBhvr>
                                            <p:cTn id="66" dur="500" fill="hold"/>
                                            <p:tgtEl>
                                              <p:spTgt spid="45"/>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00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anim calcmode="lin" valueType="num">
                                          <p:cBhvr>
                                            <p:cTn id="70" dur="500" fill="hold"/>
                                            <p:tgtEl>
                                              <p:spTgt spid="60"/>
                                            </p:tgtEl>
                                            <p:attrNameLst>
                                              <p:attrName>ppt_x</p:attrName>
                                            </p:attrNameLst>
                                          </p:cBhvr>
                                          <p:tavLst>
                                            <p:tav tm="0">
                                              <p:val>
                                                <p:strVal val="#ppt_x"/>
                                              </p:val>
                                            </p:tav>
                                            <p:tav tm="100000">
                                              <p:val>
                                                <p:strVal val="#ppt_x"/>
                                              </p:val>
                                            </p:tav>
                                          </p:tavLst>
                                        </p:anim>
                                        <p:anim calcmode="lin" valueType="num">
                                          <p:cBhvr>
                                            <p:cTn id="71" dur="5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8"/>
          <p:cNvSpPr>
            <a:spLocks/>
          </p:cNvSpPr>
          <p:nvPr/>
        </p:nvSpPr>
        <p:spPr bwMode="auto">
          <a:xfrm>
            <a:off x="1103446" y="1700809"/>
            <a:ext cx="9988057" cy="3571835"/>
          </a:xfrm>
          <a:prstGeom prst="rect">
            <a:avLst/>
          </a:prstGeom>
          <a:noFill/>
          <a:ln w="25400">
            <a:solidFill>
              <a:schemeClr val="bg1">
                <a:lumMod val="65000"/>
              </a:schemeClr>
            </a:solidFill>
            <a:prstDash val="solid"/>
            <a:miter lim="800000"/>
            <a:headEnd/>
            <a:tailEnd/>
          </a:ln>
        </p:spPr>
        <p:txBody>
          <a:bodyPr/>
          <a:lstStyle/>
          <a:p>
            <a:endParaRPr lang="zh-CN" altLang="en-US" sz="3200">
              <a:solidFill>
                <a:srgbClr val="000000"/>
              </a:solidFill>
              <a:sym typeface="Arial" pitchFamily="34" charset="0"/>
            </a:endParaRPr>
          </a:p>
        </p:txBody>
      </p:sp>
      <p:grpSp>
        <p:nvGrpSpPr>
          <p:cNvPr id="14" name="组合 13"/>
          <p:cNvGrpSpPr/>
          <p:nvPr/>
        </p:nvGrpSpPr>
        <p:grpSpPr>
          <a:xfrm>
            <a:off x="9235497" y="4818175"/>
            <a:ext cx="1744463" cy="1785683"/>
            <a:chOff x="2160003" y="2746644"/>
            <a:chExt cx="3526233" cy="3609554"/>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16" name="椭圆 15"/>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945875" y="732819"/>
            <a:ext cx="3375791" cy="3456963"/>
            <a:chOff x="5528177" y="3619500"/>
            <a:chExt cx="3565023" cy="3650745"/>
          </a:xfrm>
        </p:grpSpPr>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9" name="椭圆 18"/>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754967" y="1102604"/>
            <a:ext cx="1879047" cy="861774"/>
          </a:xfrm>
          <a:prstGeom prst="rect">
            <a:avLst/>
          </a:prstGeom>
          <a:noFill/>
        </p:spPr>
        <p:txBody>
          <a:bodyPr wrap="square" rtlCol="0">
            <a:spAutoFit/>
          </a:bodyPr>
          <a:lstStyle/>
          <a:p>
            <a:pPr algn="ctr"/>
            <a:r>
              <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rPr>
              <a:t>前言</a:t>
            </a:r>
            <a:endParaRPr lang="en-US" altLang="zh-CN" sz="3600" spc="3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rPr>
              <a:t>Introduction</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7949186" y="731287"/>
            <a:ext cx="3053975" cy="2999579"/>
            <a:chOff x="7949186" y="731287"/>
            <a:chExt cx="3053975" cy="2999579"/>
          </a:xfrm>
        </p:grpSpPr>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49186" y="731287"/>
              <a:ext cx="3053975" cy="2999579"/>
            </a:xfrm>
            <a:prstGeom prst="rect">
              <a:avLst/>
            </a:prstGeom>
          </p:spPr>
        </p:pic>
        <p:sp>
          <p:nvSpPr>
            <p:cNvPr id="4" name="椭圆 21"/>
            <p:cNvSpPr>
              <a:spLocks noChangeArrowheads="1"/>
            </p:cNvSpPr>
            <p:nvPr/>
          </p:nvSpPr>
          <p:spPr bwMode="auto">
            <a:xfrm>
              <a:off x="9418118" y="732259"/>
              <a:ext cx="1527847" cy="1527847"/>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6350">
              <a:noFill/>
              <a:prstDash val="solid"/>
              <a:miter lim="800000"/>
              <a:headEnd/>
              <a:tailEnd/>
            </a:ln>
          </p:spPr>
          <p:txBody>
            <a:bodyPr anchor="ctr"/>
            <a:lstStyle/>
            <a:p>
              <a:pPr algn="ctr"/>
              <a:endParaRPr lang="zh-CN" altLang="en-US" sz="3200">
                <a:solidFill>
                  <a:srgbClr val="FFFFFF"/>
                </a:solidFill>
                <a:latin typeface="宋体" pitchFamily="2" charset="-122"/>
                <a:sym typeface="宋体" pitchFamily="2" charset="-122"/>
              </a:endParaRPr>
            </a:p>
          </p:txBody>
        </p:sp>
      </p:grpSp>
      <p:grpSp>
        <p:nvGrpSpPr>
          <p:cNvPr id="22" name="组合 21"/>
          <p:cNvGrpSpPr/>
          <p:nvPr/>
        </p:nvGrpSpPr>
        <p:grpSpPr>
          <a:xfrm>
            <a:off x="6181522" y="738382"/>
            <a:ext cx="3053975" cy="3043448"/>
            <a:chOff x="6177743" y="736657"/>
            <a:chExt cx="3053975" cy="3043448"/>
          </a:xfrm>
        </p:grpSpPr>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7743" y="780526"/>
              <a:ext cx="3053975" cy="2999579"/>
            </a:xfrm>
            <a:prstGeom prst="rect">
              <a:avLst/>
            </a:prstGeom>
          </p:spPr>
        </p:pic>
        <p:sp>
          <p:nvSpPr>
            <p:cNvPr id="3" name="椭圆 20"/>
            <p:cNvSpPr>
              <a:spLocks noChangeArrowheads="1"/>
            </p:cNvSpPr>
            <p:nvPr/>
          </p:nvSpPr>
          <p:spPr bwMode="auto">
            <a:xfrm>
              <a:off x="7627591" y="736657"/>
              <a:ext cx="1523448" cy="1523448"/>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6350">
              <a:noFill/>
              <a:prstDash val="solid"/>
              <a:miter lim="800000"/>
              <a:headEnd/>
              <a:tailEnd/>
            </a:ln>
            <a:effectLst/>
          </p:spPr>
          <p:txBody>
            <a:bodyPr anchor="ctr"/>
            <a:lstStyle/>
            <a:p>
              <a:pPr algn="ctr"/>
              <a:endParaRPr lang="zh-CN" altLang="en-US" sz="3200">
                <a:solidFill>
                  <a:srgbClr val="FFFFFF"/>
                </a:solidFill>
                <a:latin typeface="宋体" pitchFamily="2" charset="-122"/>
                <a:sym typeface="宋体" pitchFamily="2" charset="-122"/>
              </a:endParaRPr>
            </a:p>
          </p:txBody>
        </p:sp>
      </p:grpSp>
      <p:sp>
        <p:nvSpPr>
          <p:cNvPr id="5" name="TextBox 12"/>
          <p:cNvSpPr txBox="1"/>
          <p:nvPr/>
        </p:nvSpPr>
        <p:spPr>
          <a:xfrm>
            <a:off x="1679510" y="2564904"/>
            <a:ext cx="8890260" cy="2616143"/>
          </a:xfrm>
          <a:prstGeom prst="rect">
            <a:avLst/>
          </a:prstGeom>
          <a:noFill/>
        </p:spPr>
        <p:txBody>
          <a:bodyPr wrap="square" lIns="121963" tIns="60981" rIns="121963" bIns="60981" rtlCol="0">
            <a:spAutoFit/>
          </a:bodyPr>
          <a:lstStyle/>
          <a:p>
            <a:pPr>
              <a:lnSpc>
                <a:spcPct val="150000"/>
              </a:lnSpc>
            </a:pPr>
            <a:r>
              <a:rPr lang="zh-CN" altLang="en-US" sz="1800" dirty="0">
                <a:solidFill>
                  <a:schemeClr val="tx1">
                    <a:lumMod val="65000"/>
                    <a:lumOff val="35000"/>
                  </a:schemeClr>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1800" dirty="0">
                <a:solidFill>
                  <a:schemeClr val="tx1">
                    <a:lumMod val="65000"/>
                    <a:lumOff val="35000"/>
                  </a:schemeClr>
                </a:solidFill>
                <a:latin typeface="微软雅黑" pitchFamily="34" charset="-122"/>
                <a:ea typeface="微软雅黑" pitchFamily="34" charset="-122"/>
                <a:sym typeface="微软雅黑" pitchFamily="34" charset="-122"/>
              </a:rPr>
              <a:t>xx</a:t>
            </a:r>
            <a:r>
              <a:rPr lang="zh-CN" altLang="en-US" sz="1800" dirty="0">
                <a:solidFill>
                  <a:schemeClr val="tx1">
                    <a:lumMod val="65000"/>
                    <a:lumOff val="35000"/>
                  </a:schemeClr>
                </a:solidFill>
                <a:latin typeface="微软雅黑" pitchFamily="34" charset="-122"/>
                <a:ea typeface="微软雅黑" pitchFamily="34" charset="-122"/>
                <a:sym typeface="微软雅黑" pitchFamily="34" charset="-122"/>
              </a:rPr>
              <a:t>及</a:t>
            </a:r>
            <a:r>
              <a:rPr lang="en-US" altLang="zh-CN" sz="1800" dirty="0">
                <a:solidFill>
                  <a:schemeClr val="tx1">
                    <a:lumMod val="65000"/>
                    <a:lumOff val="35000"/>
                  </a:schemeClr>
                </a:solidFill>
                <a:latin typeface="微软雅黑" pitchFamily="34" charset="-122"/>
                <a:ea typeface="微软雅黑" pitchFamily="34" charset="-122"/>
                <a:sym typeface="微软雅黑" pitchFamily="34" charset="-122"/>
              </a:rPr>
              <a:t>xxx</a:t>
            </a:r>
            <a:r>
              <a:rPr lang="zh-CN" altLang="en-US" sz="1800" dirty="0">
                <a:solidFill>
                  <a:schemeClr val="tx1">
                    <a:lumMod val="65000"/>
                    <a:lumOff val="35000"/>
                  </a:schemeClr>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800" dirty="0" err="1">
                <a:solidFill>
                  <a:schemeClr val="tx1">
                    <a:lumMod val="65000"/>
                    <a:lumOff val="35000"/>
                  </a:schemeClr>
                </a:solidFill>
                <a:latin typeface="微软雅黑" pitchFamily="34" charset="-122"/>
                <a:ea typeface="微软雅黑" pitchFamily="34" charset="-122"/>
                <a:sym typeface="微软雅黑" pitchFamily="34" charset="-122"/>
              </a:rPr>
              <a:t>xxxxx</a:t>
            </a:r>
            <a:r>
              <a:rPr lang="zh-CN" altLang="en-US" sz="1800" dirty="0">
                <a:solidFill>
                  <a:schemeClr val="tx1">
                    <a:lumMod val="65000"/>
                    <a:lumOff val="35000"/>
                  </a:schemeClr>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800" dirty="0">
                <a:solidFill>
                  <a:schemeClr val="tx1">
                    <a:lumMod val="65000"/>
                    <a:lumOff val="35000"/>
                  </a:schemeClr>
                </a:solidFill>
                <a:latin typeface="微软雅黑" pitchFamily="34" charset="-122"/>
                <a:ea typeface="微软雅黑" pitchFamily="34" charset="-122"/>
              </a:rPr>
              <a:t>20XX</a:t>
            </a:r>
            <a:r>
              <a:rPr lang="zh-CN" altLang="en-US" sz="1800" dirty="0">
                <a:solidFill>
                  <a:schemeClr val="tx1">
                    <a:lumMod val="65000"/>
                    <a:lumOff val="35000"/>
                  </a:schemeClr>
                </a:solidFill>
                <a:latin typeface="微软雅黑" pitchFamily="34" charset="-122"/>
                <a:ea typeface="微软雅黑" pitchFamily="34" charset="-122"/>
              </a:rPr>
              <a:t>我们所向披靡，</a:t>
            </a:r>
            <a:r>
              <a:rPr lang="en-US" altLang="zh-CN" sz="1800" dirty="0">
                <a:solidFill>
                  <a:schemeClr val="tx1">
                    <a:lumMod val="65000"/>
                    <a:lumOff val="35000"/>
                  </a:schemeClr>
                </a:solidFill>
                <a:latin typeface="微软雅黑" pitchFamily="34" charset="-122"/>
                <a:ea typeface="微软雅黑" pitchFamily="34" charset="-122"/>
              </a:rPr>
              <a:t>20XX</a:t>
            </a:r>
            <a:r>
              <a:rPr lang="zh-CN" altLang="en-US" sz="1800" dirty="0">
                <a:solidFill>
                  <a:schemeClr val="tx1">
                    <a:lumMod val="65000"/>
                    <a:lumOff val="35000"/>
                  </a:schemeClr>
                </a:solidFill>
                <a:latin typeface="微软雅黑" pitchFamily="34" charset="-122"/>
                <a:ea typeface="微软雅黑" pitchFamily="34" charset="-122"/>
              </a:rPr>
              <a:t>我们勇往直前！</a:t>
            </a:r>
            <a:endParaRPr lang="zh-CN" altLang="en-US" sz="1800" dirty="0">
              <a:solidFill>
                <a:schemeClr val="tx1">
                  <a:lumMod val="65000"/>
                  <a:lumOff val="35000"/>
                </a:schemeClr>
              </a:solidFill>
              <a:latin typeface="微软雅黑" pitchFamily="34" charset="-122"/>
              <a:ea typeface="微软雅黑" pitchFamily="34" charset="-122"/>
              <a:sym typeface="微软雅黑" pitchFamily="34" charset="-122"/>
            </a:endParaRPr>
          </a:p>
          <a:p>
            <a:pPr>
              <a:lnSpc>
                <a:spcPct val="150000"/>
              </a:lnSpc>
            </a:pPr>
            <a:endParaRPr lang="zh-CN" altLang="en-US" sz="18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1787160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par>
                                <p:cTn id="8" presetID="2" presetClass="entr" presetSubtype="1" decel="5000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1000" fill="hold"/>
                                        <p:tgtEl>
                                          <p:spTgt spid="17"/>
                                        </p:tgtEl>
                                        <p:attrNameLst>
                                          <p:attrName>ppt_x</p:attrName>
                                        </p:attrNameLst>
                                      </p:cBhvr>
                                      <p:tavLst>
                                        <p:tav tm="0">
                                          <p:val>
                                            <p:strVal val="#ppt_x"/>
                                          </p:val>
                                        </p:tav>
                                        <p:tav tm="100000">
                                          <p:val>
                                            <p:strVal val="#ppt_x"/>
                                          </p:val>
                                        </p:tav>
                                      </p:tavLst>
                                    </p:anim>
                                    <p:anim calcmode="lin" valueType="num">
                                      <p:cBhvr additive="base">
                                        <p:cTn id="11" dur="1000" fill="hold"/>
                                        <p:tgtEl>
                                          <p:spTgt spid="17"/>
                                        </p:tgtEl>
                                        <p:attrNameLst>
                                          <p:attrName>ppt_y</p:attrName>
                                        </p:attrNameLst>
                                      </p:cBhvr>
                                      <p:tavLst>
                                        <p:tav tm="0">
                                          <p:val>
                                            <p:strVal val="0-#ppt_h/2"/>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2" presetClass="entr" presetSubtype="9" decel="50000" fill="hold" nodeType="withEffect">
                                  <p:stCondLst>
                                    <p:cond delay="3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000" fill="hold"/>
                                        <p:tgtEl>
                                          <p:spTgt spid="14"/>
                                        </p:tgtEl>
                                        <p:attrNameLst>
                                          <p:attrName>ppt_x</p:attrName>
                                        </p:attrNameLst>
                                      </p:cBhvr>
                                      <p:tavLst>
                                        <p:tav tm="0">
                                          <p:val>
                                            <p:strVal val="0-#ppt_w/2"/>
                                          </p:val>
                                        </p:tav>
                                        <p:tav tm="100000">
                                          <p:val>
                                            <p:strVal val="#ppt_x"/>
                                          </p:val>
                                        </p:tav>
                                      </p:tavLst>
                                    </p:anim>
                                    <p:anim calcmode="lin" valueType="num">
                                      <p:cBhvr additive="base">
                                        <p:cTn id="19" dur="1000" fill="hold"/>
                                        <p:tgtEl>
                                          <p:spTgt spid="14"/>
                                        </p:tgtEl>
                                        <p:attrNameLst>
                                          <p:attrName>ppt_y</p:attrName>
                                        </p:attrNameLst>
                                      </p:cBhvr>
                                      <p:tavLst>
                                        <p:tav tm="0">
                                          <p:val>
                                            <p:strVal val="0-#ppt_h/2"/>
                                          </p:val>
                                        </p:tav>
                                        <p:tav tm="100000">
                                          <p:val>
                                            <p:strVal val="#ppt_y"/>
                                          </p:val>
                                        </p:tav>
                                      </p:tavLst>
                                    </p:anim>
                                  </p:childTnLst>
                                </p:cTn>
                              </p:par>
                              <p:par>
                                <p:cTn id="20" presetID="2" presetClass="entr" presetSubtype="12" decel="5000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1000" fill="hold"/>
                                        <p:tgtEl>
                                          <p:spTgt spid="22"/>
                                        </p:tgtEl>
                                        <p:attrNameLst>
                                          <p:attrName>ppt_x</p:attrName>
                                        </p:attrNameLst>
                                      </p:cBhvr>
                                      <p:tavLst>
                                        <p:tav tm="0">
                                          <p:val>
                                            <p:strVal val="0-#ppt_w/2"/>
                                          </p:val>
                                        </p:tav>
                                        <p:tav tm="100000">
                                          <p:val>
                                            <p:strVal val="#ppt_x"/>
                                          </p:val>
                                        </p:tav>
                                      </p:tavLst>
                                    </p:anim>
                                    <p:anim calcmode="lin" valueType="num">
                                      <p:cBhvr additive="base">
                                        <p:cTn id="23" dur="10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12" decel="50000" fill="hold" nodeType="withEffect">
                                  <p:stCondLst>
                                    <p:cond delay="3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1000" fill="hold"/>
                                        <p:tgtEl>
                                          <p:spTgt spid="23"/>
                                        </p:tgtEl>
                                        <p:attrNameLst>
                                          <p:attrName>ppt_x</p:attrName>
                                        </p:attrNameLst>
                                      </p:cBhvr>
                                      <p:tavLst>
                                        <p:tav tm="0">
                                          <p:val>
                                            <p:strVal val="0-#ppt_w/2"/>
                                          </p:val>
                                        </p:tav>
                                        <p:tav tm="100000">
                                          <p:val>
                                            <p:strVal val="#ppt_x"/>
                                          </p:val>
                                        </p:tav>
                                      </p:tavLst>
                                    </p:anim>
                                    <p:anim calcmode="lin" valueType="num">
                                      <p:cBhvr additive="base">
                                        <p:cTn id="27" dur="10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2300"/>
                            </p:stCondLst>
                            <p:childTnLst>
                              <p:par>
                                <p:cTn id="29" presetID="22" presetClass="entr" presetSubtype="8" fill="hold" grpId="0" nodeType="afterEffect">
                                  <p:stCondLst>
                                    <p:cond delay="0"/>
                                  </p:stCondLst>
                                  <p:iterate type="lt">
                                    <p:tmPct val="30000"/>
                                  </p:iterate>
                                  <p:childTnLst>
                                    <p:set>
                                      <p:cBhvr>
                                        <p:cTn id="30" dur="1" fill="hold">
                                          <p:stCondLst>
                                            <p:cond delay="0"/>
                                          </p:stCondLst>
                                        </p:cTn>
                                        <p:tgtEl>
                                          <p:spTgt spid="5"/>
                                        </p:tgtEl>
                                        <p:attrNameLst>
                                          <p:attrName>style.visibility</p:attrName>
                                        </p:attrNameLst>
                                      </p:cBhvr>
                                      <p:to>
                                        <p:strVal val="visible"/>
                                      </p:to>
                                    </p:set>
                                    <p:animEffect transition="in" filter="wipe(left)">
                                      <p:cBhvr>
                                        <p:cTn id="31" dur="100"/>
                                        <p:tgtEl>
                                          <p:spTgt spid="5"/>
                                        </p:tgtEl>
                                      </p:cBhvr>
                                    </p:animEffect>
                                  </p:childTnLst>
                                </p:cTn>
                              </p:par>
                              <p:par>
                                <p:cTn id="32" presetID="36" presetClass="emph" presetSubtype="0" fill="hold" grpId="1" nodeType="withEffect">
                                  <p:stCondLst>
                                    <p:cond delay="0"/>
                                  </p:stCondLst>
                                  <p:iterate type="lt">
                                    <p:tmPct val="30000"/>
                                  </p:iterate>
                                  <p:childTnLst>
                                    <p:animScale>
                                      <p:cBhvr>
                                        <p:cTn id="33" dur="50" autoRev="1" fill="hold">
                                          <p:stCondLst>
                                            <p:cond delay="0"/>
                                          </p:stCondLst>
                                        </p:cTn>
                                        <p:tgtEl>
                                          <p:spTgt spid="5"/>
                                        </p:tgtEl>
                                      </p:cBhvr>
                                      <p:to x="80000" y="100000"/>
                                    </p:animScale>
                                    <p:anim by="(#ppt_w*0.10)" calcmode="lin" valueType="num">
                                      <p:cBhvr>
                                        <p:cTn id="34" dur="50" autoRev="1" fill="hold">
                                          <p:stCondLst>
                                            <p:cond delay="0"/>
                                          </p:stCondLst>
                                        </p:cTn>
                                        <p:tgtEl>
                                          <p:spTgt spid="5"/>
                                        </p:tgtEl>
                                        <p:attrNameLst>
                                          <p:attrName>ppt_x</p:attrName>
                                        </p:attrNameLst>
                                      </p:cBhvr>
                                    </p:anim>
                                    <p:anim by="(-#ppt_w*0.10)" calcmode="lin" valueType="num">
                                      <p:cBhvr>
                                        <p:cTn id="35" dur="50" autoRev="1" fill="hold">
                                          <p:stCondLst>
                                            <p:cond delay="0"/>
                                          </p:stCondLst>
                                        </p:cTn>
                                        <p:tgtEl>
                                          <p:spTgt spid="5"/>
                                        </p:tgtEl>
                                        <p:attrNameLst>
                                          <p:attrName>ppt_y</p:attrName>
                                        </p:attrNameLst>
                                      </p:cBhvr>
                                    </p:anim>
                                    <p:animRot by="-480000">
                                      <p:cBhvr>
                                        <p:cTn id="36"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13" grpId="0"/>
      <p:bldP spid="5" grpId="0"/>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040939" y="2543560"/>
            <a:ext cx="3563472" cy="3647674"/>
            <a:chOff x="-412055" y="-2182172"/>
            <a:chExt cx="3563472" cy="3647674"/>
          </a:xfrm>
        </p:grpSpPr>
        <p:grpSp>
          <p:nvGrpSpPr>
            <p:cNvPr id="16" name="组合 15"/>
            <p:cNvGrpSpPr/>
            <p:nvPr/>
          </p:nvGrpSpPr>
          <p:grpSpPr>
            <a:xfrm>
              <a:off x="-412055" y="-2182172"/>
              <a:ext cx="3563472" cy="3647674"/>
              <a:chOff x="2160003" y="2746644"/>
              <a:chExt cx="3526233" cy="3609554"/>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19" name="椭圆 18"/>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1937881" y="-1896666"/>
              <a:ext cx="800219" cy="830997"/>
            </a:xfrm>
            <a:prstGeom prst="rect">
              <a:avLst/>
            </a:prstGeom>
            <a:noFill/>
          </p:spPr>
          <p:txBody>
            <a:bodyPr wrap="none" rtlCol="0">
              <a:spAutoFit/>
            </a:bodyPr>
            <a:lstStyle/>
            <a:p>
              <a:r>
                <a:rPr lang="en-US" altLang="zh-CN" sz="4800" dirty="0">
                  <a:solidFill>
                    <a:schemeClr val="bg1"/>
                  </a:solidFill>
                  <a:latin typeface="DFGothic-EB" panose="02010609010101010101" pitchFamily="1" charset="-128"/>
                  <a:ea typeface="DFGothic-EB" panose="02010609010101010101" pitchFamily="1" charset="-128"/>
                </a:rPr>
                <a:t>03</a:t>
              </a:r>
              <a:endParaRPr lang="zh-CN" altLang="en-US" sz="4800" dirty="0">
                <a:solidFill>
                  <a:schemeClr val="bg1"/>
                </a:solidFill>
                <a:latin typeface="DFGothic-EB" panose="02010609010101010101" pitchFamily="1" charset="-128"/>
                <a:ea typeface="DFGothic-EB" panose="02010609010101010101" pitchFamily="1" charset="-128"/>
              </a:endParaRPr>
            </a:p>
          </p:txBody>
        </p:sp>
      </p:grpSp>
      <p:sp>
        <p:nvSpPr>
          <p:cNvPr id="26" name="TextBox 11"/>
          <p:cNvSpPr txBox="1"/>
          <p:nvPr/>
        </p:nvSpPr>
        <p:spPr>
          <a:xfrm>
            <a:off x="5383191" y="2637565"/>
            <a:ext cx="4134465" cy="769441"/>
          </a:xfrm>
          <a:prstGeom prst="rect">
            <a:avLst/>
          </a:prstGeom>
          <a:noFill/>
        </p:spPr>
        <p:txBody>
          <a:bodyPr wrap="none" rtlCol="0">
            <a:spAutoFit/>
          </a:bodyPr>
          <a:lstStyle/>
          <a:p>
            <a:pPr marL="0" lvl="1"/>
            <a:r>
              <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rPr>
              <a:t>成果展示及问题</a:t>
            </a:r>
            <a:endParaRPr lang="en-US" altLang="zh-CN"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flipV="1">
            <a:off x="4915811" y="2496459"/>
            <a:ext cx="14604" cy="1662218"/>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4"/>
          <p:cNvSpPr txBox="1"/>
          <p:nvPr/>
        </p:nvSpPr>
        <p:spPr>
          <a:xfrm>
            <a:off x="5347344" y="3448264"/>
            <a:ext cx="1898010" cy="327635"/>
          </a:xfrm>
          <a:prstGeom prst="rect">
            <a:avLst/>
          </a:prstGeom>
          <a:noFill/>
        </p:spPr>
        <p:txBody>
          <a:bodyPr wrap="square" lIns="80625" tIns="40313" rIns="80625" bIns="40313"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项目前期</a:t>
            </a:r>
          </a:p>
        </p:txBody>
      </p:sp>
      <p:sp>
        <p:nvSpPr>
          <p:cNvPr id="29" name="TextBox 26"/>
          <p:cNvSpPr txBox="1"/>
          <p:nvPr/>
        </p:nvSpPr>
        <p:spPr>
          <a:xfrm>
            <a:off x="6790925" y="3456897"/>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执行过程</a:t>
            </a:r>
          </a:p>
        </p:txBody>
      </p:sp>
      <p:sp>
        <p:nvSpPr>
          <p:cNvPr id="30" name="TextBox 24"/>
          <p:cNvSpPr txBox="1"/>
          <p:nvPr/>
        </p:nvSpPr>
        <p:spPr>
          <a:xfrm>
            <a:off x="5347344" y="3867211"/>
            <a:ext cx="1898010"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解决方法</a:t>
            </a:r>
          </a:p>
        </p:txBody>
      </p:sp>
      <p:sp>
        <p:nvSpPr>
          <p:cNvPr id="31" name="TextBox 26"/>
          <p:cNvSpPr txBox="1"/>
          <p:nvPr/>
        </p:nvSpPr>
        <p:spPr>
          <a:xfrm>
            <a:off x="6790925" y="3875844"/>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成果展示</a:t>
            </a:r>
          </a:p>
        </p:txBody>
      </p:sp>
      <p:sp>
        <p:nvSpPr>
          <p:cNvPr id="32" name="TextBox 26"/>
          <p:cNvSpPr txBox="1"/>
          <p:nvPr/>
        </p:nvSpPr>
        <p:spPr>
          <a:xfrm>
            <a:off x="8169627" y="3452434"/>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存在问题</a:t>
            </a:r>
          </a:p>
        </p:txBody>
      </p:sp>
      <p:sp>
        <p:nvSpPr>
          <p:cNvPr id="33" name="TextBox 26"/>
          <p:cNvSpPr txBox="1"/>
          <p:nvPr/>
        </p:nvSpPr>
        <p:spPr>
          <a:xfrm>
            <a:off x="8160102" y="3875844"/>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收益增值</a:t>
            </a:r>
          </a:p>
        </p:txBody>
      </p:sp>
    </p:spTree>
    <p:extLst>
      <p:ext uri="{BB962C8B-B14F-4D97-AF65-F5344CB8AC3E}">
        <p14:creationId xmlns:p14="http://schemas.microsoft.com/office/powerpoint/2010/main" val="1758645834"/>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20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20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up)">
                                          <p:cBhvr>
                                            <p:cTn id="12" dur="500"/>
                                            <p:tgtEl>
                                              <p:spTgt spid="27"/>
                                            </p:tgtEl>
                                          </p:cBhvr>
                                        </p:animEffect>
                                      </p:childTnLst>
                                    </p:cTn>
                                  </p:par>
                                </p:childTnLst>
                              </p:cTn>
                            </p:par>
                            <p:par>
                              <p:cTn id="13" fill="hold">
                                <p:stCondLst>
                                  <p:cond delay="2500"/>
                                </p:stCondLst>
                                <p:childTnLst>
                                  <p:par>
                                    <p:cTn id="14" presetID="52" presetClass="entr" presetSubtype="0" fill="hold" grpId="0" nodeType="afterEffect">
                                      <p:stCondLst>
                                        <p:cond delay="0"/>
                                      </p:stCondLst>
                                      <p:iterate type="lt">
                                        <p:tmPct val="10000"/>
                                      </p:iterate>
                                      <p:childTnLst>
                                        <p:set>
                                          <p:cBhvr>
                                            <p:cTn id="15" dur="1" fill="hold">
                                              <p:stCondLst>
                                                <p:cond delay="0"/>
                                              </p:stCondLst>
                                            </p:cTn>
                                            <p:tgtEl>
                                              <p:spTgt spid="26"/>
                                            </p:tgtEl>
                                            <p:attrNameLst>
                                              <p:attrName>style.visibility</p:attrName>
                                            </p:attrNameLst>
                                          </p:cBhvr>
                                          <p:to>
                                            <p:strVal val="visible"/>
                                          </p:to>
                                        </p:set>
                                        <p:animScale>
                                          <p:cBhvr>
                                            <p:cTn id="1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6"/>
                                            </p:tgtEl>
                                            <p:attrNameLst>
                                              <p:attrName>ppt_x</p:attrName>
                                              <p:attrName>ppt_y</p:attrName>
                                            </p:attrNameLst>
                                          </p:cBhvr>
                                        </p:animMotion>
                                        <p:animEffect transition="in" filter="fade">
                                          <p:cBhvr>
                                            <p:cTn id="18" dur="1000"/>
                                            <p:tgtEl>
                                              <p:spTgt spid="26"/>
                                            </p:tgtEl>
                                          </p:cBhvr>
                                        </p:animEffect>
                                      </p:childTnLst>
                                    </p:cTn>
                                  </p:par>
                                </p:childTnLst>
                              </p:cTn>
                            </p:par>
                            <p:par>
                              <p:cTn id="19" fill="hold">
                                <p:stCondLst>
                                  <p:cond delay="4100"/>
                                </p:stCondLst>
                                <p:childTnLst>
                                  <p:par>
                                    <p:cTn id="20" presetID="50" presetClass="entr" presetSubtype="0" decel="10000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1000" fill="hold"/>
                                            <p:tgtEl>
                                              <p:spTgt spid="28"/>
                                            </p:tgtEl>
                                            <p:attrNameLst>
                                              <p:attrName>ppt_w</p:attrName>
                                            </p:attrNameLst>
                                          </p:cBhvr>
                                          <p:tavLst>
                                            <p:tav tm="0">
                                              <p:val>
                                                <p:strVal val="#ppt_w+.3"/>
                                              </p:val>
                                            </p:tav>
                                            <p:tav tm="100000">
                                              <p:val>
                                                <p:strVal val="#ppt_w"/>
                                              </p:val>
                                            </p:tav>
                                          </p:tavLst>
                                        </p:anim>
                                        <p:anim calcmode="lin" valueType="num">
                                          <p:cBhvr>
                                            <p:cTn id="23" dur="1000" fill="hold"/>
                                            <p:tgtEl>
                                              <p:spTgt spid="28"/>
                                            </p:tgtEl>
                                            <p:attrNameLst>
                                              <p:attrName>ppt_h</p:attrName>
                                            </p:attrNameLst>
                                          </p:cBhvr>
                                          <p:tavLst>
                                            <p:tav tm="0">
                                              <p:val>
                                                <p:strVal val="#ppt_h"/>
                                              </p:val>
                                            </p:tav>
                                            <p:tav tm="100000">
                                              <p:val>
                                                <p:strVal val="#ppt_h"/>
                                              </p:val>
                                            </p:tav>
                                          </p:tavLst>
                                        </p:anim>
                                        <p:animEffect transition="in" filter="fade">
                                          <p:cBhvr>
                                            <p:cTn id="24" dur="1000"/>
                                            <p:tgtEl>
                                              <p:spTgt spid="28"/>
                                            </p:tgtEl>
                                          </p:cBhvr>
                                        </p:animEffect>
                                      </p:childTnLst>
                                    </p:cTn>
                                  </p:par>
                                  <p:par>
                                    <p:cTn id="25" presetID="50" presetClass="entr" presetSubtype="0" decel="100000" fill="hold" grpId="0" nodeType="withEffect">
                                      <p:stCondLst>
                                        <p:cond delay="300"/>
                                      </p:stCondLst>
                                      <p:childTnLst>
                                        <p:set>
                                          <p:cBhvr>
                                            <p:cTn id="26" dur="1" fill="hold">
                                              <p:stCondLst>
                                                <p:cond delay="0"/>
                                              </p:stCondLst>
                                            </p:cTn>
                                            <p:tgtEl>
                                              <p:spTgt spid="29"/>
                                            </p:tgtEl>
                                            <p:attrNameLst>
                                              <p:attrName>style.visibility</p:attrName>
                                            </p:attrNameLst>
                                          </p:cBhvr>
                                          <p:to>
                                            <p:strVal val="visible"/>
                                          </p:to>
                                        </p:set>
                                        <p:anim calcmode="lin" valueType="num">
                                          <p:cBhvr>
                                            <p:cTn id="27" dur="1000" fill="hold"/>
                                            <p:tgtEl>
                                              <p:spTgt spid="29"/>
                                            </p:tgtEl>
                                            <p:attrNameLst>
                                              <p:attrName>ppt_w</p:attrName>
                                            </p:attrNameLst>
                                          </p:cBhvr>
                                          <p:tavLst>
                                            <p:tav tm="0">
                                              <p:val>
                                                <p:strVal val="#ppt_w+.3"/>
                                              </p:val>
                                            </p:tav>
                                            <p:tav tm="100000">
                                              <p:val>
                                                <p:strVal val="#ppt_w"/>
                                              </p:val>
                                            </p:tav>
                                          </p:tavLst>
                                        </p:anim>
                                        <p:anim calcmode="lin" valueType="num">
                                          <p:cBhvr>
                                            <p:cTn id="28" dur="1000" fill="hold"/>
                                            <p:tgtEl>
                                              <p:spTgt spid="29"/>
                                            </p:tgtEl>
                                            <p:attrNameLst>
                                              <p:attrName>ppt_h</p:attrName>
                                            </p:attrNameLst>
                                          </p:cBhvr>
                                          <p:tavLst>
                                            <p:tav tm="0">
                                              <p:val>
                                                <p:strVal val="#ppt_h"/>
                                              </p:val>
                                            </p:tav>
                                            <p:tav tm="100000">
                                              <p:val>
                                                <p:strVal val="#ppt_h"/>
                                              </p:val>
                                            </p:tav>
                                          </p:tavLst>
                                        </p:anim>
                                        <p:animEffect transition="in" filter="fade">
                                          <p:cBhvr>
                                            <p:cTn id="29" dur="1000"/>
                                            <p:tgtEl>
                                              <p:spTgt spid="29"/>
                                            </p:tgtEl>
                                          </p:cBhvr>
                                        </p:animEffect>
                                      </p:childTnLst>
                                    </p:cTn>
                                  </p:par>
                                  <p:par>
                                    <p:cTn id="30" presetID="50" presetClass="entr" presetSubtype="0" decel="100000" fill="hold" grpId="0" nodeType="withEffect">
                                      <p:stCondLst>
                                        <p:cond delay="600"/>
                                      </p:stCondLst>
                                      <p:childTnLst>
                                        <p:set>
                                          <p:cBhvr>
                                            <p:cTn id="31" dur="1" fill="hold">
                                              <p:stCondLst>
                                                <p:cond delay="0"/>
                                              </p:stCondLst>
                                            </p:cTn>
                                            <p:tgtEl>
                                              <p:spTgt spid="32"/>
                                            </p:tgtEl>
                                            <p:attrNameLst>
                                              <p:attrName>style.visibility</p:attrName>
                                            </p:attrNameLst>
                                          </p:cBhvr>
                                          <p:to>
                                            <p:strVal val="visible"/>
                                          </p:to>
                                        </p:set>
                                        <p:anim calcmode="lin" valueType="num">
                                          <p:cBhvr>
                                            <p:cTn id="32" dur="1000" fill="hold"/>
                                            <p:tgtEl>
                                              <p:spTgt spid="32"/>
                                            </p:tgtEl>
                                            <p:attrNameLst>
                                              <p:attrName>ppt_w</p:attrName>
                                            </p:attrNameLst>
                                          </p:cBhvr>
                                          <p:tavLst>
                                            <p:tav tm="0">
                                              <p:val>
                                                <p:strVal val="#ppt_w+.3"/>
                                              </p:val>
                                            </p:tav>
                                            <p:tav tm="100000">
                                              <p:val>
                                                <p:strVal val="#ppt_w"/>
                                              </p:val>
                                            </p:tav>
                                          </p:tavLst>
                                        </p:anim>
                                        <p:anim calcmode="lin" valueType="num">
                                          <p:cBhvr>
                                            <p:cTn id="33" dur="1000" fill="hold"/>
                                            <p:tgtEl>
                                              <p:spTgt spid="32"/>
                                            </p:tgtEl>
                                            <p:attrNameLst>
                                              <p:attrName>ppt_h</p:attrName>
                                            </p:attrNameLst>
                                          </p:cBhvr>
                                          <p:tavLst>
                                            <p:tav tm="0">
                                              <p:val>
                                                <p:strVal val="#ppt_h"/>
                                              </p:val>
                                            </p:tav>
                                            <p:tav tm="100000">
                                              <p:val>
                                                <p:strVal val="#ppt_h"/>
                                              </p:val>
                                            </p:tav>
                                          </p:tavLst>
                                        </p:anim>
                                        <p:animEffect transition="in" filter="fade">
                                          <p:cBhvr>
                                            <p:cTn id="34" dur="1000"/>
                                            <p:tgtEl>
                                              <p:spTgt spid="32"/>
                                            </p:tgtEl>
                                          </p:cBhvr>
                                        </p:animEffect>
                                      </p:childTnLst>
                                    </p:cTn>
                                  </p:par>
                                  <p:par>
                                    <p:cTn id="35" presetID="50" presetClass="entr" presetSubtype="0" decel="100000" fill="hold" grpId="0" nodeType="withEffect">
                                      <p:stCondLst>
                                        <p:cond delay="9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strVal val="#ppt_w+.3"/>
                                              </p:val>
                                            </p:tav>
                                            <p:tav tm="100000">
                                              <p:val>
                                                <p:strVal val="#ppt_w"/>
                                              </p:val>
                                            </p:tav>
                                          </p:tavLst>
                                        </p:anim>
                                        <p:anim calcmode="lin" valueType="num">
                                          <p:cBhvr>
                                            <p:cTn id="38" dur="1000" fill="hold"/>
                                            <p:tgtEl>
                                              <p:spTgt spid="30"/>
                                            </p:tgtEl>
                                            <p:attrNameLst>
                                              <p:attrName>ppt_h</p:attrName>
                                            </p:attrNameLst>
                                          </p:cBhvr>
                                          <p:tavLst>
                                            <p:tav tm="0">
                                              <p:val>
                                                <p:strVal val="#ppt_h"/>
                                              </p:val>
                                            </p:tav>
                                            <p:tav tm="100000">
                                              <p:val>
                                                <p:strVal val="#ppt_h"/>
                                              </p:val>
                                            </p:tav>
                                          </p:tavLst>
                                        </p:anim>
                                        <p:animEffect transition="in" filter="fade">
                                          <p:cBhvr>
                                            <p:cTn id="39" dur="1000"/>
                                            <p:tgtEl>
                                              <p:spTgt spid="30"/>
                                            </p:tgtEl>
                                          </p:cBhvr>
                                        </p:animEffect>
                                      </p:childTnLst>
                                    </p:cTn>
                                  </p:par>
                                  <p:par>
                                    <p:cTn id="40" presetID="50" presetClass="entr" presetSubtype="0" decel="100000" fill="hold" grpId="0" nodeType="withEffect">
                                      <p:stCondLst>
                                        <p:cond delay="12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strVal val="#ppt_w+.3"/>
                                              </p:val>
                                            </p:tav>
                                            <p:tav tm="100000">
                                              <p:val>
                                                <p:strVal val="#ppt_w"/>
                                              </p:val>
                                            </p:tav>
                                          </p:tavLst>
                                        </p:anim>
                                        <p:anim calcmode="lin" valueType="num">
                                          <p:cBhvr>
                                            <p:cTn id="43" dur="1000" fill="hold"/>
                                            <p:tgtEl>
                                              <p:spTgt spid="31"/>
                                            </p:tgtEl>
                                            <p:attrNameLst>
                                              <p:attrName>ppt_h</p:attrName>
                                            </p:attrNameLst>
                                          </p:cBhvr>
                                          <p:tavLst>
                                            <p:tav tm="0">
                                              <p:val>
                                                <p:strVal val="#ppt_h"/>
                                              </p:val>
                                            </p:tav>
                                            <p:tav tm="100000">
                                              <p:val>
                                                <p:strVal val="#ppt_h"/>
                                              </p:val>
                                            </p:tav>
                                          </p:tavLst>
                                        </p:anim>
                                        <p:animEffect transition="in" filter="fade">
                                          <p:cBhvr>
                                            <p:cTn id="44" dur="1000"/>
                                            <p:tgtEl>
                                              <p:spTgt spid="31"/>
                                            </p:tgtEl>
                                          </p:cBhvr>
                                        </p:animEffect>
                                      </p:childTnLst>
                                    </p:cTn>
                                  </p:par>
                                  <p:par>
                                    <p:cTn id="45" presetID="50" presetClass="entr" presetSubtype="0" decel="100000" fill="hold" grpId="0" nodeType="withEffect">
                                      <p:stCondLst>
                                        <p:cond delay="1500"/>
                                      </p:stCondLst>
                                      <p:childTnLst>
                                        <p:set>
                                          <p:cBhvr>
                                            <p:cTn id="46" dur="1" fill="hold">
                                              <p:stCondLst>
                                                <p:cond delay="0"/>
                                              </p:stCondLst>
                                            </p:cTn>
                                            <p:tgtEl>
                                              <p:spTgt spid="33"/>
                                            </p:tgtEl>
                                            <p:attrNameLst>
                                              <p:attrName>style.visibility</p:attrName>
                                            </p:attrNameLst>
                                          </p:cBhvr>
                                          <p:to>
                                            <p:strVal val="visible"/>
                                          </p:to>
                                        </p:set>
                                        <p:anim calcmode="lin" valueType="num">
                                          <p:cBhvr>
                                            <p:cTn id="47" dur="1000" fill="hold"/>
                                            <p:tgtEl>
                                              <p:spTgt spid="33"/>
                                            </p:tgtEl>
                                            <p:attrNameLst>
                                              <p:attrName>ppt_w</p:attrName>
                                            </p:attrNameLst>
                                          </p:cBhvr>
                                          <p:tavLst>
                                            <p:tav tm="0">
                                              <p:val>
                                                <p:strVal val="#ppt_w+.3"/>
                                              </p:val>
                                            </p:tav>
                                            <p:tav tm="100000">
                                              <p:val>
                                                <p:strVal val="#ppt_w"/>
                                              </p:val>
                                            </p:tav>
                                          </p:tavLst>
                                        </p:anim>
                                        <p:anim calcmode="lin" valueType="num">
                                          <p:cBhvr>
                                            <p:cTn id="48" dur="1000" fill="hold"/>
                                            <p:tgtEl>
                                              <p:spTgt spid="33"/>
                                            </p:tgtEl>
                                            <p:attrNameLst>
                                              <p:attrName>ppt_h</p:attrName>
                                            </p:attrNameLst>
                                          </p:cBhvr>
                                          <p:tavLst>
                                            <p:tav tm="0">
                                              <p:val>
                                                <p:strVal val="#ppt_h"/>
                                              </p:val>
                                            </p:tav>
                                            <p:tav tm="100000">
                                              <p:val>
                                                <p:strVal val="#ppt_h"/>
                                              </p:val>
                                            </p:tav>
                                          </p:tavLst>
                                        </p:anim>
                                        <p:animEffect transition="in" filter="fade">
                                          <p:cBhvr>
                                            <p:cTn id="4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29" grpId="0"/>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000" fill="hold"/>
                                            <p:tgtEl>
                                              <p:spTgt spid="15"/>
                                            </p:tgtEl>
                                            <p:attrNameLst>
                                              <p:attrName>ppt_x</p:attrName>
                                            </p:attrNameLst>
                                          </p:cBhvr>
                                          <p:tavLst>
                                            <p:tav tm="0">
                                              <p:val>
                                                <p:strVal val="0-#ppt_w/2"/>
                                              </p:val>
                                            </p:tav>
                                            <p:tav tm="100000">
                                              <p:val>
                                                <p:strVal val="#ppt_x"/>
                                              </p:val>
                                            </p:tav>
                                          </p:tavLst>
                                        </p:anim>
                                        <p:anim calcmode="lin" valueType="num">
                                          <p:cBhvr additive="base">
                                            <p:cTn id="8" dur="20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up)">
                                          <p:cBhvr>
                                            <p:cTn id="12" dur="500"/>
                                            <p:tgtEl>
                                              <p:spTgt spid="27"/>
                                            </p:tgtEl>
                                          </p:cBhvr>
                                        </p:animEffect>
                                      </p:childTnLst>
                                    </p:cTn>
                                  </p:par>
                                </p:childTnLst>
                              </p:cTn>
                            </p:par>
                            <p:par>
                              <p:cTn id="13" fill="hold">
                                <p:stCondLst>
                                  <p:cond delay="2500"/>
                                </p:stCondLst>
                                <p:childTnLst>
                                  <p:par>
                                    <p:cTn id="14" presetID="52" presetClass="entr" presetSubtype="0" fill="hold" grpId="0" nodeType="afterEffect">
                                      <p:stCondLst>
                                        <p:cond delay="0"/>
                                      </p:stCondLst>
                                      <p:iterate type="lt">
                                        <p:tmPct val="10000"/>
                                      </p:iterate>
                                      <p:childTnLst>
                                        <p:set>
                                          <p:cBhvr>
                                            <p:cTn id="15" dur="1" fill="hold">
                                              <p:stCondLst>
                                                <p:cond delay="0"/>
                                              </p:stCondLst>
                                            </p:cTn>
                                            <p:tgtEl>
                                              <p:spTgt spid="26"/>
                                            </p:tgtEl>
                                            <p:attrNameLst>
                                              <p:attrName>style.visibility</p:attrName>
                                            </p:attrNameLst>
                                          </p:cBhvr>
                                          <p:to>
                                            <p:strVal val="visible"/>
                                          </p:to>
                                        </p:set>
                                        <p:animScale>
                                          <p:cBhvr>
                                            <p:cTn id="1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6"/>
                                            </p:tgtEl>
                                            <p:attrNameLst>
                                              <p:attrName>ppt_x</p:attrName>
                                              <p:attrName>ppt_y</p:attrName>
                                            </p:attrNameLst>
                                          </p:cBhvr>
                                        </p:animMotion>
                                        <p:animEffect transition="in" filter="fade">
                                          <p:cBhvr>
                                            <p:cTn id="18" dur="1000"/>
                                            <p:tgtEl>
                                              <p:spTgt spid="26"/>
                                            </p:tgtEl>
                                          </p:cBhvr>
                                        </p:animEffect>
                                      </p:childTnLst>
                                    </p:cTn>
                                  </p:par>
                                </p:childTnLst>
                              </p:cTn>
                            </p:par>
                            <p:par>
                              <p:cTn id="19" fill="hold">
                                <p:stCondLst>
                                  <p:cond delay="4100"/>
                                </p:stCondLst>
                                <p:childTnLst>
                                  <p:par>
                                    <p:cTn id="20" presetID="50" presetClass="entr" presetSubtype="0" decel="10000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1000" fill="hold"/>
                                            <p:tgtEl>
                                              <p:spTgt spid="28"/>
                                            </p:tgtEl>
                                            <p:attrNameLst>
                                              <p:attrName>ppt_w</p:attrName>
                                            </p:attrNameLst>
                                          </p:cBhvr>
                                          <p:tavLst>
                                            <p:tav tm="0">
                                              <p:val>
                                                <p:strVal val="#ppt_w+.3"/>
                                              </p:val>
                                            </p:tav>
                                            <p:tav tm="100000">
                                              <p:val>
                                                <p:strVal val="#ppt_w"/>
                                              </p:val>
                                            </p:tav>
                                          </p:tavLst>
                                        </p:anim>
                                        <p:anim calcmode="lin" valueType="num">
                                          <p:cBhvr>
                                            <p:cTn id="23" dur="1000" fill="hold"/>
                                            <p:tgtEl>
                                              <p:spTgt spid="28"/>
                                            </p:tgtEl>
                                            <p:attrNameLst>
                                              <p:attrName>ppt_h</p:attrName>
                                            </p:attrNameLst>
                                          </p:cBhvr>
                                          <p:tavLst>
                                            <p:tav tm="0">
                                              <p:val>
                                                <p:strVal val="#ppt_h"/>
                                              </p:val>
                                            </p:tav>
                                            <p:tav tm="100000">
                                              <p:val>
                                                <p:strVal val="#ppt_h"/>
                                              </p:val>
                                            </p:tav>
                                          </p:tavLst>
                                        </p:anim>
                                        <p:animEffect transition="in" filter="fade">
                                          <p:cBhvr>
                                            <p:cTn id="24" dur="1000"/>
                                            <p:tgtEl>
                                              <p:spTgt spid="28"/>
                                            </p:tgtEl>
                                          </p:cBhvr>
                                        </p:animEffect>
                                      </p:childTnLst>
                                    </p:cTn>
                                  </p:par>
                                  <p:par>
                                    <p:cTn id="25" presetID="50" presetClass="entr" presetSubtype="0" decel="100000" fill="hold" grpId="0" nodeType="withEffect">
                                      <p:stCondLst>
                                        <p:cond delay="300"/>
                                      </p:stCondLst>
                                      <p:childTnLst>
                                        <p:set>
                                          <p:cBhvr>
                                            <p:cTn id="26" dur="1" fill="hold">
                                              <p:stCondLst>
                                                <p:cond delay="0"/>
                                              </p:stCondLst>
                                            </p:cTn>
                                            <p:tgtEl>
                                              <p:spTgt spid="29"/>
                                            </p:tgtEl>
                                            <p:attrNameLst>
                                              <p:attrName>style.visibility</p:attrName>
                                            </p:attrNameLst>
                                          </p:cBhvr>
                                          <p:to>
                                            <p:strVal val="visible"/>
                                          </p:to>
                                        </p:set>
                                        <p:anim calcmode="lin" valueType="num">
                                          <p:cBhvr>
                                            <p:cTn id="27" dur="1000" fill="hold"/>
                                            <p:tgtEl>
                                              <p:spTgt spid="29"/>
                                            </p:tgtEl>
                                            <p:attrNameLst>
                                              <p:attrName>ppt_w</p:attrName>
                                            </p:attrNameLst>
                                          </p:cBhvr>
                                          <p:tavLst>
                                            <p:tav tm="0">
                                              <p:val>
                                                <p:strVal val="#ppt_w+.3"/>
                                              </p:val>
                                            </p:tav>
                                            <p:tav tm="100000">
                                              <p:val>
                                                <p:strVal val="#ppt_w"/>
                                              </p:val>
                                            </p:tav>
                                          </p:tavLst>
                                        </p:anim>
                                        <p:anim calcmode="lin" valueType="num">
                                          <p:cBhvr>
                                            <p:cTn id="28" dur="1000" fill="hold"/>
                                            <p:tgtEl>
                                              <p:spTgt spid="29"/>
                                            </p:tgtEl>
                                            <p:attrNameLst>
                                              <p:attrName>ppt_h</p:attrName>
                                            </p:attrNameLst>
                                          </p:cBhvr>
                                          <p:tavLst>
                                            <p:tav tm="0">
                                              <p:val>
                                                <p:strVal val="#ppt_h"/>
                                              </p:val>
                                            </p:tav>
                                            <p:tav tm="100000">
                                              <p:val>
                                                <p:strVal val="#ppt_h"/>
                                              </p:val>
                                            </p:tav>
                                          </p:tavLst>
                                        </p:anim>
                                        <p:animEffect transition="in" filter="fade">
                                          <p:cBhvr>
                                            <p:cTn id="29" dur="1000"/>
                                            <p:tgtEl>
                                              <p:spTgt spid="29"/>
                                            </p:tgtEl>
                                          </p:cBhvr>
                                        </p:animEffect>
                                      </p:childTnLst>
                                    </p:cTn>
                                  </p:par>
                                  <p:par>
                                    <p:cTn id="30" presetID="50" presetClass="entr" presetSubtype="0" decel="100000" fill="hold" grpId="0" nodeType="withEffect">
                                      <p:stCondLst>
                                        <p:cond delay="600"/>
                                      </p:stCondLst>
                                      <p:childTnLst>
                                        <p:set>
                                          <p:cBhvr>
                                            <p:cTn id="31" dur="1" fill="hold">
                                              <p:stCondLst>
                                                <p:cond delay="0"/>
                                              </p:stCondLst>
                                            </p:cTn>
                                            <p:tgtEl>
                                              <p:spTgt spid="32"/>
                                            </p:tgtEl>
                                            <p:attrNameLst>
                                              <p:attrName>style.visibility</p:attrName>
                                            </p:attrNameLst>
                                          </p:cBhvr>
                                          <p:to>
                                            <p:strVal val="visible"/>
                                          </p:to>
                                        </p:set>
                                        <p:anim calcmode="lin" valueType="num">
                                          <p:cBhvr>
                                            <p:cTn id="32" dur="1000" fill="hold"/>
                                            <p:tgtEl>
                                              <p:spTgt spid="32"/>
                                            </p:tgtEl>
                                            <p:attrNameLst>
                                              <p:attrName>ppt_w</p:attrName>
                                            </p:attrNameLst>
                                          </p:cBhvr>
                                          <p:tavLst>
                                            <p:tav tm="0">
                                              <p:val>
                                                <p:strVal val="#ppt_w+.3"/>
                                              </p:val>
                                            </p:tav>
                                            <p:tav tm="100000">
                                              <p:val>
                                                <p:strVal val="#ppt_w"/>
                                              </p:val>
                                            </p:tav>
                                          </p:tavLst>
                                        </p:anim>
                                        <p:anim calcmode="lin" valueType="num">
                                          <p:cBhvr>
                                            <p:cTn id="33" dur="1000" fill="hold"/>
                                            <p:tgtEl>
                                              <p:spTgt spid="32"/>
                                            </p:tgtEl>
                                            <p:attrNameLst>
                                              <p:attrName>ppt_h</p:attrName>
                                            </p:attrNameLst>
                                          </p:cBhvr>
                                          <p:tavLst>
                                            <p:tav tm="0">
                                              <p:val>
                                                <p:strVal val="#ppt_h"/>
                                              </p:val>
                                            </p:tav>
                                            <p:tav tm="100000">
                                              <p:val>
                                                <p:strVal val="#ppt_h"/>
                                              </p:val>
                                            </p:tav>
                                          </p:tavLst>
                                        </p:anim>
                                        <p:animEffect transition="in" filter="fade">
                                          <p:cBhvr>
                                            <p:cTn id="34" dur="1000"/>
                                            <p:tgtEl>
                                              <p:spTgt spid="32"/>
                                            </p:tgtEl>
                                          </p:cBhvr>
                                        </p:animEffect>
                                      </p:childTnLst>
                                    </p:cTn>
                                  </p:par>
                                  <p:par>
                                    <p:cTn id="35" presetID="50" presetClass="entr" presetSubtype="0" decel="100000" fill="hold" grpId="0" nodeType="withEffect">
                                      <p:stCondLst>
                                        <p:cond delay="9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strVal val="#ppt_w+.3"/>
                                              </p:val>
                                            </p:tav>
                                            <p:tav tm="100000">
                                              <p:val>
                                                <p:strVal val="#ppt_w"/>
                                              </p:val>
                                            </p:tav>
                                          </p:tavLst>
                                        </p:anim>
                                        <p:anim calcmode="lin" valueType="num">
                                          <p:cBhvr>
                                            <p:cTn id="38" dur="1000" fill="hold"/>
                                            <p:tgtEl>
                                              <p:spTgt spid="30"/>
                                            </p:tgtEl>
                                            <p:attrNameLst>
                                              <p:attrName>ppt_h</p:attrName>
                                            </p:attrNameLst>
                                          </p:cBhvr>
                                          <p:tavLst>
                                            <p:tav tm="0">
                                              <p:val>
                                                <p:strVal val="#ppt_h"/>
                                              </p:val>
                                            </p:tav>
                                            <p:tav tm="100000">
                                              <p:val>
                                                <p:strVal val="#ppt_h"/>
                                              </p:val>
                                            </p:tav>
                                          </p:tavLst>
                                        </p:anim>
                                        <p:animEffect transition="in" filter="fade">
                                          <p:cBhvr>
                                            <p:cTn id="39" dur="1000"/>
                                            <p:tgtEl>
                                              <p:spTgt spid="30"/>
                                            </p:tgtEl>
                                          </p:cBhvr>
                                        </p:animEffect>
                                      </p:childTnLst>
                                    </p:cTn>
                                  </p:par>
                                  <p:par>
                                    <p:cTn id="40" presetID="50" presetClass="entr" presetSubtype="0" decel="100000" fill="hold" grpId="0" nodeType="withEffect">
                                      <p:stCondLst>
                                        <p:cond delay="12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strVal val="#ppt_w+.3"/>
                                              </p:val>
                                            </p:tav>
                                            <p:tav tm="100000">
                                              <p:val>
                                                <p:strVal val="#ppt_w"/>
                                              </p:val>
                                            </p:tav>
                                          </p:tavLst>
                                        </p:anim>
                                        <p:anim calcmode="lin" valueType="num">
                                          <p:cBhvr>
                                            <p:cTn id="43" dur="1000" fill="hold"/>
                                            <p:tgtEl>
                                              <p:spTgt spid="31"/>
                                            </p:tgtEl>
                                            <p:attrNameLst>
                                              <p:attrName>ppt_h</p:attrName>
                                            </p:attrNameLst>
                                          </p:cBhvr>
                                          <p:tavLst>
                                            <p:tav tm="0">
                                              <p:val>
                                                <p:strVal val="#ppt_h"/>
                                              </p:val>
                                            </p:tav>
                                            <p:tav tm="100000">
                                              <p:val>
                                                <p:strVal val="#ppt_h"/>
                                              </p:val>
                                            </p:tav>
                                          </p:tavLst>
                                        </p:anim>
                                        <p:animEffect transition="in" filter="fade">
                                          <p:cBhvr>
                                            <p:cTn id="44" dur="1000"/>
                                            <p:tgtEl>
                                              <p:spTgt spid="31"/>
                                            </p:tgtEl>
                                          </p:cBhvr>
                                        </p:animEffect>
                                      </p:childTnLst>
                                    </p:cTn>
                                  </p:par>
                                  <p:par>
                                    <p:cTn id="45" presetID="50" presetClass="entr" presetSubtype="0" decel="100000" fill="hold" grpId="0" nodeType="withEffect">
                                      <p:stCondLst>
                                        <p:cond delay="1500"/>
                                      </p:stCondLst>
                                      <p:childTnLst>
                                        <p:set>
                                          <p:cBhvr>
                                            <p:cTn id="46" dur="1" fill="hold">
                                              <p:stCondLst>
                                                <p:cond delay="0"/>
                                              </p:stCondLst>
                                            </p:cTn>
                                            <p:tgtEl>
                                              <p:spTgt spid="33"/>
                                            </p:tgtEl>
                                            <p:attrNameLst>
                                              <p:attrName>style.visibility</p:attrName>
                                            </p:attrNameLst>
                                          </p:cBhvr>
                                          <p:to>
                                            <p:strVal val="visible"/>
                                          </p:to>
                                        </p:set>
                                        <p:anim calcmode="lin" valueType="num">
                                          <p:cBhvr>
                                            <p:cTn id="47" dur="1000" fill="hold"/>
                                            <p:tgtEl>
                                              <p:spTgt spid="33"/>
                                            </p:tgtEl>
                                            <p:attrNameLst>
                                              <p:attrName>ppt_w</p:attrName>
                                            </p:attrNameLst>
                                          </p:cBhvr>
                                          <p:tavLst>
                                            <p:tav tm="0">
                                              <p:val>
                                                <p:strVal val="#ppt_w+.3"/>
                                              </p:val>
                                            </p:tav>
                                            <p:tav tm="100000">
                                              <p:val>
                                                <p:strVal val="#ppt_w"/>
                                              </p:val>
                                            </p:tav>
                                          </p:tavLst>
                                        </p:anim>
                                        <p:anim calcmode="lin" valueType="num">
                                          <p:cBhvr>
                                            <p:cTn id="48" dur="1000" fill="hold"/>
                                            <p:tgtEl>
                                              <p:spTgt spid="33"/>
                                            </p:tgtEl>
                                            <p:attrNameLst>
                                              <p:attrName>ppt_h</p:attrName>
                                            </p:attrNameLst>
                                          </p:cBhvr>
                                          <p:tavLst>
                                            <p:tav tm="0">
                                              <p:val>
                                                <p:strVal val="#ppt_h"/>
                                              </p:val>
                                            </p:tav>
                                            <p:tav tm="100000">
                                              <p:val>
                                                <p:strVal val="#ppt_h"/>
                                              </p:val>
                                            </p:tav>
                                          </p:tavLst>
                                        </p:anim>
                                        <p:animEffect transition="in" filter="fade">
                                          <p:cBhvr>
                                            <p:cTn id="4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29" grpId="0"/>
          <p:bldP spid="30" grpId="0"/>
          <p:bldP spid="31" grpId="0"/>
          <p:bldP spid="32" grpId="0"/>
          <p:bldP spid="33"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重点项目展示</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Key Project Display</a:t>
            </a:r>
          </a:p>
        </p:txBody>
      </p:sp>
      <p:pic>
        <p:nvPicPr>
          <p:cNvPr id="4" name="Picture 1"/>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sharpenSoften amount="25000"/>
                    </a14:imgEffect>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0" y="1795477"/>
            <a:ext cx="12194117" cy="2806239"/>
          </a:xfrm>
          <a:prstGeom prst="rect">
            <a:avLst/>
          </a:prstGeom>
        </p:spPr>
      </p:pic>
      <p:pic>
        <p:nvPicPr>
          <p:cNvPr id="5" name="Picture 2" descr="Monitor.png"/>
          <p:cNvPicPr>
            <a:picLocks noChangeAspect="1"/>
          </p:cNvPicPr>
          <p:nvPr/>
        </p:nvPicPr>
        <p:blipFill>
          <a:blip r:embed="rId5"/>
          <a:stretch>
            <a:fillRect/>
          </a:stretch>
        </p:blipFill>
        <p:spPr>
          <a:xfrm>
            <a:off x="5391443" y="1115415"/>
            <a:ext cx="4191756" cy="3493603"/>
          </a:xfrm>
          <a:prstGeom prst="rect">
            <a:avLst/>
          </a:prstGeom>
        </p:spPr>
      </p:pic>
      <p:pic>
        <p:nvPicPr>
          <p:cNvPr id="6"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86334" y="1305979"/>
            <a:ext cx="3761925" cy="2191440"/>
          </a:xfrm>
          <a:prstGeom prst="rect">
            <a:avLst/>
          </a:prstGeom>
          <a:blipFill>
            <a:blip r:embed="rId7"/>
            <a:stretch>
              <a:fillRect/>
            </a:stretch>
          </a:blipFill>
          <a:effectLst>
            <a:innerShdw blurRad="63500" dist="25400" dir="13500000">
              <a:prstClr val="black">
                <a:alpha val="21000"/>
              </a:prstClr>
            </a:innerShdw>
          </a:effectLst>
        </p:spPr>
      </p:pic>
      <p:pic>
        <p:nvPicPr>
          <p:cNvPr id="7" name="Picture 4" descr="Monitor-Light.png"/>
          <p:cNvPicPr>
            <a:picLocks noChangeAspect="1"/>
          </p:cNvPicPr>
          <p:nvPr/>
        </p:nvPicPr>
        <p:blipFill>
          <a:blip r:embed="rId8" cstate="print"/>
          <a:stretch>
            <a:fillRect/>
          </a:stretch>
        </p:blipFill>
        <p:spPr>
          <a:xfrm>
            <a:off x="7885776" y="1210699"/>
            <a:ext cx="1602157" cy="1960224"/>
          </a:xfrm>
          <a:prstGeom prst="rect">
            <a:avLst/>
          </a:prstGeom>
        </p:spPr>
      </p:pic>
      <p:pic>
        <p:nvPicPr>
          <p:cNvPr id="8" name="Picture 5" descr="ipad.png"/>
          <p:cNvPicPr>
            <a:picLocks noChangeAspect="1"/>
          </p:cNvPicPr>
          <p:nvPr/>
        </p:nvPicPr>
        <p:blipFill>
          <a:blip r:embed="rId9"/>
          <a:stretch>
            <a:fillRect/>
          </a:stretch>
        </p:blipFill>
        <p:spPr>
          <a:xfrm>
            <a:off x="7767183" y="1789345"/>
            <a:ext cx="3974549" cy="3811203"/>
          </a:xfrm>
          <a:prstGeom prst="rect">
            <a:avLst/>
          </a:prstGeom>
        </p:spPr>
      </p:pic>
      <p:pic>
        <p:nvPicPr>
          <p:cNvPr id="9"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655215" y="2007659"/>
            <a:ext cx="2080728" cy="2509580"/>
          </a:xfrm>
          <a:prstGeom prst="rect">
            <a:avLst/>
          </a:prstGeom>
          <a:effectLst>
            <a:innerShdw blurRad="63500" dist="25400" dir="13500000">
              <a:prstClr val="black">
                <a:alpha val="26000"/>
              </a:prstClr>
            </a:innerShdw>
          </a:effectLst>
        </p:spPr>
      </p:pic>
      <p:pic>
        <p:nvPicPr>
          <p:cNvPr id="10" name="Picture 7" descr="ipad-light.png"/>
          <p:cNvPicPr>
            <a:picLocks noChangeAspect="1"/>
          </p:cNvPicPr>
          <p:nvPr/>
        </p:nvPicPr>
        <p:blipFill>
          <a:blip r:embed="rId11"/>
          <a:stretch>
            <a:fillRect/>
          </a:stretch>
        </p:blipFill>
        <p:spPr>
          <a:xfrm flipH="1">
            <a:off x="9619270" y="1873364"/>
            <a:ext cx="1220828" cy="2763089"/>
          </a:xfrm>
          <a:prstGeom prst="rect">
            <a:avLst/>
          </a:prstGeom>
        </p:spPr>
      </p:pic>
      <p:sp>
        <p:nvSpPr>
          <p:cNvPr id="11" name="TextBox 46"/>
          <p:cNvSpPr txBox="1"/>
          <p:nvPr/>
        </p:nvSpPr>
        <p:spPr>
          <a:xfrm>
            <a:off x="1679510" y="4933447"/>
            <a:ext cx="1107971" cy="369318"/>
          </a:xfrm>
          <a:prstGeom prst="rect">
            <a:avLst/>
          </a:prstGeom>
          <a:noFill/>
        </p:spPr>
        <p:txBody>
          <a:bodyPr wrap="none" lIns="91428" tIns="45713" rIns="91428" bIns="45713" rtlCol="0">
            <a:spAutoFit/>
          </a:bodyPr>
          <a:lstStyle/>
          <a:p>
            <a:pPr defTabSz="1219170" fontAlgn="auto">
              <a:spcBef>
                <a:spcPts val="0"/>
              </a:spcBef>
              <a:spcAft>
                <a:spcPts val="0"/>
              </a:spcAft>
              <a:defRPr/>
            </a:pPr>
            <a:r>
              <a:rPr lang="zh-CN" altLang="en-US" kern="0" dirty="0">
                <a:solidFill>
                  <a:schemeClr val="accent3">
                    <a:lumMod val="50000"/>
                  </a:schemeClr>
                </a:solidFill>
                <a:latin typeface="微软雅黑"/>
                <a:ea typeface="微软雅黑"/>
              </a:rPr>
              <a:t>项目分析</a:t>
            </a:r>
          </a:p>
        </p:txBody>
      </p:sp>
      <p:sp>
        <p:nvSpPr>
          <p:cNvPr id="12" name="TextBox 47"/>
          <p:cNvSpPr txBox="1"/>
          <p:nvPr/>
        </p:nvSpPr>
        <p:spPr>
          <a:xfrm>
            <a:off x="5135894" y="4933447"/>
            <a:ext cx="1415748" cy="461651"/>
          </a:xfrm>
          <a:prstGeom prst="rect">
            <a:avLst/>
          </a:prstGeom>
          <a:noFill/>
        </p:spPr>
        <p:txBody>
          <a:bodyPr wrap="none" lIns="91428" tIns="45713" rIns="91428" bIns="45713"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2400" dirty="0">
                <a:solidFill>
                  <a:schemeClr val="accent3">
                    <a:lumMod val="50000"/>
                  </a:schemeClr>
                </a:solidFill>
              </a:rPr>
              <a:t>项目分析</a:t>
            </a:r>
          </a:p>
        </p:txBody>
      </p:sp>
      <p:sp>
        <p:nvSpPr>
          <p:cNvPr id="13" name="TextBox 48"/>
          <p:cNvSpPr txBox="1"/>
          <p:nvPr/>
        </p:nvSpPr>
        <p:spPr>
          <a:xfrm>
            <a:off x="8784299" y="4933447"/>
            <a:ext cx="1415748" cy="461651"/>
          </a:xfrm>
          <a:prstGeom prst="rect">
            <a:avLst/>
          </a:prstGeom>
          <a:noFill/>
        </p:spPr>
        <p:txBody>
          <a:bodyPr wrap="none" lIns="91428" tIns="45713" rIns="91428" bIns="45713"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lvl="0">
              <a:defRPr/>
            </a:pPr>
            <a:r>
              <a:rPr lang="zh-CN" altLang="en-US" sz="2400" dirty="0">
                <a:solidFill>
                  <a:schemeClr val="accent3">
                    <a:lumMod val="50000"/>
                  </a:schemeClr>
                </a:solidFill>
              </a:rPr>
              <a:t>项目分析</a:t>
            </a:r>
          </a:p>
        </p:txBody>
      </p:sp>
      <p:sp>
        <p:nvSpPr>
          <p:cNvPr id="14" name="TextBox 49"/>
          <p:cNvSpPr txBox="1"/>
          <p:nvPr/>
        </p:nvSpPr>
        <p:spPr>
          <a:xfrm>
            <a:off x="1012064" y="5478337"/>
            <a:ext cx="2929381" cy="831367"/>
          </a:xfrm>
          <a:prstGeom prst="rect">
            <a:avLst/>
          </a:prstGeom>
          <a:noFill/>
        </p:spPr>
        <p:txBody>
          <a:bodyPr wrap="square" lIns="91428" tIns="45713" rIns="91428" bIns="45713" rtlCol="0">
            <a:spAutoFit/>
          </a:bodyPr>
          <a:lstStyle/>
          <a:p>
            <a:pPr defTabSz="1219170" fontAlgn="auto">
              <a:lnSpc>
                <a:spcPct val="150000"/>
              </a:lnSpc>
              <a:spcBef>
                <a:spcPts val="0"/>
              </a:spcBef>
              <a:spcAft>
                <a:spcPts val="0"/>
              </a:spcAft>
              <a:defRPr/>
            </a:pPr>
            <a:r>
              <a:rPr lang="zh-CN" altLang="en-US" sz="1067" kern="0" dirty="0">
                <a:solidFill>
                  <a:srgbClr val="484849"/>
                </a:solidFill>
                <a:latin typeface="微软雅黑"/>
                <a:ea typeface="微软雅黑"/>
              </a:rPr>
              <a:t>这里可以添加主要内容这里可以添加主要内容这里可以添加主要内容这里可以添加主要内容可以添加主要内容这里可以添加主要内容</a:t>
            </a:r>
          </a:p>
        </p:txBody>
      </p:sp>
      <p:sp>
        <p:nvSpPr>
          <p:cNvPr id="15" name="TextBox 50"/>
          <p:cNvSpPr txBox="1"/>
          <p:nvPr/>
        </p:nvSpPr>
        <p:spPr>
          <a:xfrm>
            <a:off x="4488478" y="5478337"/>
            <a:ext cx="2929381" cy="831367"/>
          </a:xfrm>
          <a:prstGeom prst="rect">
            <a:avLst/>
          </a:prstGeom>
          <a:noFill/>
        </p:spPr>
        <p:txBody>
          <a:bodyPr wrap="square" lIns="91428" tIns="45713" rIns="91428" bIns="45713" rtlCol="0">
            <a:spAutoFit/>
          </a:bodyPr>
          <a:lstStyle/>
          <a:p>
            <a:pPr defTabSz="1219170" fontAlgn="auto">
              <a:lnSpc>
                <a:spcPct val="150000"/>
              </a:lnSpc>
              <a:spcBef>
                <a:spcPts val="0"/>
              </a:spcBef>
              <a:spcAft>
                <a:spcPts val="0"/>
              </a:spcAft>
              <a:defRPr/>
            </a:pPr>
            <a:r>
              <a:rPr lang="zh-CN" altLang="en-US" sz="1067" kern="0" dirty="0">
                <a:solidFill>
                  <a:srgbClr val="484849"/>
                </a:solidFill>
                <a:latin typeface="微软雅黑"/>
                <a:ea typeface="微软雅黑"/>
              </a:rPr>
              <a:t>这里可以添加主要内容这里可以添加主要内容这里可以添加主要内容这里可以添加主要内容可以添加主要内容这里可以添加主要内容</a:t>
            </a:r>
          </a:p>
        </p:txBody>
      </p:sp>
      <p:sp>
        <p:nvSpPr>
          <p:cNvPr id="16" name="TextBox 51"/>
          <p:cNvSpPr txBox="1"/>
          <p:nvPr/>
        </p:nvSpPr>
        <p:spPr>
          <a:xfrm>
            <a:off x="8073264" y="5478337"/>
            <a:ext cx="2929381" cy="831367"/>
          </a:xfrm>
          <a:prstGeom prst="rect">
            <a:avLst/>
          </a:prstGeom>
          <a:noFill/>
        </p:spPr>
        <p:txBody>
          <a:bodyPr wrap="square" lIns="91428" tIns="45713" rIns="91428" bIns="45713" rtlCol="0">
            <a:spAutoFit/>
          </a:bodyPr>
          <a:lstStyle/>
          <a:p>
            <a:pPr defTabSz="1219170" fontAlgn="auto">
              <a:lnSpc>
                <a:spcPct val="150000"/>
              </a:lnSpc>
              <a:spcBef>
                <a:spcPts val="0"/>
              </a:spcBef>
              <a:spcAft>
                <a:spcPts val="0"/>
              </a:spcAft>
              <a:defRPr/>
            </a:pPr>
            <a:r>
              <a:rPr lang="zh-CN" altLang="en-US" sz="1067" kern="0" dirty="0">
                <a:solidFill>
                  <a:srgbClr val="484849"/>
                </a:solidFill>
                <a:latin typeface="微软雅黑"/>
                <a:ea typeface="微软雅黑"/>
              </a:rPr>
              <a:t>这里可以添加主要内容这里可以添加主要内容这里可以添加主要内容这里可以添加主要内容可以添加主要内容这里可以添加主要内容</a:t>
            </a:r>
          </a:p>
        </p:txBody>
      </p:sp>
      <p:sp>
        <p:nvSpPr>
          <p:cNvPr id="17" name="文本框 37"/>
          <p:cNvSpPr>
            <a:spLocks noChangeArrowheads="1"/>
          </p:cNvSpPr>
          <p:nvPr/>
        </p:nvSpPr>
        <p:spPr bwMode="auto">
          <a:xfrm>
            <a:off x="239349" y="3311883"/>
            <a:ext cx="5346984" cy="1077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3" rIns="91443" bIns="45723">
            <a:spAutoFit/>
          </a:bodyPr>
          <a:lstStyle/>
          <a:p>
            <a:pPr algn="l"/>
            <a:r>
              <a:rPr lang="en-US" sz="6400" dirty="0">
                <a:solidFill>
                  <a:schemeClr val="bg1"/>
                </a:solidFill>
                <a:latin typeface="+mj-ea"/>
                <a:ea typeface="+mj-ea"/>
                <a:sym typeface="Arial" pitchFamily="34" charset="0"/>
              </a:rPr>
              <a:t>P</a:t>
            </a:r>
            <a:r>
              <a:rPr lang="en-US" sz="3200" dirty="0">
                <a:solidFill>
                  <a:schemeClr val="bg1"/>
                </a:solidFill>
                <a:latin typeface="+mj-ea"/>
                <a:ea typeface="+mj-ea"/>
                <a:sym typeface="Arial" pitchFamily="34" charset="0"/>
              </a:rPr>
              <a:t>ROJECT DISPLAY</a:t>
            </a:r>
            <a:endParaRPr lang="zh-CN" altLang="en-US" sz="3200" baseline="-3000" dirty="0">
              <a:solidFill>
                <a:schemeClr val="bg1"/>
              </a:solidFill>
              <a:latin typeface="+mj-ea"/>
              <a:ea typeface="+mj-ea"/>
              <a:sym typeface="Arial" pitchFamily="34" charset="0"/>
            </a:endParaRPr>
          </a:p>
        </p:txBody>
      </p:sp>
    </p:spTree>
    <p:extLst>
      <p:ext uri="{BB962C8B-B14F-4D97-AF65-F5344CB8AC3E}">
        <p14:creationId xmlns:p14="http://schemas.microsoft.com/office/powerpoint/2010/main" val="340302030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300"/>
                            </p:stCondLst>
                            <p:childTnLst>
                              <p:par>
                                <p:cTn id="14" presetID="14" presetClass="entr" presetSubtype="1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par>
                          <p:cTn id="17" fill="hold">
                            <p:stCondLst>
                              <p:cond delay="18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300"/>
                            </p:stCondLst>
                            <p:childTnLst>
                              <p:par>
                                <p:cTn id="22" presetID="42"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par>
                          <p:cTn id="27" fill="hold">
                            <p:stCondLst>
                              <p:cond delay="3300"/>
                            </p:stCondLst>
                            <p:childTnLst>
                              <p:par>
                                <p:cTn id="28" presetID="22" presetClass="entr" presetSubtype="1"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par>
                                <p:cTn id="31" presetID="22" presetClass="entr" presetSubtype="1"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800"/>
                            </p:stCondLst>
                            <p:childTnLst>
                              <p:par>
                                <p:cTn id="35" presetID="42"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par>
                          <p:cTn id="40" fill="hold">
                            <p:stCondLst>
                              <p:cond delay="4800"/>
                            </p:stCondLst>
                            <p:childTnLst>
                              <p:par>
                                <p:cTn id="41" presetID="22" presetClass="entr" presetSubtype="1"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par>
                                <p:cTn id="44" presetID="22" presetClass="entr" presetSubtype="1"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childTnLst>
                          </p:cTn>
                        </p:par>
                        <p:par>
                          <p:cTn id="47" fill="hold">
                            <p:stCondLst>
                              <p:cond delay="5300"/>
                            </p:stCondLst>
                            <p:childTnLst>
                              <p:par>
                                <p:cTn id="48" presetID="22" presetClass="entr" presetSubtype="8"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childTnLst>
                          </p:cTn>
                        </p:par>
                        <p:par>
                          <p:cTn id="57" fill="hold">
                            <p:stCondLst>
                              <p:cond delay="5800"/>
                            </p:stCondLst>
                            <p:childTnLst>
                              <p:par>
                                <p:cTn id="58" presetID="22" presetClass="entr" presetSubtype="1"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500"/>
                                        <p:tgtEl>
                                          <p:spTgt spid="14"/>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up)">
                                      <p:cBhvr>
                                        <p:cTn id="63" dur="500"/>
                                        <p:tgtEl>
                                          <p:spTgt spid="1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up)">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12" grpId="0"/>
      <p:bldP spid="13" grpId="0"/>
      <p:bldP spid="14" grpId="0"/>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工作执行过程</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Work execution process</a:t>
            </a:r>
          </a:p>
        </p:txBody>
      </p:sp>
      <p:sp>
        <p:nvSpPr>
          <p:cNvPr id="8" name="燕尾形箭头 7"/>
          <p:cNvSpPr/>
          <p:nvPr/>
        </p:nvSpPr>
        <p:spPr>
          <a:xfrm>
            <a:off x="623392" y="3044957"/>
            <a:ext cx="10945216" cy="30480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9079" fontAlgn="auto">
              <a:spcBef>
                <a:spcPts val="0"/>
              </a:spcBef>
              <a:spcAft>
                <a:spcPts val="0"/>
              </a:spcAft>
              <a:defRPr/>
            </a:pPr>
            <a:endParaRPr lang="zh-CN" altLang="en-US" sz="3319">
              <a:latin typeface="Arial" panose="020B0604020202020204" pitchFamily="34" charset="0"/>
              <a:ea typeface="微软雅黑" panose="020B0503020204020204" pitchFamily="34" charset="-122"/>
              <a:cs typeface="Arial" panose="020B0604020202020204" pitchFamily="34" charset="0"/>
            </a:endParaRPr>
          </a:p>
        </p:txBody>
      </p:sp>
      <p:grpSp>
        <p:nvGrpSpPr>
          <p:cNvPr id="37" name="组合 36"/>
          <p:cNvGrpSpPr/>
          <p:nvPr/>
        </p:nvGrpSpPr>
        <p:grpSpPr>
          <a:xfrm>
            <a:off x="-1149231" y="2142611"/>
            <a:ext cx="4318665" cy="4420713"/>
            <a:chOff x="2160003" y="2746644"/>
            <a:chExt cx="3526233" cy="3609554"/>
          </a:xfrm>
        </p:grpSpPr>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39" name="椭圆 38"/>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1339272" y="2110975"/>
            <a:ext cx="4498096" cy="4606254"/>
            <a:chOff x="5528177" y="3619500"/>
            <a:chExt cx="3565023" cy="3650745"/>
          </a:xfrm>
        </p:grpSpPr>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47" name="椭圆 46"/>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4045835" y="2129450"/>
            <a:ext cx="4318665" cy="4420713"/>
            <a:chOff x="2160003" y="2746644"/>
            <a:chExt cx="3526233" cy="3609554"/>
          </a:xfrm>
        </p:grpSpPr>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53" name="椭圆 52"/>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6479605" y="2150521"/>
            <a:ext cx="4498096" cy="4606254"/>
            <a:chOff x="5528177" y="3619500"/>
            <a:chExt cx="3565023" cy="3650745"/>
          </a:xfrm>
        </p:grpSpPr>
        <p:pic>
          <p:nvPicPr>
            <p:cNvPr id="55" name="图片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56" name="椭圆 55"/>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extBox 26"/>
          <p:cNvSpPr txBox="1"/>
          <p:nvPr/>
        </p:nvSpPr>
        <p:spPr>
          <a:xfrm>
            <a:off x="1206312" y="4581129"/>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333" dirty="0"/>
              <a:t>点击输入简要文字内容，文字内容需概括精炼，不用多余的文字修饰，言简意赅的说明分项内容</a:t>
            </a:r>
            <a:r>
              <a:rPr lang="en-US" altLang="zh-CN" sz="1333" dirty="0"/>
              <a:t>……</a:t>
            </a:r>
          </a:p>
        </p:txBody>
      </p:sp>
      <p:sp>
        <p:nvSpPr>
          <p:cNvPr id="5" name="TextBox 27"/>
          <p:cNvSpPr txBox="1"/>
          <p:nvPr/>
        </p:nvSpPr>
        <p:spPr>
          <a:xfrm>
            <a:off x="3883346" y="4581129"/>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333" dirty="0"/>
              <a:t>点击输入简要文字内容，文字内容需概括精炼，不用多余的文字修饰，言简意赅的说明分项内容</a:t>
            </a:r>
            <a:r>
              <a:rPr lang="en-US" altLang="zh-CN" sz="1333" dirty="0"/>
              <a:t>……</a:t>
            </a:r>
          </a:p>
        </p:txBody>
      </p:sp>
      <p:sp>
        <p:nvSpPr>
          <p:cNvPr id="6" name="TextBox 28"/>
          <p:cNvSpPr txBox="1"/>
          <p:nvPr/>
        </p:nvSpPr>
        <p:spPr>
          <a:xfrm>
            <a:off x="6542816" y="4591749"/>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333" dirty="0"/>
              <a:t>点击输入简要文字内容，文字内容需概括精炼，不用多余的文字修饰，言简意赅的说明分项内容</a:t>
            </a:r>
            <a:r>
              <a:rPr lang="en-US" altLang="zh-CN" sz="1333" dirty="0"/>
              <a:t>……</a:t>
            </a:r>
          </a:p>
        </p:txBody>
      </p:sp>
      <p:sp>
        <p:nvSpPr>
          <p:cNvPr id="7" name="TextBox 29"/>
          <p:cNvSpPr txBox="1"/>
          <p:nvPr/>
        </p:nvSpPr>
        <p:spPr>
          <a:xfrm>
            <a:off x="9160506" y="4591749"/>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333" dirty="0"/>
              <a:t>点击输入简要文字内容，文字内容需概括精炼，不用多余的文字修饰，言简意赅的说明分项内容</a:t>
            </a:r>
            <a:r>
              <a:rPr lang="en-US" altLang="zh-CN" sz="1333" dirty="0"/>
              <a:t>……</a:t>
            </a:r>
          </a:p>
        </p:txBody>
      </p:sp>
      <p:sp>
        <p:nvSpPr>
          <p:cNvPr id="81" name="文本框 80"/>
          <p:cNvSpPr txBox="1"/>
          <p:nvPr/>
        </p:nvSpPr>
        <p:spPr>
          <a:xfrm>
            <a:off x="1576460" y="3017594"/>
            <a:ext cx="1210588" cy="400110"/>
          </a:xfrm>
          <a:prstGeom prst="rect">
            <a:avLst/>
          </a:prstGeom>
          <a:noFill/>
        </p:spPr>
        <p:txBody>
          <a:bodyPr wrap="none" rtlCol="0">
            <a:spAutoFit/>
          </a:bodyPr>
          <a:lstStyle/>
          <a:p>
            <a:r>
              <a:rPr lang="zh-CN" altLang="en-US" sz="2000" dirty="0">
                <a:solidFill>
                  <a:schemeClr val="bg1"/>
                </a:solidFill>
                <a:latin typeface="微软雅黑" pitchFamily="34" charset="-122"/>
                <a:ea typeface="微软雅黑" pitchFamily="34" charset="-122"/>
                <a:cs typeface="Arial" panose="020B0604020202020204" pitchFamily="34" charset="0"/>
                <a:sym typeface="Calibri" pitchFamily="34" charset="0"/>
              </a:rPr>
              <a:t>第一阶段</a:t>
            </a:r>
          </a:p>
        </p:txBody>
      </p:sp>
      <p:sp>
        <p:nvSpPr>
          <p:cNvPr id="82" name="文本框 81"/>
          <p:cNvSpPr txBox="1"/>
          <p:nvPr/>
        </p:nvSpPr>
        <p:spPr>
          <a:xfrm>
            <a:off x="4225815" y="3017594"/>
            <a:ext cx="1210588" cy="400110"/>
          </a:xfrm>
          <a:prstGeom prst="rect">
            <a:avLst/>
          </a:prstGeom>
          <a:noFill/>
        </p:spPr>
        <p:txBody>
          <a:bodyPr wrap="none" rtlCol="0">
            <a:spAutoFit/>
          </a:bodyPr>
          <a:lstStyle/>
          <a:p>
            <a:r>
              <a:rPr lang="zh-CN" altLang="en-US"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第二阶段</a:t>
            </a:r>
          </a:p>
        </p:txBody>
      </p:sp>
      <p:sp>
        <p:nvSpPr>
          <p:cNvPr id="83" name="文本框 82"/>
          <p:cNvSpPr txBox="1"/>
          <p:nvPr/>
        </p:nvSpPr>
        <p:spPr>
          <a:xfrm>
            <a:off x="6836459" y="3017594"/>
            <a:ext cx="1210588" cy="400110"/>
          </a:xfrm>
          <a:prstGeom prst="rect">
            <a:avLst/>
          </a:prstGeom>
          <a:noFill/>
        </p:spPr>
        <p:txBody>
          <a:bodyPr wrap="none" rtlCol="0">
            <a:spAutoFit/>
          </a:bodyPr>
          <a:lstStyle/>
          <a:p>
            <a:r>
              <a:rPr lang="zh-CN" altLang="en-US" sz="2000" dirty="0">
                <a:solidFill>
                  <a:schemeClr val="bg1"/>
                </a:solidFill>
                <a:latin typeface="微软雅黑" pitchFamily="34" charset="-122"/>
                <a:ea typeface="微软雅黑" pitchFamily="34" charset="-122"/>
                <a:cs typeface="Arial" panose="020B0604020202020204" pitchFamily="34" charset="0"/>
                <a:sym typeface="Calibri" pitchFamily="34" charset="0"/>
              </a:rPr>
              <a:t>第三阶段</a:t>
            </a:r>
          </a:p>
        </p:txBody>
      </p:sp>
      <p:sp>
        <p:nvSpPr>
          <p:cNvPr id="84" name="文本框 83"/>
          <p:cNvSpPr txBox="1"/>
          <p:nvPr/>
        </p:nvSpPr>
        <p:spPr>
          <a:xfrm>
            <a:off x="9354885" y="3017594"/>
            <a:ext cx="1210588" cy="400110"/>
          </a:xfrm>
          <a:prstGeom prst="rect">
            <a:avLst/>
          </a:prstGeom>
          <a:noFill/>
        </p:spPr>
        <p:txBody>
          <a:bodyPr wrap="none" rtlCol="0">
            <a:spAutoFit/>
          </a:bodyPr>
          <a:lstStyle/>
          <a:p>
            <a:r>
              <a:rPr lang="zh-CN" altLang="en-US" sz="2000" dirty="0">
                <a:solidFill>
                  <a:schemeClr val="tx1">
                    <a:lumMod val="65000"/>
                    <a:lumOff val="35000"/>
                  </a:schemeClr>
                </a:solidFill>
                <a:latin typeface="微软雅黑" pitchFamily="34" charset="-122"/>
                <a:ea typeface="微软雅黑" pitchFamily="34" charset="-122"/>
                <a:cs typeface="Arial" panose="020B0604020202020204" pitchFamily="34" charset="0"/>
                <a:sym typeface="Calibri" pitchFamily="34" charset="0"/>
              </a:rPr>
              <a:t>第四阶段</a:t>
            </a:r>
          </a:p>
        </p:txBody>
      </p:sp>
    </p:spTree>
    <p:extLst>
      <p:ext uri="{BB962C8B-B14F-4D97-AF65-F5344CB8AC3E}">
        <p14:creationId xmlns:p14="http://schemas.microsoft.com/office/powerpoint/2010/main" val="3810812066"/>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4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1000"/>
                                            <p:tgtEl>
                                              <p:spTgt spid="8"/>
                                            </p:tgtEl>
                                          </p:cBhvr>
                                        </p:animEffect>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8000">
                                          <p:cBhvr additive="base">
                                            <p:cTn id="19" dur="1400" fill="hold"/>
                                            <p:tgtEl>
                                              <p:spTgt spid="37"/>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3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90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par>
                                    <p:cTn id="24" presetID="2" presetClass="entr" presetSubtype="3" accel="52000" fill="hold" nodeType="withEffect" p14:presetBounceEnd="54000">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14:bounceEnd="54000">
                                          <p:cBhvr additive="base">
                                            <p:cTn id="26" dur="1400" fill="hold"/>
                                            <p:tgtEl>
                                              <p:spTgt spid="45"/>
                                            </p:tgtEl>
                                            <p:attrNameLst>
                                              <p:attrName>ppt_x</p:attrName>
                                            </p:attrNameLst>
                                          </p:cBhvr>
                                          <p:tavLst>
                                            <p:tav tm="0">
                                              <p:val>
                                                <p:strVal val="1+#ppt_w/2"/>
                                              </p:val>
                                            </p:tav>
                                            <p:tav tm="100000">
                                              <p:val>
                                                <p:strVal val="#ppt_x"/>
                                              </p:val>
                                            </p:tav>
                                          </p:tavLst>
                                        </p:anim>
                                        <p:anim calcmode="lin" valueType="num" p14:bounceEnd="54000">
                                          <p:cBhvr additive="base">
                                            <p:cTn id="27" dur="1400" fill="hold"/>
                                            <p:tgtEl>
                                              <p:spTgt spid="45"/>
                                            </p:tgtEl>
                                            <p:attrNameLst>
                                              <p:attrName>ppt_y</p:attrName>
                                            </p:attrNameLst>
                                          </p:cBhvr>
                                          <p:tavLst>
                                            <p:tav tm="0">
                                              <p:val>
                                                <p:strVal val="0-#ppt_h/2"/>
                                              </p:val>
                                            </p:tav>
                                            <p:tav tm="100000">
                                              <p:val>
                                                <p:strVal val="#ppt_y"/>
                                              </p:val>
                                            </p:tav>
                                          </p:tavLst>
                                        </p:anim>
                                      </p:childTnLst>
                                    </p:cTn>
                                  </p:par>
                                  <p:par>
                                    <p:cTn id="28" presetID="10" presetClass="entr" presetSubtype="0" fill="hold" grpId="0" nodeType="withEffect">
                                      <p:stCondLst>
                                        <p:cond delay="9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par>
                                    <p:cTn id="31" presetID="2" presetClass="entr" presetSubtype="3" accel="61000" fill="hold" nodeType="withEffect" p14:presetBounceEnd="58000">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14:bounceEnd="58000">
                                          <p:cBhvr additive="base">
                                            <p:cTn id="33" dur="1400" fill="hold"/>
                                            <p:tgtEl>
                                              <p:spTgt spid="51"/>
                                            </p:tgtEl>
                                            <p:attrNameLst>
                                              <p:attrName>ppt_x</p:attrName>
                                            </p:attrNameLst>
                                          </p:cBhvr>
                                          <p:tavLst>
                                            <p:tav tm="0">
                                              <p:val>
                                                <p:strVal val="1+#ppt_w/2"/>
                                              </p:val>
                                            </p:tav>
                                            <p:tav tm="100000">
                                              <p:val>
                                                <p:strVal val="#ppt_x"/>
                                              </p:val>
                                            </p:tav>
                                          </p:tavLst>
                                        </p:anim>
                                        <p:anim calcmode="lin" valueType="num" p14:bounceEnd="58000">
                                          <p:cBhvr additive="base">
                                            <p:cTn id="34" dur="1400" fill="hold"/>
                                            <p:tgtEl>
                                              <p:spTgt spid="51"/>
                                            </p:tgtEl>
                                            <p:attrNameLst>
                                              <p:attrName>ppt_y</p:attrName>
                                            </p:attrNameLst>
                                          </p:cBhvr>
                                          <p:tavLst>
                                            <p:tav tm="0">
                                              <p:val>
                                                <p:strVal val="0-#ppt_h/2"/>
                                              </p:val>
                                            </p:tav>
                                            <p:tav tm="100000">
                                              <p:val>
                                                <p:strVal val="#ppt_y"/>
                                              </p:val>
                                            </p:tav>
                                          </p:tavLst>
                                        </p:anim>
                                      </p:childTnLst>
                                    </p:cTn>
                                  </p:par>
                                  <p:par>
                                    <p:cTn id="35" presetID="10" presetClass="entr" presetSubtype="0" fill="hold" grpId="0" nodeType="withEffect">
                                      <p:stCondLst>
                                        <p:cond delay="90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500"/>
                                            <p:tgtEl>
                                              <p:spTgt spid="83"/>
                                            </p:tgtEl>
                                          </p:cBhvr>
                                        </p:animEffect>
                                      </p:childTnLst>
                                    </p:cTn>
                                  </p:par>
                                  <p:par>
                                    <p:cTn id="38" presetID="2" presetClass="entr" presetSubtype="3" accel="52000" fill="hold" nodeType="withEffect" p14:presetBounceEnd="54000">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14:bounceEnd="54000">
                                          <p:cBhvr additive="base">
                                            <p:cTn id="40" dur="1400" fill="hold"/>
                                            <p:tgtEl>
                                              <p:spTgt spid="54"/>
                                            </p:tgtEl>
                                            <p:attrNameLst>
                                              <p:attrName>ppt_x</p:attrName>
                                            </p:attrNameLst>
                                          </p:cBhvr>
                                          <p:tavLst>
                                            <p:tav tm="0">
                                              <p:val>
                                                <p:strVal val="1+#ppt_w/2"/>
                                              </p:val>
                                            </p:tav>
                                            <p:tav tm="100000">
                                              <p:val>
                                                <p:strVal val="#ppt_x"/>
                                              </p:val>
                                            </p:tav>
                                          </p:tavLst>
                                        </p:anim>
                                        <p:anim calcmode="lin" valueType="num" p14:bounceEnd="54000">
                                          <p:cBhvr additive="base">
                                            <p:cTn id="41" dur="1400" fill="hold"/>
                                            <p:tgtEl>
                                              <p:spTgt spid="54"/>
                                            </p:tgtEl>
                                            <p:attrNameLst>
                                              <p:attrName>ppt_y</p:attrName>
                                            </p:attrNameLst>
                                          </p:cBhvr>
                                          <p:tavLst>
                                            <p:tav tm="0">
                                              <p:val>
                                                <p:strVal val="0-#ppt_h/2"/>
                                              </p:val>
                                            </p:tav>
                                            <p:tav tm="100000">
                                              <p:val>
                                                <p:strVal val="#ppt_y"/>
                                              </p:val>
                                            </p:tav>
                                          </p:tavLst>
                                        </p:anim>
                                      </p:childTnLst>
                                    </p:cTn>
                                  </p:par>
                                  <p:par>
                                    <p:cTn id="42" presetID="10" presetClass="entr" presetSubtype="0" fill="hold" grpId="0" nodeType="withEffect">
                                      <p:stCondLst>
                                        <p:cond delay="900"/>
                                      </p:stCondLst>
                                      <p:childTnLst>
                                        <p:set>
                                          <p:cBhvr>
                                            <p:cTn id="43" dur="1" fill="hold">
                                              <p:stCondLst>
                                                <p:cond delay="0"/>
                                              </p:stCondLst>
                                            </p:cTn>
                                            <p:tgtEl>
                                              <p:spTgt spid="84"/>
                                            </p:tgtEl>
                                            <p:attrNameLst>
                                              <p:attrName>style.visibility</p:attrName>
                                            </p:attrNameLst>
                                          </p:cBhvr>
                                          <p:to>
                                            <p:strVal val="visible"/>
                                          </p:to>
                                        </p:set>
                                        <p:animEffect transition="in" filter="fade">
                                          <p:cBhvr>
                                            <p:cTn id="44" dur="500"/>
                                            <p:tgtEl>
                                              <p:spTgt spid="84"/>
                                            </p:tgtEl>
                                          </p:cBhvr>
                                        </p:animEffect>
                                      </p:childTnLst>
                                    </p:cTn>
                                  </p:par>
                                </p:childTnLst>
                              </p:cTn>
                            </p:par>
                            <p:par>
                              <p:cTn id="45" fill="hold">
                                <p:stCondLst>
                                  <p:cond delay="2850"/>
                                </p:stCondLst>
                                <p:childTnLst>
                                  <p:par>
                                    <p:cTn id="46" presetID="22" presetClass="entr" presetSubtype="2"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right)">
                                          <p:cBhvr>
                                            <p:cTn id="48" dur="500"/>
                                            <p:tgtEl>
                                              <p:spTgt spid="4"/>
                                            </p:tgtEl>
                                          </p:cBhvr>
                                        </p:animEffect>
                                      </p:childTnLst>
                                    </p:cTn>
                                  </p:par>
                                  <p:par>
                                    <p:cTn id="49" presetID="22" presetClass="entr" presetSubtype="2" fill="hold" grpId="0" nodeType="withEffect">
                                      <p:stCondLst>
                                        <p:cond delay="200"/>
                                      </p:stCondLst>
                                      <p:childTnLst>
                                        <p:set>
                                          <p:cBhvr>
                                            <p:cTn id="50" dur="1" fill="hold">
                                              <p:stCondLst>
                                                <p:cond delay="0"/>
                                              </p:stCondLst>
                                            </p:cTn>
                                            <p:tgtEl>
                                              <p:spTgt spid="5"/>
                                            </p:tgtEl>
                                            <p:attrNameLst>
                                              <p:attrName>style.visibility</p:attrName>
                                            </p:attrNameLst>
                                          </p:cBhvr>
                                          <p:to>
                                            <p:strVal val="visible"/>
                                          </p:to>
                                        </p:set>
                                        <p:animEffect transition="in" filter="wipe(right)">
                                          <p:cBhvr>
                                            <p:cTn id="51" dur="500"/>
                                            <p:tgtEl>
                                              <p:spTgt spid="5"/>
                                            </p:tgtEl>
                                          </p:cBhvr>
                                        </p:animEffect>
                                      </p:childTnLst>
                                    </p:cTn>
                                  </p:par>
                                  <p:par>
                                    <p:cTn id="52" presetID="22" presetClass="entr" presetSubtype="2" fill="hold" grpId="0" nodeType="withEffect">
                                      <p:stCondLst>
                                        <p:cond delay="400"/>
                                      </p:stCondLst>
                                      <p:childTnLst>
                                        <p:set>
                                          <p:cBhvr>
                                            <p:cTn id="53" dur="1" fill="hold">
                                              <p:stCondLst>
                                                <p:cond delay="0"/>
                                              </p:stCondLst>
                                            </p:cTn>
                                            <p:tgtEl>
                                              <p:spTgt spid="6"/>
                                            </p:tgtEl>
                                            <p:attrNameLst>
                                              <p:attrName>style.visibility</p:attrName>
                                            </p:attrNameLst>
                                          </p:cBhvr>
                                          <p:to>
                                            <p:strVal val="visible"/>
                                          </p:to>
                                        </p:set>
                                        <p:animEffect transition="in" filter="wipe(right)">
                                          <p:cBhvr>
                                            <p:cTn id="54" dur="500"/>
                                            <p:tgtEl>
                                              <p:spTgt spid="6"/>
                                            </p:tgtEl>
                                          </p:cBhvr>
                                        </p:animEffect>
                                      </p:childTnLst>
                                    </p:cTn>
                                  </p:par>
                                  <p:par>
                                    <p:cTn id="55" presetID="22" presetClass="entr" presetSubtype="2" fill="hold" grpId="0" nodeType="withEffect">
                                      <p:stCondLst>
                                        <p:cond delay="600"/>
                                      </p:stCondLst>
                                      <p:childTnLst>
                                        <p:set>
                                          <p:cBhvr>
                                            <p:cTn id="56" dur="1" fill="hold">
                                              <p:stCondLst>
                                                <p:cond delay="0"/>
                                              </p:stCondLst>
                                            </p:cTn>
                                            <p:tgtEl>
                                              <p:spTgt spid="7"/>
                                            </p:tgtEl>
                                            <p:attrNameLst>
                                              <p:attrName>style.visibility</p:attrName>
                                            </p:attrNameLst>
                                          </p:cBhvr>
                                          <p:to>
                                            <p:strVal val="visible"/>
                                          </p:to>
                                        </p:set>
                                        <p:animEffect transition="in" filter="wipe(right)">
                                          <p:cBhvr>
                                            <p:cTn id="5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P spid="4" grpId="0"/>
          <p:bldP spid="5" grpId="0"/>
          <p:bldP spid="6" grpId="0"/>
          <p:bldP spid="7" grpId="0"/>
          <p:bldP spid="81" grpId="0"/>
          <p:bldP spid="82" grpId="0"/>
          <p:bldP spid="83" grpId="0"/>
          <p:bldP spid="8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4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1000"/>
                                            <p:tgtEl>
                                              <p:spTgt spid="8"/>
                                            </p:tgtEl>
                                          </p:cBhvr>
                                        </p:animEffect>
                                      </p:childTnLst>
                                    </p:cTn>
                                  </p:par>
                                  <p:par>
                                    <p:cTn id="17" presetID="2" presetClass="entr" presetSubtype="3" accel="6100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400" fill="hold"/>
                                            <p:tgtEl>
                                              <p:spTgt spid="37"/>
                                            </p:tgtEl>
                                            <p:attrNameLst>
                                              <p:attrName>ppt_x</p:attrName>
                                            </p:attrNameLst>
                                          </p:cBhvr>
                                          <p:tavLst>
                                            <p:tav tm="0">
                                              <p:val>
                                                <p:strVal val="1+#ppt_w/2"/>
                                              </p:val>
                                            </p:tav>
                                            <p:tav tm="100000">
                                              <p:val>
                                                <p:strVal val="#ppt_x"/>
                                              </p:val>
                                            </p:tav>
                                          </p:tavLst>
                                        </p:anim>
                                        <p:anim calcmode="lin" valueType="num">
                                          <p:cBhvr additive="base">
                                            <p:cTn id="20" dur="1400" fill="hold"/>
                                            <p:tgtEl>
                                              <p:spTgt spid="3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90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par>
                                    <p:cTn id="24" presetID="2" presetClass="entr" presetSubtype="3" accel="5200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1400" fill="hold"/>
                                            <p:tgtEl>
                                              <p:spTgt spid="45"/>
                                            </p:tgtEl>
                                            <p:attrNameLst>
                                              <p:attrName>ppt_x</p:attrName>
                                            </p:attrNameLst>
                                          </p:cBhvr>
                                          <p:tavLst>
                                            <p:tav tm="0">
                                              <p:val>
                                                <p:strVal val="1+#ppt_w/2"/>
                                              </p:val>
                                            </p:tav>
                                            <p:tav tm="100000">
                                              <p:val>
                                                <p:strVal val="#ppt_x"/>
                                              </p:val>
                                            </p:tav>
                                          </p:tavLst>
                                        </p:anim>
                                        <p:anim calcmode="lin" valueType="num">
                                          <p:cBhvr additive="base">
                                            <p:cTn id="27" dur="1400" fill="hold"/>
                                            <p:tgtEl>
                                              <p:spTgt spid="45"/>
                                            </p:tgtEl>
                                            <p:attrNameLst>
                                              <p:attrName>ppt_y</p:attrName>
                                            </p:attrNameLst>
                                          </p:cBhvr>
                                          <p:tavLst>
                                            <p:tav tm="0">
                                              <p:val>
                                                <p:strVal val="0-#ppt_h/2"/>
                                              </p:val>
                                            </p:tav>
                                            <p:tav tm="100000">
                                              <p:val>
                                                <p:strVal val="#ppt_y"/>
                                              </p:val>
                                            </p:tav>
                                          </p:tavLst>
                                        </p:anim>
                                      </p:childTnLst>
                                    </p:cTn>
                                  </p:par>
                                  <p:par>
                                    <p:cTn id="28" presetID="10" presetClass="entr" presetSubtype="0" fill="hold" grpId="0" nodeType="withEffect">
                                      <p:stCondLst>
                                        <p:cond delay="9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par>
                                    <p:cTn id="31" presetID="2" presetClass="entr" presetSubtype="3" accel="61000"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1400" fill="hold"/>
                                            <p:tgtEl>
                                              <p:spTgt spid="51"/>
                                            </p:tgtEl>
                                            <p:attrNameLst>
                                              <p:attrName>ppt_x</p:attrName>
                                            </p:attrNameLst>
                                          </p:cBhvr>
                                          <p:tavLst>
                                            <p:tav tm="0">
                                              <p:val>
                                                <p:strVal val="1+#ppt_w/2"/>
                                              </p:val>
                                            </p:tav>
                                            <p:tav tm="100000">
                                              <p:val>
                                                <p:strVal val="#ppt_x"/>
                                              </p:val>
                                            </p:tav>
                                          </p:tavLst>
                                        </p:anim>
                                        <p:anim calcmode="lin" valueType="num">
                                          <p:cBhvr additive="base">
                                            <p:cTn id="34" dur="1400" fill="hold"/>
                                            <p:tgtEl>
                                              <p:spTgt spid="51"/>
                                            </p:tgtEl>
                                            <p:attrNameLst>
                                              <p:attrName>ppt_y</p:attrName>
                                            </p:attrNameLst>
                                          </p:cBhvr>
                                          <p:tavLst>
                                            <p:tav tm="0">
                                              <p:val>
                                                <p:strVal val="0-#ppt_h/2"/>
                                              </p:val>
                                            </p:tav>
                                            <p:tav tm="100000">
                                              <p:val>
                                                <p:strVal val="#ppt_y"/>
                                              </p:val>
                                            </p:tav>
                                          </p:tavLst>
                                        </p:anim>
                                      </p:childTnLst>
                                    </p:cTn>
                                  </p:par>
                                  <p:par>
                                    <p:cTn id="35" presetID="10" presetClass="entr" presetSubtype="0" fill="hold" grpId="0" nodeType="withEffect">
                                      <p:stCondLst>
                                        <p:cond delay="90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500"/>
                                            <p:tgtEl>
                                              <p:spTgt spid="83"/>
                                            </p:tgtEl>
                                          </p:cBhvr>
                                        </p:animEffect>
                                      </p:childTnLst>
                                    </p:cTn>
                                  </p:par>
                                  <p:par>
                                    <p:cTn id="38" presetID="2" presetClass="entr" presetSubtype="3" accel="52000" fill="hold" nodeType="with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additive="base">
                                            <p:cTn id="40" dur="1400" fill="hold"/>
                                            <p:tgtEl>
                                              <p:spTgt spid="54"/>
                                            </p:tgtEl>
                                            <p:attrNameLst>
                                              <p:attrName>ppt_x</p:attrName>
                                            </p:attrNameLst>
                                          </p:cBhvr>
                                          <p:tavLst>
                                            <p:tav tm="0">
                                              <p:val>
                                                <p:strVal val="1+#ppt_w/2"/>
                                              </p:val>
                                            </p:tav>
                                            <p:tav tm="100000">
                                              <p:val>
                                                <p:strVal val="#ppt_x"/>
                                              </p:val>
                                            </p:tav>
                                          </p:tavLst>
                                        </p:anim>
                                        <p:anim calcmode="lin" valueType="num">
                                          <p:cBhvr additive="base">
                                            <p:cTn id="41" dur="1400" fill="hold"/>
                                            <p:tgtEl>
                                              <p:spTgt spid="54"/>
                                            </p:tgtEl>
                                            <p:attrNameLst>
                                              <p:attrName>ppt_y</p:attrName>
                                            </p:attrNameLst>
                                          </p:cBhvr>
                                          <p:tavLst>
                                            <p:tav tm="0">
                                              <p:val>
                                                <p:strVal val="0-#ppt_h/2"/>
                                              </p:val>
                                            </p:tav>
                                            <p:tav tm="100000">
                                              <p:val>
                                                <p:strVal val="#ppt_y"/>
                                              </p:val>
                                            </p:tav>
                                          </p:tavLst>
                                        </p:anim>
                                      </p:childTnLst>
                                    </p:cTn>
                                  </p:par>
                                  <p:par>
                                    <p:cTn id="42" presetID="10" presetClass="entr" presetSubtype="0" fill="hold" grpId="0" nodeType="withEffect">
                                      <p:stCondLst>
                                        <p:cond delay="900"/>
                                      </p:stCondLst>
                                      <p:childTnLst>
                                        <p:set>
                                          <p:cBhvr>
                                            <p:cTn id="43" dur="1" fill="hold">
                                              <p:stCondLst>
                                                <p:cond delay="0"/>
                                              </p:stCondLst>
                                            </p:cTn>
                                            <p:tgtEl>
                                              <p:spTgt spid="84"/>
                                            </p:tgtEl>
                                            <p:attrNameLst>
                                              <p:attrName>style.visibility</p:attrName>
                                            </p:attrNameLst>
                                          </p:cBhvr>
                                          <p:to>
                                            <p:strVal val="visible"/>
                                          </p:to>
                                        </p:set>
                                        <p:animEffect transition="in" filter="fade">
                                          <p:cBhvr>
                                            <p:cTn id="44" dur="500"/>
                                            <p:tgtEl>
                                              <p:spTgt spid="84"/>
                                            </p:tgtEl>
                                          </p:cBhvr>
                                        </p:animEffect>
                                      </p:childTnLst>
                                    </p:cTn>
                                  </p:par>
                                </p:childTnLst>
                              </p:cTn>
                            </p:par>
                            <p:par>
                              <p:cTn id="45" fill="hold">
                                <p:stCondLst>
                                  <p:cond delay="2850"/>
                                </p:stCondLst>
                                <p:childTnLst>
                                  <p:par>
                                    <p:cTn id="46" presetID="22" presetClass="entr" presetSubtype="2"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right)">
                                          <p:cBhvr>
                                            <p:cTn id="48" dur="500"/>
                                            <p:tgtEl>
                                              <p:spTgt spid="4"/>
                                            </p:tgtEl>
                                          </p:cBhvr>
                                        </p:animEffect>
                                      </p:childTnLst>
                                    </p:cTn>
                                  </p:par>
                                  <p:par>
                                    <p:cTn id="49" presetID="22" presetClass="entr" presetSubtype="2" fill="hold" grpId="0" nodeType="withEffect">
                                      <p:stCondLst>
                                        <p:cond delay="200"/>
                                      </p:stCondLst>
                                      <p:childTnLst>
                                        <p:set>
                                          <p:cBhvr>
                                            <p:cTn id="50" dur="1" fill="hold">
                                              <p:stCondLst>
                                                <p:cond delay="0"/>
                                              </p:stCondLst>
                                            </p:cTn>
                                            <p:tgtEl>
                                              <p:spTgt spid="5"/>
                                            </p:tgtEl>
                                            <p:attrNameLst>
                                              <p:attrName>style.visibility</p:attrName>
                                            </p:attrNameLst>
                                          </p:cBhvr>
                                          <p:to>
                                            <p:strVal val="visible"/>
                                          </p:to>
                                        </p:set>
                                        <p:animEffect transition="in" filter="wipe(right)">
                                          <p:cBhvr>
                                            <p:cTn id="51" dur="500"/>
                                            <p:tgtEl>
                                              <p:spTgt spid="5"/>
                                            </p:tgtEl>
                                          </p:cBhvr>
                                        </p:animEffect>
                                      </p:childTnLst>
                                    </p:cTn>
                                  </p:par>
                                  <p:par>
                                    <p:cTn id="52" presetID="22" presetClass="entr" presetSubtype="2" fill="hold" grpId="0" nodeType="withEffect">
                                      <p:stCondLst>
                                        <p:cond delay="400"/>
                                      </p:stCondLst>
                                      <p:childTnLst>
                                        <p:set>
                                          <p:cBhvr>
                                            <p:cTn id="53" dur="1" fill="hold">
                                              <p:stCondLst>
                                                <p:cond delay="0"/>
                                              </p:stCondLst>
                                            </p:cTn>
                                            <p:tgtEl>
                                              <p:spTgt spid="6"/>
                                            </p:tgtEl>
                                            <p:attrNameLst>
                                              <p:attrName>style.visibility</p:attrName>
                                            </p:attrNameLst>
                                          </p:cBhvr>
                                          <p:to>
                                            <p:strVal val="visible"/>
                                          </p:to>
                                        </p:set>
                                        <p:animEffect transition="in" filter="wipe(right)">
                                          <p:cBhvr>
                                            <p:cTn id="54" dur="500"/>
                                            <p:tgtEl>
                                              <p:spTgt spid="6"/>
                                            </p:tgtEl>
                                          </p:cBhvr>
                                        </p:animEffect>
                                      </p:childTnLst>
                                    </p:cTn>
                                  </p:par>
                                  <p:par>
                                    <p:cTn id="55" presetID="22" presetClass="entr" presetSubtype="2" fill="hold" grpId="0" nodeType="withEffect">
                                      <p:stCondLst>
                                        <p:cond delay="600"/>
                                      </p:stCondLst>
                                      <p:childTnLst>
                                        <p:set>
                                          <p:cBhvr>
                                            <p:cTn id="56" dur="1" fill="hold">
                                              <p:stCondLst>
                                                <p:cond delay="0"/>
                                              </p:stCondLst>
                                            </p:cTn>
                                            <p:tgtEl>
                                              <p:spTgt spid="7"/>
                                            </p:tgtEl>
                                            <p:attrNameLst>
                                              <p:attrName>style.visibility</p:attrName>
                                            </p:attrNameLst>
                                          </p:cBhvr>
                                          <p:to>
                                            <p:strVal val="visible"/>
                                          </p:to>
                                        </p:set>
                                        <p:animEffect transition="in" filter="wipe(right)">
                                          <p:cBhvr>
                                            <p:cTn id="5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P spid="4" grpId="0"/>
          <p:bldP spid="5" grpId="0"/>
          <p:bldP spid="6" grpId="0"/>
          <p:bldP spid="7" grpId="0"/>
          <p:bldP spid="81" grpId="0"/>
          <p:bldP spid="82" grpId="0"/>
          <p:bldP spid="83" grpId="0"/>
          <p:bldP spid="8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工作存在问题</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There Is A Problem With The Work</a:t>
            </a:r>
          </a:p>
        </p:txBody>
      </p:sp>
      <p:grpSp>
        <p:nvGrpSpPr>
          <p:cNvPr id="4" name="组合 3"/>
          <p:cNvGrpSpPr/>
          <p:nvPr/>
        </p:nvGrpSpPr>
        <p:grpSpPr>
          <a:xfrm>
            <a:off x="1396455" y="2596521"/>
            <a:ext cx="9281832" cy="2399155"/>
            <a:chOff x="1260022" y="2163164"/>
            <a:chExt cx="6960165" cy="1748634"/>
          </a:xfrm>
          <a:noFill/>
          <a:effectLst>
            <a:outerShdw blurRad="76200" dist="38100" dir="5400000" algn="t" rotWithShape="0">
              <a:prstClr val="black">
                <a:alpha val="28000"/>
              </a:prstClr>
            </a:outerShdw>
          </a:effectLst>
        </p:grpSpPr>
        <p:sp>
          <p:nvSpPr>
            <p:cNvPr id="5"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6"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7"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8"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grpSp>
      <p:grpSp>
        <p:nvGrpSpPr>
          <p:cNvPr id="9" name="组合 8"/>
          <p:cNvGrpSpPr/>
          <p:nvPr/>
        </p:nvGrpSpPr>
        <p:grpSpPr>
          <a:xfrm>
            <a:off x="1460650" y="1796484"/>
            <a:ext cx="2226437" cy="1092896"/>
            <a:chOff x="6084168" y="1274556"/>
            <a:chExt cx="1669538" cy="796563"/>
          </a:xfrm>
        </p:grpSpPr>
        <p:sp>
          <p:nvSpPr>
            <p:cNvPr id="10" name="TextBox 8"/>
            <p:cNvSpPr txBox="1"/>
            <p:nvPr/>
          </p:nvSpPr>
          <p:spPr>
            <a:xfrm>
              <a:off x="6084168" y="1514664"/>
              <a:ext cx="1669538" cy="556455"/>
            </a:xfrm>
            <a:prstGeom prst="rect">
              <a:avLst/>
            </a:prstGeom>
            <a:noFill/>
          </p:spPr>
          <p:txBody>
            <a:bodyPr wrap="square" lIns="121908" tIns="60953" rIns="121908" bIns="60953" rtlCol="0">
              <a:spAutoFit/>
            </a:bodyPr>
            <a:lstStyle/>
            <a:p>
              <a:pPr>
                <a:lnSpc>
                  <a:spcPct val="130000"/>
                </a:lnSpc>
              </a:pPr>
              <a:r>
                <a:rPr lang="zh-CN" altLang="en-US" sz="1067" dirty="0">
                  <a:solidFill>
                    <a:schemeClr val="tx1">
                      <a:lumMod val="50000"/>
                      <a:lumOff val="50000"/>
                    </a:schemeClr>
                  </a:solidFill>
                  <a:latin typeface="微软雅黑" pitchFamily="34" charset="-122"/>
                  <a:ea typeface="微软雅黑" pitchFamily="34" charset="-122"/>
                </a:rPr>
                <a:t>您的内容打在这里，或者通过您的内容打在这里，或者您的内容打在这里，</a:t>
              </a:r>
            </a:p>
          </p:txBody>
        </p:sp>
        <p:sp>
          <p:nvSpPr>
            <p:cNvPr id="11" name="TextBox 9"/>
            <p:cNvSpPr txBox="1"/>
            <p:nvPr/>
          </p:nvSpPr>
          <p:spPr>
            <a:xfrm>
              <a:off x="6532344" y="1274556"/>
              <a:ext cx="1008112" cy="269190"/>
            </a:xfrm>
            <a:prstGeom prst="rect">
              <a:avLst/>
            </a:prstGeom>
            <a:noFill/>
          </p:spPr>
          <p:txBody>
            <a:bodyPr wrap="square" lIns="121908" tIns="0" rIns="121908" bIns="0" rtlCol="0" anchor="t">
              <a:spAutoFit/>
            </a:bodyPr>
            <a:lstStyle/>
            <a:p>
              <a:pPr>
                <a:lnSpc>
                  <a:spcPct val="150000"/>
                </a:lnSpc>
              </a:pPr>
              <a:r>
                <a:rPr lang="zh-CN" altLang="en-US" sz="1600" dirty="0">
                  <a:solidFill>
                    <a:schemeClr val="tx1">
                      <a:lumMod val="50000"/>
                      <a:lumOff val="50000"/>
                    </a:schemeClr>
                  </a:solidFill>
                  <a:latin typeface="微软雅黑" pitchFamily="34" charset="-122"/>
                  <a:ea typeface="微软雅黑" pitchFamily="34" charset="-122"/>
                  <a:cs typeface="华文黑体" pitchFamily="2" charset="-122"/>
                </a:rPr>
                <a:t>添加标题</a:t>
              </a:r>
            </a:p>
          </p:txBody>
        </p:sp>
      </p:grpSp>
      <p:grpSp>
        <p:nvGrpSpPr>
          <p:cNvPr id="12" name="组合 11"/>
          <p:cNvGrpSpPr/>
          <p:nvPr/>
        </p:nvGrpSpPr>
        <p:grpSpPr>
          <a:xfrm>
            <a:off x="3791827" y="4977001"/>
            <a:ext cx="2226437" cy="1092896"/>
            <a:chOff x="6084168" y="1274556"/>
            <a:chExt cx="1669538" cy="796563"/>
          </a:xfrm>
        </p:grpSpPr>
        <p:sp>
          <p:nvSpPr>
            <p:cNvPr id="13" name="TextBox 11"/>
            <p:cNvSpPr txBox="1"/>
            <p:nvPr/>
          </p:nvSpPr>
          <p:spPr>
            <a:xfrm>
              <a:off x="6084168" y="1514664"/>
              <a:ext cx="1669538" cy="556455"/>
            </a:xfrm>
            <a:prstGeom prst="rect">
              <a:avLst/>
            </a:prstGeom>
            <a:noFill/>
          </p:spPr>
          <p:txBody>
            <a:bodyPr wrap="square" lIns="121908" tIns="60953" rIns="121908" bIns="60953" rtlCol="0">
              <a:spAutoFit/>
            </a:bodyPr>
            <a:lstStyle/>
            <a:p>
              <a:pPr>
                <a:lnSpc>
                  <a:spcPct val="130000"/>
                </a:lnSpc>
              </a:pPr>
              <a:r>
                <a:rPr lang="zh-CN" altLang="en-US" sz="1067" dirty="0">
                  <a:solidFill>
                    <a:schemeClr val="tx1">
                      <a:lumMod val="50000"/>
                      <a:lumOff val="50000"/>
                    </a:schemeClr>
                  </a:solidFill>
                  <a:latin typeface="微软雅黑" pitchFamily="34" charset="-122"/>
                  <a:ea typeface="微软雅黑" pitchFamily="34" charset="-122"/>
                </a:rPr>
                <a:t>您的内容打在这里，或者通过您的内容打在这里，或者您的内容打在这里，</a:t>
              </a:r>
            </a:p>
          </p:txBody>
        </p:sp>
        <p:sp>
          <p:nvSpPr>
            <p:cNvPr id="14" name="TextBox 12"/>
            <p:cNvSpPr txBox="1"/>
            <p:nvPr/>
          </p:nvSpPr>
          <p:spPr>
            <a:xfrm>
              <a:off x="6532344" y="1274556"/>
              <a:ext cx="1008112" cy="269190"/>
            </a:xfrm>
            <a:prstGeom prst="rect">
              <a:avLst/>
            </a:prstGeom>
            <a:noFill/>
          </p:spPr>
          <p:txBody>
            <a:bodyPr wrap="square" lIns="121908" tIns="0" rIns="121908" bIns="0" rtlCol="0" anchor="t">
              <a:spAutoFit/>
            </a:bodyPr>
            <a:lstStyle/>
            <a:p>
              <a:pPr>
                <a:lnSpc>
                  <a:spcPct val="150000"/>
                </a:lnSpc>
              </a:pPr>
              <a:r>
                <a:rPr lang="zh-CN" altLang="en-US" sz="1600" dirty="0">
                  <a:solidFill>
                    <a:schemeClr val="tx1">
                      <a:lumMod val="50000"/>
                      <a:lumOff val="50000"/>
                    </a:schemeClr>
                  </a:solidFill>
                  <a:latin typeface="微软雅黑" pitchFamily="34" charset="-122"/>
                  <a:ea typeface="微软雅黑" pitchFamily="34" charset="-122"/>
                  <a:cs typeface="华文黑体" pitchFamily="2" charset="-122"/>
                </a:rPr>
                <a:t>添加标题</a:t>
              </a:r>
            </a:p>
          </p:txBody>
        </p:sp>
      </p:grpSp>
      <p:grpSp>
        <p:nvGrpSpPr>
          <p:cNvPr id="15" name="组合 14"/>
          <p:cNvGrpSpPr/>
          <p:nvPr/>
        </p:nvGrpSpPr>
        <p:grpSpPr>
          <a:xfrm>
            <a:off x="6037368" y="1796484"/>
            <a:ext cx="2226437" cy="1092896"/>
            <a:chOff x="6084168" y="1274556"/>
            <a:chExt cx="1669538" cy="796563"/>
          </a:xfrm>
        </p:grpSpPr>
        <p:sp>
          <p:nvSpPr>
            <p:cNvPr id="16" name="TextBox 14"/>
            <p:cNvSpPr txBox="1"/>
            <p:nvPr/>
          </p:nvSpPr>
          <p:spPr>
            <a:xfrm>
              <a:off x="6084168" y="1514664"/>
              <a:ext cx="1669538" cy="556455"/>
            </a:xfrm>
            <a:prstGeom prst="rect">
              <a:avLst/>
            </a:prstGeom>
            <a:noFill/>
          </p:spPr>
          <p:txBody>
            <a:bodyPr wrap="square" lIns="121908" tIns="60953" rIns="121908" bIns="60953" rtlCol="0">
              <a:spAutoFit/>
            </a:bodyPr>
            <a:lstStyle/>
            <a:p>
              <a:pPr>
                <a:lnSpc>
                  <a:spcPct val="130000"/>
                </a:lnSpc>
              </a:pPr>
              <a:r>
                <a:rPr lang="zh-CN" altLang="en-US" sz="1067" dirty="0">
                  <a:solidFill>
                    <a:schemeClr val="tx1">
                      <a:lumMod val="50000"/>
                      <a:lumOff val="50000"/>
                    </a:schemeClr>
                  </a:solidFill>
                  <a:latin typeface="微软雅黑" pitchFamily="34" charset="-122"/>
                  <a:ea typeface="微软雅黑" pitchFamily="34" charset="-122"/>
                </a:rPr>
                <a:t>您的内容打在这里，或者通过您的内容打在这里，或者您的内容打在这里，</a:t>
              </a:r>
            </a:p>
          </p:txBody>
        </p:sp>
        <p:sp>
          <p:nvSpPr>
            <p:cNvPr id="17" name="TextBox 15"/>
            <p:cNvSpPr txBox="1"/>
            <p:nvPr/>
          </p:nvSpPr>
          <p:spPr>
            <a:xfrm>
              <a:off x="6532344" y="1274556"/>
              <a:ext cx="1008112" cy="269190"/>
            </a:xfrm>
            <a:prstGeom prst="rect">
              <a:avLst/>
            </a:prstGeom>
            <a:noFill/>
          </p:spPr>
          <p:txBody>
            <a:bodyPr wrap="square" lIns="121908" tIns="0" rIns="121908" bIns="0" rtlCol="0" anchor="t">
              <a:spAutoFit/>
            </a:bodyPr>
            <a:lstStyle/>
            <a:p>
              <a:pPr>
                <a:lnSpc>
                  <a:spcPct val="150000"/>
                </a:lnSpc>
              </a:pPr>
              <a:r>
                <a:rPr lang="zh-CN" altLang="en-US" sz="1600" dirty="0">
                  <a:solidFill>
                    <a:schemeClr val="tx1">
                      <a:lumMod val="50000"/>
                      <a:lumOff val="50000"/>
                    </a:schemeClr>
                  </a:solidFill>
                  <a:latin typeface="微软雅黑" pitchFamily="34" charset="-122"/>
                  <a:ea typeface="微软雅黑" pitchFamily="34" charset="-122"/>
                  <a:cs typeface="华文黑体" pitchFamily="2" charset="-122"/>
                </a:rPr>
                <a:t>添加标题</a:t>
              </a:r>
            </a:p>
          </p:txBody>
        </p:sp>
      </p:grpSp>
      <p:grpSp>
        <p:nvGrpSpPr>
          <p:cNvPr id="18" name="组合 17"/>
          <p:cNvGrpSpPr/>
          <p:nvPr/>
        </p:nvGrpSpPr>
        <p:grpSpPr>
          <a:xfrm>
            <a:off x="8455646" y="4977000"/>
            <a:ext cx="2226437" cy="1092897"/>
            <a:chOff x="6084168" y="1274556"/>
            <a:chExt cx="1669538" cy="796563"/>
          </a:xfrm>
        </p:grpSpPr>
        <p:sp>
          <p:nvSpPr>
            <p:cNvPr id="19" name="TextBox 17"/>
            <p:cNvSpPr txBox="1"/>
            <p:nvPr/>
          </p:nvSpPr>
          <p:spPr>
            <a:xfrm>
              <a:off x="6084168" y="1514664"/>
              <a:ext cx="1669538" cy="556455"/>
            </a:xfrm>
            <a:prstGeom prst="rect">
              <a:avLst/>
            </a:prstGeom>
            <a:noFill/>
          </p:spPr>
          <p:txBody>
            <a:bodyPr wrap="square" lIns="121908" tIns="60953" rIns="121908" bIns="60953" rtlCol="0">
              <a:spAutoFit/>
            </a:bodyPr>
            <a:lstStyle/>
            <a:p>
              <a:pPr>
                <a:lnSpc>
                  <a:spcPct val="130000"/>
                </a:lnSpc>
              </a:pPr>
              <a:r>
                <a:rPr lang="zh-CN" altLang="en-US" sz="1067" dirty="0">
                  <a:solidFill>
                    <a:schemeClr val="tx1">
                      <a:lumMod val="50000"/>
                      <a:lumOff val="50000"/>
                    </a:schemeClr>
                  </a:solidFill>
                  <a:latin typeface="微软雅黑" pitchFamily="34" charset="-122"/>
                  <a:ea typeface="微软雅黑" pitchFamily="34" charset="-122"/>
                </a:rPr>
                <a:t>您的内容打在这里，或者通过您的内容打在这里，或者您的内容打在这里，</a:t>
              </a:r>
            </a:p>
          </p:txBody>
        </p:sp>
        <p:sp>
          <p:nvSpPr>
            <p:cNvPr id="20" name="TextBox 18"/>
            <p:cNvSpPr txBox="1"/>
            <p:nvPr/>
          </p:nvSpPr>
          <p:spPr>
            <a:xfrm>
              <a:off x="6532344" y="1274556"/>
              <a:ext cx="1008112" cy="269189"/>
            </a:xfrm>
            <a:prstGeom prst="rect">
              <a:avLst/>
            </a:prstGeom>
            <a:noFill/>
          </p:spPr>
          <p:txBody>
            <a:bodyPr wrap="square" lIns="121908" tIns="0" rIns="121908" bIns="0" rtlCol="0" anchor="t">
              <a:spAutoFit/>
            </a:bodyPr>
            <a:lstStyle/>
            <a:p>
              <a:pPr>
                <a:lnSpc>
                  <a:spcPct val="150000"/>
                </a:lnSpc>
              </a:pPr>
              <a:r>
                <a:rPr lang="zh-CN" altLang="en-US" sz="1600" dirty="0">
                  <a:solidFill>
                    <a:schemeClr val="tx1">
                      <a:lumMod val="50000"/>
                      <a:lumOff val="50000"/>
                    </a:schemeClr>
                  </a:solidFill>
                  <a:latin typeface="微软雅黑" pitchFamily="34" charset="-122"/>
                  <a:ea typeface="微软雅黑" pitchFamily="34" charset="-122"/>
                  <a:cs typeface="华文黑体" pitchFamily="2" charset="-122"/>
                </a:rPr>
                <a:t>添加标题</a:t>
              </a:r>
            </a:p>
          </p:txBody>
        </p:sp>
      </p:grpSp>
      <p:grpSp>
        <p:nvGrpSpPr>
          <p:cNvPr id="57" name="组合 56"/>
          <p:cNvGrpSpPr/>
          <p:nvPr/>
        </p:nvGrpSpPr>
        <p:grpSpPr>
          <a:xfrm>
            <a:off x="179253" y="3280951"/>
            <a:ext cx="3092260" cy="3165327"/>
            <a:chOff x="185266" y="5718629"/>
            <a:chExt cx="3092260" cy="3165327"/>
          </a:xfrm>
        </p:grpSpPr>
        <p:grpSp>
          <p:nvGrpSpPr>
            <p:cNvPr id="49" name="组合 48"/>
            <p:cNvGrpSpPr/>
            <p:nvPr/>
          </p:nvGrpSpPr>
          <p:grpSpPr>
            <a:xfrm>
              <a:off x="185266" y="5718629"/>
              <a:ext cx="3092260" cy="3165327"/>
              <a:chOff x="2160003" y="2746644"/>
              <a:chExt cx="3526233" cy="3609554"/>
            </a:xfrm>
          </p:grpSpPr>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51" name="椭圆 50"/>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21"/>
            <p:cNvSpPr txBox="1"/>
            <p:nvPr/>
          </p:nvSpPr>
          <p:spPr>
            <a:xfrm>
              <a:off x="2274332" y="6069897"/>
              <a:ext cx="756423"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58" name="组合 57"/>
          <p:cNvGrpSpPr/>
          <p:nvPr/>
        </p:nvGrpSpPr>
        <p:grpSpPr>
          <a:xfrm>
            <a:off x="2415802" y="3039270"/>
            <a:ext cx="3209199" cy="3286365"/>
            <a:chOff x="1863125" y="5942395"/>
            <a:chExt cx="3209199" cy="3286365"/>
          </a:xfrm>
        </p:grpSpPr>
        <p:grpSp>
          <p:nvGrpSpPr>
            <p:cNvPr id="52" name="组合 51"/>
            <p:cNvGrpSpPr/>
            <p:nvPr/>
          </p:nvGrpSpPr>
          <p:grpSpPr>
            <a:xfrm>
              <a:off x="1863125" y="5942395"/>
              <a:ext cx="3209199" cy="3286365"/>
              <a:chOff x="5528177" y="3619500"/>
              <a:chExt cx="3565023" cy="3650745"/>
            </a:xfrm>
          </p:grpSpPr>
          <p:pic>
            <p:nvPicPr>
              <p:cNvPr id="53" name="图片 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54" name="椭圆 53"/>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21"/>
            <p:cNvSpPr txBox="1"/>
            <p:nvPr/>
          </p:nvSpPr>
          <p:spPr>
            <a:xfrm>
              <a:off x="4016813" y="6373211"/>
              <a:ext cx="756423" cy="646331"/>
            </a:xfrm>
            <a:prstGeom prst="rect">
              <a:avLst/>
            </a:prstGeom>
            <a:noFill/>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内容</a:t>
              </a:r>
            </a:p>
          </p:txBody>
        </p:sp>
      </p:grpSp>
      <p:grpSp>
        <p:nvGrpSpPr>
          <p:cNvPr id="59" name="组合 58"/>
          <p:cNvGrpSpPr/>
          <p:nvPr/>
        </p:nvGrpSpPr>
        <p:grpSpPr>
          <a:xfrm>
            <a:off x="4872508" y="3196735"/>
            <a:ext cx="3092260" cy="3165327"/>
            <a:chOff x="185266" y="5718629"/>
            <a:chExt cx="3092260" cy="3165327"/>
          </a:xfrm>
        </p:grpSpPr>
        <p:grpSp>
          <p:nvGrpSpPr>
            <p:cNvPr id="60" name="组合 59"/>
            <p:cNvGrpSpPr/>
            <p:nvPr/>
          </p:nvGrpSpPr>
          <p:grpSpPr>
            <a:xfrm>
              <a:off x="185266" y="5718629"/>
              <a:ext cx="3092260" cy="3165327"/>
              <a:chOff x="2160003" y="2746644"/>
              <a:chExt cx="3526233" cy="3609554"/>
            </a:xfrm>
          </p:grpSpPr>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63" name="椭圆 62"/>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21"/>
            <p:cNvSpPr txBox="1"/>
            <p:nvPr/>
          </p:nvSpPr>
          <p:spPr>
            <a:xfrm>
              <a:off x="2274332" y="6069897"/>
              <a:ext cx="756423"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64" name="组合 63"/>
          <p:cNvGrpSpPr/>
          <p:nvPr/>
        </p:nvGrpSpPr>
        <p:grpSpPr>
          <a:xfrm>
            <a:off x="7018157" y="3116274"/>
            <a:ext cx="3209199" cy="3286365"/>
            <a:chOff x="1863125" y="5942395"/>
            <a:chExt cx="3209199" cy="3286365"/>
          </a:xfrm>
        </p:grpSpPr>
        <p:grpSp>
          <p:nvGrpSpPr>
            <p:cNvPr id="65" name="组合 64"/>
            <p:cNvGrpSpPr/>
            <p:nvPr/>
          </p:nvGrpSpPr>
          <p:grpSpPr>
            <a:xfrm>
              <a:off x="1863125" y="5942395"/>
              <a:ext cx="3209199" cy="3286365"/>
              <a:chOff x="5528177" y="3619500"/>
              <a:chExt cx="3565023" cy="3650745"/>
            </a:xfrm>
          </p:grpSpPr>
          <p:pic>
            <p:nvPicPr>
              <p:cNvPr id="67" name="图片 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68" name="椭圆 67"/>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TextBox 21"/>
            <p:cNvSpPr txBox="1"/>
            <p:nvPr/>
          </p:nvSpPr>
          <p:spPr>
            <a:xfrm>
              <a:off x="4016813" y="6373211"/>
              <a:ext cx="756423" cy="646331"/>
            </a:xfrm>
            <a:prstGeom prst="rect">
              <a:avLst/>
            </a:prstGeom>
            <a:noFill/>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内容</a:t>
              </a:r>
            </a:p>
          </p:txBody>
        </p:sp>
      </p:grpSp>
    </p:spTree>
    <p:extLst>
      <p:ext uri="{BB962C8B-B14F-4D97-AF65-F5344CB8AC3E}">
        <p14:creationId xmlns:p14="http://schemas.microsoft.com/office/powerpoint/2010/main" val="980559749"/>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000"/>
                                            <p:tgtEl>
                                              <p:spTgt spid="4"/>
                                            </p:tgtEl>
                                          </p:cBhvr>
                                        </p:animEffect>
                                      </p:childTnLst>
                                    </p:cTn>
                                  </p:par>
                                  <p:par>
                                    <p:cTn id="17" presetID="2" presetClass="entr" presetSubtype="3" accel="58000" fill="hold" nodeType="withEffect" p14:presetBounceEnd="58000">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14:bounceEnd="58000">
                                          <p:cBhvr additive="base">
                                            <p:cTn id="19" dur="2000" fill="hold"/>
                                            <p:tgtEl>
                                              <p:spTgt spid="58"/>
                                            </p:tgtEl>
                                            <p:attrNameLst>
                                              <p:attrName>ppt_x</p:attrName>
                                            </p:attrNameLst>
                                          </p:cBhvr>
                                          <p:tavLst>
                                            <p:tav tm="0">
                                              <p:val>
                                                <p:strVal val="1+#ppt_w/2"/>
                                              </p:val>
                                            </p:tav>
                                            <p:tav tm="100000">
                                              <p:val>
                                                <p:strVal val="#ppt_x"/>
                                              </p:val>
                                            </p:tav>
                                          </p:tavLst>
                                        </p:anim>
                                        <p:anim calcmode="lin" valueType="num" p14:bounceEnd="58000">
                                          <p:cBhvr additive="base">
                                            <p:cTn id="20" dur="2000" fill="hold"/>
                                            <p:tgtEl>
                                              <p:spTgt spid="58"/>
                                            </p:tgtEl>
                                            <p:attrNameLst>
                                              <p:attrName>ppt_y</p:attrName>
                                            </p:attrNameLst>
                                          </p:cBhvr>
                                          <p:tavLst>
                                            <p:tav tm="0">
                                              <p:val>
                                                <p:strVal val="0-#ppt_h/2"/>
                                              </p:val>
                                            </p:tav>
                                            <p:tav tm="100000">
                                              <p:val>
                                                <p:strVal val="#ppt_y"/>
                                              </p:val>
                                            </p:tav>
                                          </p:tavLst>
                                        </p:anim>
                                      </p:childTnLst>
                                    </p:cTn>
                                  </p:par>
                                  <p:par>
                                    <p:cTn id="21" presetID="2" presetClass="entr" presetSubtype="12" accel="58000" fill="hold" nodeType="withEffect" p14:presetBounceEnd="58000">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14:bounceEnd="58000">
                                          <p:cBhvr additive="base">
                                            <p:cTn id="23" dur="2000" fill="hold"/>
                                            <p:tgtEl>
                                              <p:spTgt spid="57"/>
                                            </p:tgtEl>
                                            <p:attrNameLst>
                                              <p:attrName>ppt_x</p:attrName>
                                            </p:attrNameLst>
                                          </p:cBhvr>
                                          <p:tavLst>
                                            <p:tav tm="0">
                                              <p:val>
                                                <p:strVal val="0-#ppt_w/2"/>
                                              </p:val>
                                            </p:tav>
                                            <p:tav tm="100000">
                                              <p:val>
                                                <p:strVal val="#ppt_x"/>
                                              </p:val>
                                            </p:tav>
                                          </p:tavLst>
                                        </p:anim>
                                        <p:anim calcmode="lin" valueType="num" p14:bounceEnd="58000">
                                          <p:cBhvr additive="base">
                                            <p:cTn id="24" dur="2000" fill="hold"/>
                                            <p:tgtEl>
                                              <p:spTgt spid="57"/>
                                            </p:tgtEl>
                                            <p:attrNameLst>
                                              <p:attrName>ppt_y</p:attrName>
                                            </p:attrNameLst>
                                          </p:cBhvr>
                                          <p:tavLst>
                                            <p:tav tm="0">
                                              <p:val>
                                                <p:strVal val="1+#ppt_h/2"/>
                                              </p:val>
                                            </p:tav>
                                            <p:tav tm="100000">
                                              <p:val>
                                                <p:strVal val="#ppt_y"/>
                                              </p:val>
                                            </p:tav>
                                          </p:tavLst>
                                        </p:anim>
                                      </p:childTnLst>
                                    </p:cTn>
                                  </p:par>
                                  <p:par>
                                    <p:cTn id="25" presetID="2" presetClass="entr" presetSubtype="12" accel="58000" fill="hold" nodeType="withEffect" p14:presetBounceEnd="58000">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14:bounceEnd="58000">
                                          <p:cBhvr additive="base">
                                            <p:cTn id="27" dur="2000" fill="hold"/>
                                            <p:tgtEl>
                                              <p:spTgt spid="59"/>
                                            </p:tgtEl>
                                            <p:attrNameLst>
                                              <p:attrName>ppt_x</p:attrName>
                                            </p:attrNameLst>
                                          </p:cBhvr>
                                          <p:tavLst>
                                            <p:tav tm="0">
                                              <p:val>
                                                <p:strVal val="0-#ppt_w/2"/>
                                              </p:val>
                                            </p:tav>
                                            <p:tav tm="100000">
                                              <p:val>
                                                <p:strVal val="#ppt_x"/>
                                              </p:val>
                                            </p:tav>
                                          </p:tavLst>
                                        </p:anim>
                                        <p:anim calcmode="lin" valueType="num" p14:bounceEnd="58000">
                                          <p:cBhvr additive="base">
                                            <p:cTn id="28" dur="2000" fill="hold"/>
                                            <p:tgtEl>
                                              <p:spTgt spid="59"/>
                                            </p:tgtEl>
                                            <p:attrNameLst>
                                              <p:attrName>ppt_y</p:attrName>
                                            </p:attrNameLst>
                                          </p:cBhvr>
                                          <p:tavLst>
                                            <p:tav tm="0">
                                              <p:val>
                                                <p:strVal val="1+#ppt_h/2"/>
                                              </p:val>
                                            </p:tav>
                                            <p:tav tm="100000">
                                              <p:val>
                                                <p:strVal val="#ppt_y"/>
                                              </p:val>
                                            </p:tav>
                                          </p:tavLst>
                                        </p:anim>
                                      </p:childTnLst>
                                    </p:cTn>
                                  </p:par>
                                  <p:par>
                                    <p:cTn id="29" presetID="2" presetClass="entr" presetSubtype="3" accel="58000" fill="hold" nodeType="withEffect" p14:presetBounceEnd="58000">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14:bounceEnd="58000">
                                          <p:cBhvr additive="base">
                                            <p:cTn id="31" dur="2000" fill="hold"/>
                                            <p:tgtEl>
                                              <p:spTgt spid="64"/>
                                            </p:tgtEl>
                                            <p:attrNameLst>
                                              <p:attrName>ppt_x</p:attrName>
                                            </p:attrNameLst>
                                          </p:cBhvr>
                                          <p:tavLst>
                                            <p:tav tm="0">
                                              <p:val>
                                                <p:strVal val="1+#ppt_w/2"/>
                                              </p:val>
                                            </p:tav>
                                            <p:tav tm="100000">
                                              <p:val>
                                                <p:strVal val="#ppt_x"/>
                                              </p:val>
                                            </p:tav>
                                          </p:tavLst>
                                        </p:anim>
                                        <p:anim calcmode="lin" valueType="num" p14:bounceEnd="58000">
                                          <p:cBhvr additive="base">
                                            <p:cTn id="32" dur="2000" fill="hold"/>
                                            <p:tgtEl>
                                              <p:spTgt spid="64"/>
                                            </p:tgtEl>
                                            <p:attrNameLst>
                                              <p:attrName>ppt_y</p:attrName>
                                            </p:attrNameLst>
                                          </p:cBhvr>
                                          <p:tavLst>
                                            <p:tav tm="0">
                                              <p:val>
                                                <p:strVal val="0-#ppt_h/2"/>
                                              </p:val>
                                            </p:tav>
                                            <p:tav tm="100000">
                                              <p:val>
                                                <p:strVal val="#ppt_y"/>
                                              </p:val>
                                            </p:tav>
                                          </p:tavLst>
                                        </p:anim>
                                      </p:childTnLst>
                                    </p:cTn>
                                  </p:par>
                                </p:childTnLst>
                              </p:cTn>
                            </p:par>
                            <p:par>
                              <p:cTn id="33" fill="hold">
                                <p:stCondLst>
                                  <p:cond delay="3750"/>
                                </p:stCondLst>
                                <p:childTnLst>
                                  <p:par>
                                    <p:cTn id="34" presetID="42"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000"/>
                                            <p:tgtEl>
                                              <p:spTgt spid="4"/>
                                            </p:tgtEl>
                                          </p:cBhvr>
                                        </p:animEffect>
                                      </p:childTnLst>
                                    </p:cTn>
                                  </p:par>
                                  <p:par>
                                    <p:cTn id="17" presetID="2" presetClass="entr" presetSubtype="3" accel="58000"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2000" fill="hold"/>
                                            <p:tgtEl>
                                              <p:spTgt spid="58"/>
                                            </p:tgtEl>
                                            <p:attrNameLst>
                                              <p:attrName>ppt_x</p:attrName>
                                            </p:attrNameLst>
                                          </p:cBhvr>
                                          <p:tavLst>
                                            <p:tav tm="0">
                                              <p:val>
                                                <p:strVal val="1+#ppt_w/2"/>
                                              </p:val>
                                            </p:tav>
                                            <p:tav tm="100000">
                                              <p:val>
                                                <p:strVal val="#ppt_x"/>
                                              </p:val>
                                            </p:tav>
                                          </p:tavLst>
                                        </p:anim>
                                        <p:anim calcmode="lin" valueType="num">
                                          <p:cBhvr additive="base">
                                            <p:cTn id="20" dur="2000" fill="hold"/>
                                            <p:tgtEl>
                                              <p:spTgt spid="58"/>
                                            </p:tgtEl>
                                            <p:attrNameLst>
                                              <p:attrName>ppt_y</p:attrName>
                                            </p:attrNameLst>
                                          </p:cBhvr>
                                          <p:tavLst>
                                            <p:tav tm="0">
                                              <p:val>
                                                <p:strVal val="0-#ppt_h/2"/>
                                              </p:val>
                                            </p:tav>
                                            <p:tav tm="100000">
                                              <p:val>
                                                <p:strVal val="#ppt_y"/>
                                              </p:val>
                                            </p:tav>
                                          </p:tavLst>
                                        </p:anim>
                                      </p:childTnLst>
                                    </p:cTn>
                                  </p:par>
                                  <p:par>
                                    <p:cTn id="21" presetID="2" presetClass="entr" presetSubtype="12" accel="58000" fill="hold"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2000" fill="hold"/>
                                            <p:tgtEl>
                                              <p:spTgt spid="57"/>
                                            </p:tgtEl>
                                            <p:attrNameLst>
                                              <p:attrName>ppt_x</p:attrName>
                                            </p:attrNameLst>
                                          </p:cBhvr>
                                          <p:tavLst>
                                            <p:tav tm="0">
                                              <p:val>
                                                <p:strVal val="0-#ppt_w/2"/>
                                              </p:val>
                                            </p:tav>
                                            <p:tav tm="100000">
                                              <p:val>
                                                <p:strVal val="#ppt_x"/>
                                              </p:val>
                                            </p:tav>
                                          </p:tavLst>
                                        </p:anim>
                                        <p:anim calcmode="lin" valueType="num">
                                          <p:cBhvr additive="base">
                                            <p:cTn id="24" dur="2000" fill="hold"/>
                                            <p:tgtEl>
                                              <p:spTgt spid="57"/>
                                            </p:tgtEl>
                                            <p:attrNameLst>
                                              <p:attrName>ppt_y</p:attrName>
                                            </p:attrNameLst>
                                          </p:cBhvr>
                                          <p:tavLst>
                                            <p:tav tm="0">
                                              <p:val>
                                                <p:strVal val="1+#ppt_h/2"/>
                                              </p:val>
                                            </p:tav>
                                            <p:tav tm="100000">
                                              <p:val>
                                                <p:strVal val="#ppt_y"/>
                                              </p:val>
                                            </p:tav>
                                          </p:tavLst>
                                        </p:anim>
                                      </p:childTnLst>
                                    </p:cTn>
                                  </p:par>
                                  <p:par>
                                    <p:cTn id="25" presetID="2" presetClass="entr" presetSubtype="12" accel="58000"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2000" fill="hold"/>
                                            <p:tgtEl>
                                              <p:spTgt spid="59"/>
                                            </p:tgtEl>
                                            <p:attrNameLst>
                                              <p:attrName>ppt_x</p:attrName>
                                            </p:attrNameLst>
                                          </p:cBhvr>
                                          <p:tavLst>
                                            <p:tav tm="0">
                                              <p:val>
                                                <p:strVal val="0-#ppt_w/2"/>
                                              </p:val>
                                            </p:tav>
                                            <p:tav tm="100000">
                                              <p:val>
                                                <p:strVal val="#ppt_x"/>
                                              </p:val>
                                            </p:tav>
                                          </p:tavLst>
                                        </p:anim>
                                        <p:anim calcmode="lin" valueType="num">
                                          <p:cBhvr additive="base">
                                            <p:cTn id="28" dur="2000" fill="hold"/>
                                            <p:tgtEl>
                                              <p:spTgt spid="59"/>
                                            </p:tgtEl>
                                            <p:attrNameLst>
                                              <p:attrName>ppt_y</p:attrName>
                                            </p:attrNameLst>
                                          </p:cBhvr>
                                          <p:tavLst>
                                            <p:tav tm="0">
                                              <p:val>
                                                <p:strVal val="1+#ppt_h/2"/>
                                              </p:val>
                                            </p:tav>
                                            <p:tav tm="100000">
                                              <p:val>
                                                <p:strVal val="#ppt_y"/>
                                              </p:val>
                                            </p:tav>
                                          </p:tavLst>
                                        </p:anim>
                                      </p:childTnLst>
                                    </p:cTn>
                                  </p:par>
                                  <p:par>
                                    <p:cTn id="29" presetID="2" presetClass="entr" presetSubtype="3" accel="58000" fill="hold" nodeType="with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2000" fill="hold"/>
                                            <p:tgtEl>
                                              <p:spTgt spid="64"/>
                                            </p:tgtEl>
                                            <p:attrNameLst>
                                              <p:attrName>ppt_x</p:attrName>
                                            </p:attrNameLst>
                                          </p:cBhvr>
                                          <p:tavLst>
                                            <p:tav tm="0">
                                              <p:val>
                                                <p:strVal val="1+#ppt_w/2"/>
                                              </p:val>
                                            </p:tav>
                                            <p:tav tm="100000">
                                              <p:val>
                                                <p:strVal val="#ppt_x"/>
                                              </p:val>
                                            </p:tav>
                                          </p:tavLst>
                                        </p:anim>
                                        <p:anim calcmode="lin" valueType="num">
                                          <p:cBhvr additive="base">
                                            <p:cTn id="32" dur="2000" fill="hold"/>
                                            <p:tgtEl>
                                              <p:spTgt spid="64"/>
                                            </p:tgtEl>
                                            <p:attrNameLst>
                                              <p:attrName>ppt_y</p:attrName>
                                            </p:attrNameLst>
                                          </p:cBhvr>
                                          <p:tavLst>
                                            <p:tav tm="0">
                                              <p:val>
                                                <p:strVal val="0-#ppt_h/2"/>
                                              </p:val>
                                            </p:tav>
                                            <p:tav tm="100000">
                                              <p:val>
                                                <p:strVal val="#ppt_y"/>
                                              </p:val>
                                            </p:tav>
                                          </p:tavLst>
                                        </p:anim>
                                      </p:childTnLst>
                                    </p:cTn>
                                  </p:par>
                                </p:childTnLst>
                              </p:cTn>
                            </p:par>
                            <p:par>
                              <p:cTn id="33" fill="hold">
                                <p:stCondLst>
                                  <p:cond delay="3750"/>
                                </p:stCondLst>
                                <p:childTnLst>
                                  <p:par>
                                    <p:cTn id="34" presetID="42"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工作解决方法</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Work Solution</a:t>
            </a:r>
          </a:p>
        </p:txBody>
      </p:sp>
      <p:sp>
        <p:nvSpPr>
          <p:cNvPr id="180" name="任意多边形 179"/>
          <p:cNvSpPr/>
          <p:nvPr/>
        </p:nvSpPr>
        <p:spPr>
          <a:xfrm rot="-2700000">
            <a:off x="2515829" y="3338347"/>
            <a:ext cx="6937031" cy="1322718"/>
          </a:xfrm>
          <a:custGeom>
            <a:avLst/>
            <a:gdLst>
              <a:gd name="connsiteX0" fmla="*/ 12232394 w 12583909"/>
              <a:gd name="connsiteY0" fmla="*/ 351517 h 2400301"/>
              <a:gd name="connsiteX1" fmla="*/ 12232394 w 12583909"/>
              <a:gd name="connsiteY1" fmla="*/ 2048785 h 2400301"/>
              <a:gd name="connsiteX2" fmla="*/ 10626274 w 12583909"/>
              <a:gd name="connsiteY2" fmla="*/ 2131172 h 2400301"/>
              <a:gd name="connsiteX3" fmla="*/ 10579657 w 12583909"/>
              <a:gd name="connsiteY3" fmla="*/ 2089037 h 2400301"/>
              <a:gd name="connsiteX4" fmla="*/ 10571832 w 12583909"/>
              <a:gd name="connsiteY4" fmla="*/ 2089037 h 2400301"/>
              <a:gd name="connsiteX5" fmla="*/ 10538493 w 12583909"/>
              <a:gd name="connsiteY5" fmla="*/ 2052152 h 2400301"/>
              <a:gd name="connsiteX6" fmla="*/ 8841225 w 12583909"/>
              <a:gd name="connsiteY6" fmla="*/ 2052152 h 2400301"/>
              <a:gd name="connsiteX7" fmla="*/ 8807885 w 12583909"/>
              <a:gd name="connsiteY7" fmla="*/ 2089036 h 2400301"/>
              <a:gd name="connsiteX8" fmla="*/ 8793324 w 12583909"/>
              <a:gd name="connsiteY8" fmla="*/ 2089037 h 2400301"/>
              <a:gd name="connsiteX9" fmla="*/ 8746708 w 12583909"/>
              <a:gd name="connsiteY9" fmla="*/ 2131172 h 2400301"/>
              <a:gd name="connsiteX10" fmla="*/ 7231737 w 12583909"/>
              <a:gd name="connsiteY10" fmla="*/ 2131172 h 2400301"/>
              <a:gd name="connsiteX11" fmla="*/ 7185121 w 12583909"/>
              <a:gd name="connsiteY11" fmla="*/ 2089037 h 2400301"/>
              <a:gd name="connsiteX12" fmla="*/ 7176648 w 12583909"/>
              <a:gd name="connsiteY12" fmla="*/ 2089037 h 2400301"/>
              <a:gd name="connsiteX13" fmla="*/ 7137221 w 12583909"/>
              <a:gd name="connsiteY13" fmla="*/ 2045416 h 2400301"/>
              <a:gd name="connsiteX14" fmla="*/ 5439952 w 12583909"/>
              <a:gd name="connsiteY14" fmla="*/ 2045416 h 2400301"/>
              <a:gd name="connsiteX15" fmla="*/ 5400527 w 12583909"/>
              <a:gd name="connsiteY15" fmla="*/ 2089035 h 2400301"/>
              <a:gd name="connsiteX16" fmla="*/ 5398788 w 12583909"/>
              <a:gd name="connsiteY16" fmla="*/ 2089035 h 2400301"/>
              <a:gd name="connsiteX17" fmla="*/ 5352171 w 12583909"/>
              <a:gd name="connsiteY17" fmla="*/ 2131171 h 2400301"/>
              <a:gd name="connsiteX18" fmla="*/ 3837201 w 12583909"/>
              <a:gd name="connsiteY18" fmla="*/ 2131171 h 2400301"/>
              <a:gd name="connsiteX19" fmla="*/ 3790584 w 12583909"/>
              <a:gd name="connsiteY19" fmla="*/ 2089036 h 2400301"/>
              <a:gd name="connsiteX20" fmla="*/ 3782759 w 12583909"/>
              <a:gd name="connsiteY20" fmla="*/ 2089036 h 2400301"/>
              <a:gd name="connsiteX21" fmla="*/ 3749420 w 12583909"/>
              <a:gd name="connsiteY21" fmla="*/ 2052152 h 2400301"/>
              <a:gd name="connsiteX22" fmla="*/ 2052151 w 12583909"/>
              <a:gd name="connsiteY22" fmla="*/ 2052152 h 2400301"/>
              <a:gd name="connsiteX23" fmla="*/ 2018814 w 12583909"/>
              <a:gd name="connsiteY23" fmla="*/ 2089035 h 2400301"/>
              <a:gd name="connsiteX24" fmla="*/ 2004252 w 12583909"/>
              <a:gd name="connsiteY24" fmla="*/ 2089035 h 2400301"/>
              <a:gd name="connsiteX25" fmla="*/ 1957634 w 12583909"/>
              <a:gd name="connsiteY25" fmla="*/ 2131171 h 2400301"/>
              <a:gd name="connsiteX26" fmla="*/ 351516 w 12583909"/>
              <a:gd name="connsiteY26" fmla="*/ 2048786 h 2400301"/>
              <a:gd name="connsiteX27" fmla="*/ 351516 w 12583909"/>
              <a:gd name="connsiteY27" fmla="*/ 351517 h 2400301"/>
              <a:gd name="connsiteX28" fmla="*/ 1957635 w 12583909"/>
              <a:gd name="connsiteY28" fmla="*/ 269131 h 2400301"/>
              <a:gd name="connsiteX29" fmla="*/ 2010995 w 12583909"/>
              <a:gd name="connsiteY29" fmla="*/ 317361 h 2400301"/>
              <a:gd name="connsiteX30" fmla="*/ 2018236 w 12583909"/>
              <a:gd name="connsiteY30" fmla="*/ 317361 h 2400301"/>
              <a:gd name="connsiteX31" fmla="*/ 2052152 w 12583909"/>
              <a:gd name="connsiteY31" fmla="*/ 354883 h 2400301"/>
              <a:gd name="connsiteX32" fmla="*/ 3749420 w 12583909"/>
              <a:gd name="connsiteY32" fmla="*/ 354883 h 2400301"/>
              <a:gd name="connsiteX33" fmla="*/ 3783336 w 12583909"/>
              <a:gd name="connsiteY33" fmla="*/ 317359 h 2400301"/>
              <a:gd name="connsiteX34" fmla="*/ 3783842 w 12583909"/>
              <a:gd name="connsiteY34" fmla="*/ 317359 h 2400301"/>
              <a:gd name="connsiteX35" fmla="*/ 3837202 w 12583909"/>
              <a:gd name="connsiteY35" fmla="*/ 269129 h 2400301"/>
              <a:gd name="connsiteX36" fmla="*/ 5352171 w 12583909"/>
              <a:gd name="connsiteY36" fmla="*/ 269130 h 2400301"/>
              <a:gd name="connsiteX37" fmla="*/ 5405530 w 12583909"/>
              <a:gd name="connsiteY37" fmla="*/ 317359 h 2400301"/>
              <a:gd name="connsiteX38" fmla="*/ 5413095 w 12583909"/>
              <a:gd name="connsiteY38" fmla="*/ 317360 h 2400301"/>
              <a:gd name="connsiteX39" fmla="*/ 5450056 w 12583909"/>
              <a:gd name="connsiteY39" fmla="*/ 358251 h 2400301"/>
              <a:gd name="connsiteX40" fmla="*/ 7147324 w 12583909"/>
              <a:gd name="connsiteY40" fmla="*/ 358251 h 2400301"/>
              <a:gd name="connsiteX41" fmla="*/ 7210650 w 12583909"/>
              <a:gd name="connsiteY41" fmla="*/ 288190 h 2400301"/>
              <a:gd name="connsiteX42" fmla="*/ 7231738 w 12583909"/>
              <a:gd name="connsiteY42" fmla="*/ 269129 h 2400301"/>
              <a:gd name="connsiteX43" fmla="*/ 8746706 w 12583909"/>
              <a:gd name="connsiteY43" fmla="*/ 269130 h 2400301"/>
              <a:gd name="connsiteX44" fmla="*/ 8800066 w 12583909"/>
              <a:gd name="connsiteY44" fmla="*/ 317360 h 2400301"/>
              <a:gd name="connsiteX45" fmla="*/ 8806660 w 12583909"/>
              <a:gd name="connsiteY45" fmla="*/ 317360 h 2400301"/>
              <a:gd name="connsiteX46" fmla="*/ 8834488 w 12583909"/>
              <a:gd name="connsiteY46" fmla="*/ 348148 h 2400301"/>
              <a:gd name="connsiteX47" fmla="*/ 10531757 w 12583909"/>
              <a:gd name="connsiteY47" fmla="*/ 348148 h 2400301"/>
              <a:gd name="connsiteX48" fmla="*/ 10559585 w 12583909"/>
              <a:gd name="connsiteY48" fmla="*/ 317359 h 2400301"/>
              <a:gd name="connsiteX49" fmla="*/ 10572914 w 12583909"/>
              <a:gd name="connsiteY49" fmla="*/ 317359 h 2400301"/>
              <a:gd name="connsiteX50" fmla="*/ 10626275 w 12583909"/>
              <a:gd name="connsiteY50" fmla="*/ 269130 h 2400301"/>
              <a:gd name="connsiteX51" fmla="*/ 12232394 w 12583909"/>
              <a:gd name="connsiteY51" fmla="*/ 351517 h 2400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583909" h="2400301">
                <a:moveTo>
                  <a:pt x="12232394" y="351517"/>
                </a:moveTo>
                <a:cubicBezTo>
                  <a:pt x="12701082" y="820205"/>
                  <a:pt x="12701081" y="1580097"/>
                  <a:pt x="12232394" y="2048785"/>
                </a:cubicBezTo>
                <a:cubicBezTo>
                  <a:pt x="11792998" y="2488181"/>
                  <a:pt x="11097662" y="2515643"/>
                  <a:pt x="10626274" y="2131172"/>
                </a:cubicBezTo>
                <a:lnTo>
                  <a:pt x="10579657" y="2089037"/>
                </a:lnTo>
                <a:lnTo>
                  <a:pt x="10571832" y="2089037"/>
                </a:lnTo>
                <a:lnTo>
                  <a:pt x="10538493" y="2052152"/>
                </a:lnTo>
                <a:cubicBezTo>
                  <a:pt x="10069805" y="1583464"/>
                  <a:pt x="9309913" y="1583464"/>
                  <a:pt x="8841225" y="2052152"/>
                </a:cubicBezTo>
                <a:lnTo>
                  <a:pt x="8807885" y="2089036"/>
                </a:lnTo>
                <a:lnTo>
                  <a:pt x="8793324" y="2089037"/>
                </a:lnTo>
                <a:lnTo>
                  <a:pt x="8746708" y="2131172"/>
                </a:lnTo>
                <a:cubicBezTo>
                  <a:pt x="8306745" y="2490011"/>
                  <a:pt x="7671700" y="2490011"/>
                  <a:pt x="7231737" y="2131172"/>
                </a:cubicBezTo>
                <a:lnTo>
                  <a:pt x="7185121" y="2089037"/>
                </a:lnTo>
                <a:lnTo>
                  <a:pt x="7176648" y="2089037"/>
                </a:lnTo>
                <a:lnTo>
                  <a:pt x="7137221" y="2045416"/>
                </a:lnTo>
                <a:cubicBezTo>
                  <a:pt x="6668533" y="1576728"/>
                  <a:pt x="5908640" y="1576728"/>
                  <a:pt x="5439952" y="2045416"/>
                </a:cubicBezTo>
                <a:lnTo>
                  <a:pt x="5400527" y="2089035"/>
                </a:lnTo>
                <a:lnTo>
                  <a:pt x="5398788" y="2089035"/>
                </a:lnTo>
                <a:lnTo>
                  <a:pt x="5352171" y="2131171"/>
                </a:lnTo>
                <a:cubicBezTo>
                  <a:pt x="4912209" y="2490010"/>
                  <a:pt x="4277163" y="2490011"/>
                  <a:pt x="3837201" y="2131171"/>
                </a:cubicBezTo>
                <a:lnTo>
                  <a:pt x="3790584" y="2089036"/>
                </a:lnTo>
                <a:lnTo>
                  <a:pt x="3782759" y="2089036"/>
                </a:lnTo>
                <a:lnTo>
                  <a:pt x="3749420" y="2052152"/>
                </a:lnTo>
                <a:cubicBezTo>
                  <a:pt x="3280732" y="1583463"/>
                  <a:pt x="2520839" y="1583463"/>
                  <a:pt x="2052151" y="2052152"/>
                </a:cubicBezTo>
                <a:lnTo>
                  <a:pt x="2018814" y="2089035"/>
                </a:lnTo>
                <a:lnTo>
                  <a:pt x="2004252" y="2089035"/>
                </a:lnTo>
                <a:lnTo>
                  <a:pt x="1957634" y="2131171"/>
                </a:lnTo>
                <a:cubicBezTo>
                  <a:pt x="1486247" y="2515642"/>
                  <a:pt x="790911" y="2488181"/>
                  <a:pt x="351516" y="2048786"/>
                </a:cubicBezTo>
                <a:cubicBezTo>
                  <a:pt x="-117171" y="1580098"/>
                  <a:pt x="-117172" y="820205"/>
                  <a:pt x="351516" y="351517"/>
                </a:cubicBezTo>
                <a:cubicBezTo>
                  <a:pt x="790911" y="-87879"/>
                  <a:pt x="1486248" y="-115340"/>
                  <a:pt x="1957635" y="269131"/>
                </a:cubicBezTo>
                <a:lnTo>
                  <a:pt x="2010995" y="317361"/>
                </a:lnTo>
                <a:lnTo>
                  <a:pt x="2018236" y="317361"/>
                </a:lnTo>
                <a:lnTo>
                  <a:pt x="2052152" y="354883"/>
                </a:lnTo>
                <a:cubicBezTo>
                  <a:pt x="2520840" y="823572"/>
                  <a:pt x="3280732" y="823571"/>
                  <a:pt x="3749420" y="354883"/>
                </a:cubicBezTo>
                <a:lnTo>
                  <a:pt x="3783336" y="317359"/>
                </a:lnTo>
                <a:lnTo>
                  <a:pt x="3783842" y="317359"/>
                </a:lnTo>
                <a:lnTo>
                  <a:pt x="3837202" y="269129"/>
                </a:lnTo>
                <a:cubicBezTo>
                  <a:pt x="4277163" y="-89710"/>
                  <a:pt x="4912209" y="-89710"/>
                  <a:pt x="5352171" y="269130"/>
                </a:cubicBezTo>
                <a:lnTo>
                  <a:pt x="5405530" y="317359"/>
                </a:lnTo>
                <a:lnTo>
                  <a:pt x="5413095" y="317360"/>
                </a:lnTo>
                <a:lnTo>
                  <a:pt x="5450056" y="358251"/>
                </a:lnTo>
                <a:cubicBezTo>
                  <a:pt x="5918744" y="826940"/>
                  <a:pt x="6678636" y="826940"/>
                  <a:pt x="7147324" y="358251"/>
                </a:cubicBezTo>
                <a:lnTo>
                  <a:pt x="7210650" y="288190"/>
                </a:lnTo>
                <a:lnTo>
                  <a:pt x="7231738" y="269129"/>
                </a:lnTo>
                <a:cubicBezTo>
                  <a:pt x="7671700" y="-89709"/>
                  <a:pt x="8306745" y="-89709"/>
                  <a:pt x="8746706" y="269130"/>
                </a:cubicBezTo>
                <a:lnTo>
                  <a:pt x="8800066" y="317360"/>
                </a:lnTo>
                <a:lnTo>
                  <a:pt x="8806660" y="317360"/>
                </a:lnTo>
                <a:lnTo>
                  <a:pt x="8834488" y="348148"/>
                </a:lnTo>
                <a:cubicBezTo>
                  <a:pt x="9303177" y="816836"/>
                  <a:pt x="10063069" y="816836"/>
                  <a:pt x="10531757" y="348148"/>
                </a:cubicBezTo>
                <a:lnTo>
                  <a:pt x="10559585" y="317359"/>
                </a:lnTo>
                <a:lnTo>
                  <a:pt x="10572914" y="317359"/>
                </a:lnTo>
                <a:lnTo>
                  <a:pt x="10626275" y="269130"/>
                </a:lnTo>
                <a:cubicBezTo>
                  <a:pt x="11097663" y="-115341"/>
                  <a:pt x="11792998" y="-87879"/>
                  <a:pt x="12232394" y="351517"/>
                </a:cubicBezTo>
                <a:close/>
              </a:path>
            </a:pathLst>
          </a:custGeom>
          <a:gradFill flip="none" rotWithShape="1">
            <a:gsLst>
              <a:gs pos="100000">
                <a:schemeClr val="bg1"/>
              </a:gs>
              <a:gs pos="0">
                <a:schemeClr val="bg1">
                  <a:lumMod val="75000"/>
                </a:schemeClr>
              </a:gs>
            </a:gsLst>
            <a:lin ang="2700000" scaled="1"/>
            <a:tileRect/>
          </a:gradFill>
          <a:ln w="15875">
            <a:gradFill>
              <a:gsLst>
                <a:gs pos="0">
                  <a:schemeClr val="bg1"/>
                </a:gs>
                <a:gs pos="100000">
                  <a:schemeClr val="bg1">
                    <a:lumMod val="75000"/>
                  </a:schemeClr>
                </a:gs>
              </a:gsLst>
              <a:lin ang="5400000" scaled="1"/>
            </a:gradFill>
          </a:ln>
          <a:effectLst>
            <a:outerShdw blurRad="419100" dist="889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81" name="组合 180"/>
          <p:cNvGrpSpPr/>
          <p:nvPr/>
        </p:nvGrpSpPr>
        <p:grpSpPr>
          <a:xfrm>
            <a:off x="3460230" y="5189642"/>
            <a:ext cx="1820986" cy="2572229"/>
            <a:chOff x="3443288" y="4624735"/>
            <a:chExt cx="1820749" cy="2572825"/>
          </a:xfrm>
        </p:grpSpPr>
        <p:sp>
          <p:nvSpPr>
            <p:cNvPr id="182" name="圆角矩形 181"/>
            <p:cNvSpPr/>
            <p:nvPr/>
          </p:nvSpPr>
          <p:spPr>
            <a:xfrm rot="2760000">
              <a:off x="3182263" y="5115787"/>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3" name="圆角矩形 182"/>
            <p:cNvSpPr/>
            <p:nvPr/>
          </p:nvSpPr>
          <p:spPr>
            <a:xfrm>
              <a:off x="3443288" y="4853200"/>
              <a:ext cx="1108128" cy="1108128"/>
            </a:xfrm>
            <a:prstGeom prst="roundRect">
              <a:avLst>
                <a:gd name="adj" fmla="val 50000"/>
              </a:avLst>
            </a:prstGeom>
            <a:gradFill flip="none" rotWithShape="1">
              <a:gsLst>
                <a:gs pos="0">
                  <a:schemeClr val="bg2">
                    <a:lumMod val="90000"/>
                  </a:schemeClr>
                </a:gs>
                <a:gs pos="50000">
                  <a:schemeClr val="bg2"/>
                </a:gs>
                <a:gs pos="100000">
                  <a:schemeClr val="bg1"/>
                </a:gs>
              </a:gsLst>
              <a:path path="circle">
                <a:fillToRect l="100000" t="100000"/>
              </a:path>
              <a:tileRect r="-100000" b="-100000"/>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84" name="Group 41"/>
            <p:cNvGrpSpPr>
              <a:grpSpLocks noChangeAspect="1"/>
            </p:cNvGrpSpPr>
            <p:nvPr/>
          </p:nvGrpSpPr>
          <p:grpSpPr bwMode="auto">
            <a:xfrm>
              <a:off x="3773846" y="5132871"/>
              <a:ext cx="447011" cy="547203"/>
              <a:chOff x="3783" y="2089"/>
              <a:chExt cx="116" cy="142"/>
            </a:xfrm>
            <a:solidFill>
              <a:schemeClr val="bg1"/>
            </a:solidFill>
            <a:effectLst/>
          </p:grpSpPr>
          <p:sp>
            <p:nvSpPr>
              <p:cNvPr id="185"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93" name="组合 192"/>
          <p:cNvGrpSpPr/>
          <p:nvPr/>
        </p:nvGrpSpPr>
        <p:grpSpPr>
          <a:xfrm>
            <a:off x="6103091" y="2551168"/>
            <a:ext cx="1843762" cy="2572229"/>
            <a:chOff x="6102297" y="1980126"/>
            <a:chExt cx="1843522" cy="2572825"/>
          </a:xfrm>
        </p:grpSpPr>
        <p:sp>
          <p:nvSpPr>
            <p:cNvPr id="194" name="圆角矩形 193"/>
            <p:cNvSpPr/>
            <p:nvPr/>
          </p:nvSpPr>
          <p:spPr>
            <a:xfrm rot="2760000">
              <a:off x="5864045" y="2471178"/>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5" name="组合 194"/>
            <p:cNvGrpSpPr/>
            <p:nvPr/>
          </p:nvGrpSpPr>
          <p:grpSpPr>
            <a:xfrm>
              <a:off x="6102297" y="2204940"/>
              <a:ext cx="1108128" cy="1108128"/>
              <a:chOff x="6102297" y="2204940"/>
              <a:chExt cx="1108128" cy="1108128"/>
            </a:xfrm>
          </p:grpSpPr>
          <p:sp>
            <p:nvSpPr>
              <p:cNvPr id="196" name="圆角矩形 195"/>
              <p:cNvSpPr/>
              <p:nvPr/>
            </p:nvSpPr>
            <p:spPr>
              <a:xfrm>
                <a:off x="6102297" y="2204940"/>
                <a:ext cx="1108128" cy="1108128"/>
              </a:xfrm>
              <a:prstGeom prst="roundRect">
                <a:avLst>
                  <a:gd name="adj" fmla="val 50000"/>
                </a:avLst>
              </a:prstGeom>
              <a:gradFill flip="none" rotWithShape="1">
                <a:gsLst>
                  <a:gs pos="0">
                    <a:schemeClr val="bg2">
                      <a:lumMod val="90000"/>
                    </a:schemeClr>
                  </a:gs>
                  <a:gs pos="50000">
                    <a:schemeClr val="bg2"/>
                  </a:gs>
                  <a:gs pos="100000">
                    <a:schemeClr val="bg1">
                      <a:shade val="100000"/>
                      <a:satMod val="115000"/>
                    </a:schemeClr>
                  </a:gs>
                </a:gsLst>
                <a:path path="circle">
                  <a:fillToRect l="100000" t="100000"/>
                </a:path>
                <a:tileRect r="-100000" b="-100000"/>
              </a:gradFill>
              <a:ln w="22225">
                <a:no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7" name="Group 52"/>
              <p:cNvGrpSpPr>
                <a:grpSpLocks noChangeAspect="1"/>
              </p:cNvGrpSpPr>
              <p:nvPr/>
            </p:nvGrpSpPr>
            <p:grpSpPr bwMode="auto">
              <a:xfrm>
                <a:off x="6372767" y="2477855"/>
                <a:ext cx="567188" cy="562297"/>
                <a:chOff x="3783" y="2102"/>
                <a:chExt cx="116" cy="115"/>
              </a:xfrm>
              <a:solidFill>
                <a:schemeClr val="bg1"/>
              </a:solidFill>
              <a:effectLst/>
            </p:grpSpPr>
            <p:sp>
              <p:nvSpPr>
                <p:cNvPr id="198"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2"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3"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grpSp>
        <p:nvGrpSpPr>
          <p:cNvPr id="205" name="组合 204"/>
          <p:cNvGrpSpPr/>
          <p:nvPr/>
        </p:nvGrpSpPr>
        <p:grpSpPr>
          <a:xfrm>
            <a:off x="4769267" y="3857255"/>
            <a:ext cx="1821997" cy="2572229"/>
            <a:chOff x="4768646" y="3286515"/>
            <a:chExt cx="1821760" cy="2572825"/>
          </a:xfrm>
        </p:grpSpPr>
        <p:sp>
          <p:nvSpPr>
            <p:cNvPr id="206" name="圆角矩形 205"/>
            <p:cNvSpPr/>
            <p:nvPr/>
          </p:nvSpPr>
          <p:spPr>
            <a:xfrm rot="2760000">
              <a:off x="4508632" y="3777567"/>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7" name="圆角矩形 206"/>
            <p:cNvSpPr/>
            <p:nvPr/>
          </p:nvSpPr>
          <p:spPr>
            <a:xfrm>
              <a:off x="4768646" y="3525740"/>
              <a:ext cx="1108128" cy="1108128"/>
            </a:xfrm>
            <a:prstGeom prst="roundRect">
              <a:avLst>
                <a:gd name="adj" fmla="val 50000"/>
              </a:avLst>
            </a:prstGeom>
            <a:gradFill flip="none" rotWithShape="1">
              <a:gsLst>
                <a:gs pos="0">
                  <a:schemeClr val="tx1">
                    <a:lumMod val="75000"/>
                    <a:lumOff val="25000"/>
                  </a:schemeClr>
                </a:gs>
                <a:gs pos="50000">
                  <a:schemeClr val="bg2">
                    <a:lumMod val="50000"/>
                  </a:schemeClr>
                </a:gs>
                <a:gs pos="100000">
                  <a:schemeClr val="bg2">
                    <a:lumMod val="75000"/>
                  </a:schemeClr>
                </a:gs>
              </a:gsLst>
              <a:path path="circle">
                <a:fillToRect l="100000" t="100000"/>
              </a:path>
              <a:tileRect r="-100000" b="-100000"/>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08" name="Group 62"/>
            <p:cNvGrpSpPr>
              <a:grpSpLocks noChangeAspect="1"/>
            </p:cNvGrpSpPr>
            <p:nvPr/>
          </p:nvGrpSpPr>
          <p:grpSpPr bwMode="auto">
            <a:xfrm>
              <a:off x="5047787" y="3860292"/>
              <a:ext cx="549846" cy="439024"/>
              <a:chOff x="3775" y="2110"/>
              <a:chExt cx="129" cy="103"/>
            </a:xfrm>
            <a:solidFill>
              <a:schemeClr val="bg1"/>
            </a:solidFill>
            <a:effectLst/>
          </p:grpSpPr>
          <p:sp>
            <p:nvSpPr>
              <p:cNvPr id="209"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1"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212" name="组合 211"/>
          <p:cNvGrpSpPr/>
          <p:nvPr/>
        </p:nvGrpSpPr>
        <p:grpSpPr>
          <a:xfrm>
            <a:off x="7419327" y="1204318"/>
            <a:ext cx="1842067" cy="2572229"/>
            <a:chOff x="7418361" y="632964"/>
            <a:chExt cx="1841827" cy="2572825"/>
          </a:xfrm>
        </p:grpSpPr>
        <p:sp>
          <p:nvSpPr>
            <p:cNvPr id="213" name="圆角矩形 212"/>
            <p:cNvSpPr/>
            <p:nvPr/>
          </p:nvSpPr>
          <p:spPr>
            <a:xfrm rot="2760000">
              <a:off x="7178414" y="1124016"/>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4" name="圆角矩形 213"/>
            <p:cNvSpPr/>
            <p:nvPr/>
          </p:nvSpPr>
          <p:spPr>
            <a:xfrm>
              <a:off x="7418361" y="886700"/>
              <a:ext cx="1108128" cy="1108128"/>
            </a:xfrm>
            <a:prstGeom prst="roundRect">
              <a:avLst>
                <a:gd name="adj" fmla="val 50000"/>
              </a:avLst>
            </a:prstGeom>
            <a:gradFill flip="none" rotWithShape="1">
              <a:gsLst>
                <a:gs pos="0">
                  <a:schemeClr val="tx1">
                    <a:lumMod val="75000"/>
                    <a:lumOff val="25000"/>
                  </a:schemeClr>
                </a:gs>
                <a:gs pos="50000">
                  <a:schemeClr val="bg2">
                    <a:lumMod val="50000"/>
                  </a:schemeClr>
                </a:gs>
                <a:gs pos="100000">
                  <a:schemeClr val="bg2">
                    <a:lumMod val="75000"/>
                  </a:schemeClr>
                </a:gs>
              </a:gsLst>
              <a:path path="circle">
                <a:fillToRect l="100000" t="100000"/>
              </a:path>
              <a:tileRect r="-100000" b="-100000"/>
            </a:gradFill>
            <a:ln w="22225">
              <a:noFill/>
            </a:ln>
            <a:effectLst>
              <a:outerShdw blurRad="2032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15" name="Group 68"/>
            <p:cNvGrpSpPr>
              <a:grpSpLocks noChangeAspect="1"/>
            </p:cNvGrpSpPr>
            <p:nvPr/>
          </p:nvGrpSpPr>
          <p:grpSpPr bwMode="auto">
            <a:xfrm>
              <a:off x="7702659" y="1180843"/>
              <a:ext cx="539531" cy="519841"/>
              <a:chOff x="3770" y="2095"/>
              <a:chExt cx="137" cy="132"/>
            </a:xfrm>
            <a:solidFill>
              <a:schemeClr val="bg1"/>
            </a:solidFill>
            <a:effectLst/>
          </p:grpSpPr>
          <p:sp>
            <p:nvSpPr>
              <p:cNvPr id="216"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7"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8"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9"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0"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1"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2"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223" name="组合 222"/>
          <p:cNvGrpSpPr/>
          <p:nvPr/>
        </p:nvGrpSpPr>
        <p:grpSpPr>
          <a:xfrm flipH="1" flipV="1">
            <a:off x="1349313" y="4957710"/>
            <a:ext cx="2439004" cy="732306"/>
            <a:chOff x="5246304" y="4593021"/>
            <a:chExt cx="2438687" cy="732476"/>
          </a:xfrm>
        </p:grpSpPr>
        <p:sp>
          <p:nvSpPr>
            <p:cNvPr id="224" name="椭圆 223"/>
            <p:cNvSpPr/>
            <p:nvPr/>
          </p:nvSpPr>
          <p:spPr>
            <a:xfrm>
              <a:off x="5246304" y="4593021"/>
              <a:ext cx="118623" cy="118623"/>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5" name="任意多边形 224"/>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6" name="组合 225"/>
          <p:cNvGrpSpPr/>
          <p:nvPr/>
        </p:nvGrpSpPr>
        <p:grpSpPr>
          <a:xfrm flipH="1" flipV="1">
            <a:off x="3963608" y="2331115"/>
            <a:ext cx="2439004" cy="732306"/>
            <a:chOff x="5246304" y="4593021"/>
            <a:chExt cx="2438687" cy="732476"/>
          </a:xfrm>
        </p:grpSpPr>
        <p:sp>
          <p:nvSpPr>
            <p:cNvPr id="227" name="椭圆 226"/>
            <p:cNvSpPr/>
            <p:nvPr/>
          </p:nvSpPr>
          <p:spPr>
            <a:xfrm>
              <a:off x="5246304" y="4593021"/>
              <a:ext cx="118623" cy="118623"/>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8" name="任意多边形 227"/>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9" name="组合 228"/>
          <p:cNvGrpSpPr/>
          <p:nvPr/>
        </p:nvGrpSpPr>
        <p:grpSpPr>
          <a:xfrm>
            <a:off x="5602915" y="4917606"/>
            <a:ext cx="2439004" cy="732306"/>
            <a:chOff x="5246304" y="4593021"/>
            <a:chExt cx="2438687" cy="732476"/>
          </a:xfrm>
        </p:grpSpPr>
        <p:sp>
          <p:nvSpPr>
            <p:cNvPr id="230" name="椭圆 229"/>
            <p:cNvSpPr/>
            <p:nvPr/>
          </p:nvSpPr>
          <p:spPr>
            <a:xfrm>
              <a:off x="5246304" y="4593021"/>
              <a:ext cx="118623" cy="118623"/>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1" name="任意多边形 230"/>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2" name="组合 231"/>
          <p:cNvGrpSpPr/>
          <p:nvPr/>
        </p:nvGrpSpPr>
        <p:grpSpPr>
          <a:xfrm>
            <a:off x="8251305" y="2282906"/>
            <a:ext cx="2439004" cy="732306"/>
            <a:chOff x="5246304" y="4593021"/>
            <a:chExt cx="2438687" cy="732476"/>
          </a:xfrm>
        </p:grpSpPr>
        <p:sp>
          <p:nvSpPr>
            <p:cNvPr id="233" name="椭圆 232"/>
            <p:cNvSpPr/>
            <p:nvPr/>
          </p:nvSpPr>
          <p:spPr>
            <a:xfrm>
              <a:off x="5246304" y="4593021"/>
              <a:ext cx="118623" cy="118623"/>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4" name="任意多边形 233"/>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5" name="组合 234"/>
          <p:cNvGrpSpPr/>
          <p:nvPr/>
        </p:nvGrpSpPr>
        <p:grpSpPr>
          <a:xfrm>
            <a:off x="1324899" y="4009956"/>
            <a:ext cx="2265868" cy="871182"/>
            <a:chOff x="1324726" y="3439252"/>
            <a:chExt cx="2265573" cy="871384"/>
          </a:xfrm>
        </p:grpSpPr>
        <p:sp>
          <p:nvSpPr>
            <p:cNvPr id="236" name="文本框 75"/>
            <p:cNvSpPr txBox="1"/>
            <p:nvPr/>
          </p:nvSpPr>
          <p:spPr>
            <a:xfrm>
              <a:off x="1659757" y="3520391"/>
              <a:ext cx="1493849" cy="338554"/>
            </a:xfrm>
            <a:prstGeom prst="rect">
              <a:avLst/>
            </a:prstGeom>
            <a:noFill/>
          </p:spPr>
          <p:txBody>
            <a:bodyPr wrap="square" rtlCol="0">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37" name="文本框 77"/>
            <p:cNvSpPr txBox="1"/>
            <p:nvPr/>
          </p:nvSpPr>
          <p:spPr>
            <a:xfrm>
              <a:off x="1324726" y="3439252"/>
              <a:ext cx="501542" cy="461665"/>
            </a:xfrm>
            <a:prstGeom prst="rect">
              <a:avLst/>
            </a:prstGeom>
            <a:noFill/>
          </p:spPr>
          <p:txBody>
            <a:bodyPr wrap="square" rtlCol="0">
              <a:spAutoFit/>
            </a:bodyPr>
            <a:lstStyle/>
            <a:p>
              <a:r>
                <a:rPr lang="en-US" altLang="zh-CN" sz="2400" dirty="0">
                  <a:solidFill>
                    <a:schemeClr val="tx1">
                      <a:lumMod val="50000"/>
                      <a:lumOff val="50000"/>
                    </a:schemeClr>
                  </a:solidFill>
                  <a:latin typeface="Impact" panose="020B0806030902050204" pitchFamily="34" charset="0"/>
                </a:rPr>
                <a:t>01</a:t>
              </a:r>
              <a:endParaRPr lang="zh-CN" altLang="en-US" sz="2400" dirty="0">
                <a:solidFill>
                  <a:schemeClr val="tx1">
                    <a:lumMod val="50000"/>
                    <a:lumOff val="50000"/>
                  </a:schemeClr>
                </a:solidFill>
                <a:latin typeface="Impact" panose="020B0806030902050204" pitchFamily="34" charset="0"/>
              </a:endParaRPr>
            </a:p>
          </p:txBody>
        </p:sp>
        <p:sp>
          <p:nvSpPr>
            <p:cNvPr id="238" name="文本框 113"/>
            <p:cNvSpPr txBox="1"/>
            <p:nvPr/>
          </p:nvSpPr>
          <p:spPr>
            <a:xfrm>
              <a:off x="1342678" y="3848971"/>
              <a:ext cx="2247621" cy="461665"/>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39" name="组合 238"/>
          <p:cNvGrpSpPr/>
          <p:nvPr/>
        </p:nvGrpSpPr>
        <p:grpSpPr>
          <a:xfrm>
            <a:off x="6408947" y="5629903"/>
            <a:ext cx="2295054" cy="908546"/>
            <a:chOff x="6408112" y="5059574"/>
            <a:chExt cx="2294755" cy="908756"/>
          </a:xfrm>
        </p:grpSpPr>
        <p:sp>
          <p:nvSpPr>
            <p:cNvPr id="240" name="文本框 96"/>
            <p:cNvSpPr txBox="1"/>
            <p:nvPr/>
          </p:nvSpPr>
          <p:spPr>
            <a:xfrm>
              <a:off x="6743143" y="5140713"/>
              <a:ext cx="1493849" cy="338554"/>
            </a:xfrm>
            <a:prstGeom prst="rect">
              <a:avLst/>
            </a:prstGeom>
            <a:noFill/>
          </p:spPr>
          <p:txBody>
            <a:bodyPr wrap="square" rtlCol="0">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41" name="文本框 98"/>
            <p:cNvSpPr txBox="1"/>
            <p:nvPr/>
          </p:nvSpPr>
          <p:spPr>
            <a:xfrm>
              <a:off x="6408112" y="5059574"/>
              <a:ext cx="631868" cy="461665"/>
            </a:xfrm>
            <a:prstGeom prst="rect">
              <a:avLst/>
            </a:prstGeom>
            <a:noFill/>
          </p:spPr>
          <p:txBody>
            <a:bodyPr wrap="square" rtlCol="0">
              <a:spAutoFit/>
            </a:bodyPr>
            <a:lstStyle/>
            <a:p>
              <a:r>
                <a:rPr lang="en-US" altLang="zh-CN" sz="2400" dirty="0">
                  <a:solidFill>
                    <a:schemeClr val="tx1">
                      <a:lumMod val="50000"/>
                      <a:lumOff val="50000"/>
                    </a:schemeClr>
                  </a:solidFill>
                  <a:latin typeface="Impact" panose="020B0806030902050204" pitchFamily="34" charset="0"/>
                </a:rPr>
                <a:t>02</a:t>
              </a:r>
              <a:endParaRPr lang="zh-CN" altLang="en-US" sz="2400" dirty="0">
                <a:solidFill>
                  <a:schemeClr val="tx1">
                    <a:lumMod val="50000"/>
                    <a:lumOff val="50000"/>
                  </a:schemeClr>
                </a:solidFill>
                <a:latin typeface="Impact" panose="020B0806030902050204" pitchFamily="34" charset="0"/>
              </a:endParaRPr>
            </a:p>
          </p:txBody>
        </p:sp>
        <p:sp>
          <p:nvSpPr>
            <p:cNvPr id="242" name="文本框 113"/>
            <p:cNvSpPr txBox="1"/>
            <p:nvPr/>
          </p:nvSpPr>
          <p:spPr>
            <a:xfrm>
              <a:off x="6455246" y="5506665"/>
              <a:ext cx="2247621" cy="461665"/>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43" name="组合 242"/>
          <p:cNvGrpSpPr/>
          <p:nvPr/>
        </p:nvGrpSpPr>
        <p:grpSpPr>
          <a:xfrm>
            <a:off x="9064367" y="2981468"/>
            <a:ext cx="2288901" cy="934289"/>
            <a:chOff x="9063187" y="2410526"/>
            <a:chExt cx="2288603" cy="934505"/>
          </a:xfrm>
        </p:grpSpPr>
        <p:sp>
          <p:nvSpPr>
            <p:cNvPr id="244" name="文本框 92"/>
            <p:cNvSpPr txBox="1"/>
            <p:nvPr/>
          </p:nvSpPr>
          <p:spPr>
            <a:xfrm>
              <a:off x="9398218" y="2491665"/>
              <a:ext cx="1493849" cy="338554"/>
            </a:xfrm>
            <a:prstGeom prst="rect">
              <a:avLst/>
            </a:prstGeom>
            <a:noFill/>
          </p:spPr>
          <p:txBody>
            <a:bodyPr wrap="square" rtlCol="0">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45" name="文本框 94"/>
            <p:cNvSpPr txBox="1"/>
            <p:nvPr/>
          </p:nvSpPr>
          <p:spPr>
            <a:xfrm>
              <a:off x="9063187" y="2410526"/>
              <a:ext cx="501542" cy="461665"/>
            </a:xfrm>
            <a:prstGeom prst="rect">
              <a:avLst/>
            </a:prstGeom>
            <a:noFill/>
          </p:spPr>
          <p:txBody>
            <a:bodyPr wrap="square" rtlCol="0">
              <a:spAutoFit/>
            </a:bodyPr>
            <a:lstStyle/>
            <a:p>
              <a:r>
                <a:rPr lang="en-US" altLang="zh-CN" sz="2400" dirty="0">
                  <a:solidFill>
                    <a:schemeClr val="tx1">
                      <a:lumMod val="50000"/>
                      <a:lumOff val="50000"/>
                    </a:schemeClr>
                  </a:solidFill>
                  <a:latin typeface="Impact" panose="020B0806030902050204" pitchFamily="34" charset="0"/>
                </a:rPr>
                <a:t>04</a:t>
              </a:r>
              <a:endParaRPr lang="zh-CN" altLang="en-US" sz="2400" dirty="0">
                <a:solidFill>
                  <a:schemeClr val="tx1">
                    <a:lumMod val="50000"/>
                    <a:lumOff val="50000"/>
                  </a:schemeClr>
                </a:solidFill>
                <a:latin typeface="Impact" panose="020B0806030902050204" pitchFamily="34" charset="0"/>
              </a:endParaRPr>
            </a:p>
          </p:txBody>
        </p:sp>
        <p:sp>
          <p:nvSpPr>
            <p:cNvPr id="246" name="文本框 113"/>
            <p:cNvSpPr txBox="1"/>
            <p:nvPr/>
          </p:nvSpPr>
          <p:spPr>
            <a:xfrm>
              <a:off x="9104169" y="2883366"/>
              <a:ext cx="2247621" cy="461665"/>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47" name="组合 246"/>
          <p:cNvGrpSpPr/>
          <p:nvPr/>
        </p:nvGrpSpPr>
        <p:grpSpPr>
          <a:xfrm>
            <a:off x="3872566" y="1384208"/>
            <a:ext cx="2295451" cy="846119"/>
            <a:chOff x="3872062" y="812896"/>
            <a:chExt cx="2295152" cy="846315"/>
          </a:xfrm>
        </p:grpSpPr>
        <p:sp>
          <p:nvSpPr>
            <p:cNvPr id="248" name="文本框 82"/>
            <p:cNvSpPr txBox="1"/>
            <p:nvPr/>
          </p:nvSpPr>
          <p:spPr>
            <a:xfrm>
              <a:off x="4207093" y="894035"/>
              <a:ext cx="1493849" cy="338554"/>
            </a:xfrm>
            <a:prstGeom prst="rect">
              <a:avLst/>
            </a:prstGeom>
            <a:noFill/>
          </p:spPr>
          <p:txBody>
            <a:bodyPr wrap="square" rtlCol="0">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49" name="文本框 84"/>
            <p:cNvSpPr txBox="1"/>
            <p:nvPr/>
          </p:nvSpPr>
          <p:spPr>
            <a:xfrm>
              <a:off x="3872062" y="812896"/>
              <a:ext cx="534838" cy="461665"/>
            </a:xfrm>
            <a:prstGeom prst="rect">
              <a:avLst/>
            </a:prstGeom>
            <a:noFill/>
          </p:spPr>
          <p:txBody>
            <a:bodyPr wrap="square" rtlCol="0">
              <a:spAutoFit/>
            </a:bodyPr>
            <a:lstStyle/>
            <a:p>
              <a:r>
                <a:rPr lang="en-US" altLang="zh-CN" sz="2400" dirty="0">
                  <a:solidFill>
                    <a:schemeClr val="tx1">
                      <a:lumMod val="50000"/>
                      <a:lumOff val="50000"/>
                    </a:schemeClr>
                  </a:solidFill>
                  <a:latin typeface="Impact" panose="020B0806030902050204" pitchFamily="34" charset="0"/>
                </a:rPr>
                <a:t>03</a:t>
              </a:r>
              <a:endParaRPr lang="zh-CN" altLang="en-US" sz="2400" dirty="0">
                <a:solidFill>
                  <a:schemeClr val="tx1">
                    <a:lumMod val="50000"/>
                    <a:lumOff val="50000"/>
                  </a:schemeClr>
                </a:solidFill>
                <a:latin typeface="Impact" panose="020B0806030902050204" pitchFamily="34" charset="0"/>
              </a:endParaRPr>
            </a:p>
          </p:txBody>
        </p:sp>
        <p:sp>
          <p:nvSpPr>
            <p:cNvPr id="250" name="文本框 113"/>
            <p:cNvSpPr txBox="1"/>
            <p:nvPr/>
          </p:nvSpPr>
          <p:spPr>
            <a:xfrm>
              <a:off x="3919593" y="1197546"/>
              <a:ext cx="2247621" cy="461665"/>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177559056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50"/>
                            </p:stCondLst>
                            <p:childTnLst>
                              <p:par>
                                <p:cTn id="14" presetID="42" presetClass="entr" presetSubtype="0" fill="hold" grpId="0" nodeType="afterEffect">
                                  <p:stCondLst>
                                    <p:cond delay="0"/>
                                  </p:stCondLst>
                                  <p:childTnLst>
                                    <p:set>
                                      <p:cBhvr>
                                        <p:cTn id="15" dur="1" fill="hold">
                                          <p:stCondLst>
                                            <p:cond delay="0"/>
                                          </p:stCondLst>
                                        </p:cTn>
                                        <p:tgtEl>
                                          <p:spTgt spid="180"/>
                                        </p:tgtEl>
                                        <p:attrNameLst>
                                          <p:attrName>style.visibility</p:attrName>
                                        </p:attrNameLst>
                                      </p:cBhvr>
                                      <p:to>
                                        <p:strVal val="visible"/>
                                      </p:to>
                                    </p:set>
                                    <p:animEffect transition="in" filter="fade">
                                      <p:cBhvr>
                                        <p:cTn id="16" dur="1000"/>
                                        <p:tgtEl>
                                          <p:spTgt spid="180"/>
                                        </p:tgtEl>
                                      </p:cBhvr>
                                    </p:animEffect>
                                    <p:anim calcmode="lin" valueType="num">
                                      <p:cBhvr>
                                        <p:cTn id="17" dur="1000" fill="hold"/>
                                        <p:tgtEl>
                                          <p:spTgt spid="180"/>
                                        </p:tgtEl>
                                        <p:attrNameLst>
                                          <p:attrName>ppt_x</p:attrName>
                                        </p:attrNameLst>
                                      </p:cBhvr>
                                      <p:tavLst>
                                        <p:tav tm="0">
                                          <p:val>
                                            <p:strVal val="#ppt_x"/>
                                          </p:val>
                                        </p:tav>
                                        <p:tav tm="100000">
                                          <p:val>
                                            <p:strVal val="#ppt_x"/>
                                          </p:val>
                                        </p:tav>
                                      </p:tavLst>
                                    </p:anim>
                                    <p:anim calcmode="lin" valueType="num">
                                      <p:cBhvr>
                                        <p:cTn id="18" dur="1000" fill="hold"/>
                                        <p:tgtEl>
                                          <p:spTgt spid="180"/>
                                        </p:tgtEl>
                                        <p:attrNameLst>
                                          <p:attrName>ppt_y</p:attrName>
                                        </p:attrNameLst>
                                      </p:cBhvr>
                                      <p:tavLst>
                                        <p:tav tm="0">
                                          <p:val>
                                            <p:strVal val="#ppt_y+.1"/>
                                          </p:val>
                                        </p:tav>
                                        <p:tav tm="100000">
                                          <p:val>
                                            <p:strVal val="#ppt_y"/>
                                          </p:val>
                                        </p:tav>
                                      </p:tavLst>
                                    </p:anim>
                                  </p:childTnLst>
                                </p:cTn>
                              </p:par>
                            </p:childTnLst>
                          </p:cTn>
                        </p:par>
                        <p:par>
                          <p:cTn id="19" fill="hold">
                            <p:stCondLst>
                              <p:cond delay="2050"/>
                            </p:stCondLst>
                            <p:childTnLst>
                              <p:par>
                                <p:cTn id="20" presetID="42" presetClass="entr" presetSubtype="0" fill="hold" nodeType="afterEffect">
                                  <p:stCondLst>
                                    <p:cond delay="0"/>
                                  </p:stCondLst>
                                  <p:childTnLst>
                                    <p:set>
                                      <p:cBhvr>
                                        <p:cTn id="21" dur="1" fill="hold">
                                          <p:stCondLst>
                                            <p:cond delay="0"/>
                                          </p:stCondLst>
                                        </p:cTn>
                                        <p:tgtEl>
                                          <p:spTgt spid="181"/>
                                        </p:tgtEl>
                                        <p:attrNameLst>
                                          <p:attrName>style.visibility</p:attrName>
                                        </p:attrNameLst>
                                      </p:cBhvr>
                                      <p:to>
                                        <p:strVal val="visible"/>
                                      </p:to>
                                    </p:set>
                                    <p:animEffect transition="in" filter="fade">
                                      <p:cBhvr>
                                        <p:cTn id="22" dur="1000"/>
                                        <p:tgtEl>
                                          <p:spTgt spid="181"/>
                                        </p:tgtEl>
                                      </p:cBhvr>
                                    </p:animEffect>
                                    <p:anim calcmode="lin" valueType="num">
                                      <p:cBhvr>
                                        <p:cTn id="23" dur="1000" fill="hold"/>
                                        <p:tgtEl>
                                          <p:spTgt spid="181"/>
                                        </p:tgtEl>
                                        <p:attrNameLst>
                                          <p:attrName>ppt_x</p:attrName>
                                        </p:attrNameLst>
                                      </p:cBhvr>
                                      <p:tavLst>
                                        <p:tav tm="0">
                                          <p:val>
                                            <p:strVal val="#ppt_x"/>
                                          </p:val>
                                        </p:tav>
                                        <p:tav tm="100000">
                                          <p:val>
                                            <p:strVal val="#ppt_x"/>
                                          </p:val>
                                        </p:tav>
                                      </p:tavLst>
                                    </p:anim>
                                    <p:anim calcmode="lin" valueType="num">
                                      <p:cBhvr>
                                        <p:cTn id="24" dur="1000" fill="hold"/>
                                        <p:tgtEl>
                                          <p:spTgt spid="181"/>
                                        </p:tgtEl>
                                        <p:attrNameLst>
                                          <p:attrName>ppt_y</p:attrName>
                                        </p:attrNameLst>
                                      </p:cBhvr>
                                      <p:tavLst>
                                        <p:tav tm="0">
                                          <p:val>
                                            <p:strVal val="#ppt_y+.1"/>
                                          </p:val>
                                        </p:tav>
                                        <p:tav tm="100000">
                                          <p:val>
                                            <p:strVal val="#ppt_y"/>
                                          </p:val>
                                        </p:tav>
                                      </p:tavLst>
                                    </p:anim>
                                  </p:childTnLst>
                                </p:cTn>
                              </p:par>
                            </p:childTnLst>
                          </p:cTn>
                        </p:par>
                        <p:par>
                          <p:cTn id="25" fill="hold">
                            <p:stCondLst>
                              <p:cond delay="3050"/>
                            </p:stCondLst>
                            <p:childTnLst>
                              <p:par>
                                <p:cTn id="26" presetID="42" presetClass="entr" presetSubtype="0" fill="hold" nodeType="afterEffect">
                                  <p:stCondLst>
                                    <p:cond delay="0"/>
                                  </p:stCondLst>
                                  <p:childTnLst>
                                    <p:set>
                                      <p:cBhvr>
                                        <p:cTn id="27" dur="1" fill="hold">
                                          <p:stCondLst>
                                            <p:cond delay="0"/>
                                          </p:stCondLst>
                                        </p:cTn>
                                        <p:tgtEl>
                                          <p:spTgt spid="205"/>
                                        </p:tgtEl>
                                        <p:attrNameLst>
                                          <p:attrName>style.visibility</p:attrName>
                                        </p:attrNameLst>
                                      </p:cBhvr>
                                      <p:to>
                                        <p:strVal val="visible"/>
                                      </p:to>
                                    </p:set>
                                    <p:animEffect transition="in" filter="fade">
                                      <p:cBhvr>
                                        <p:cTn id="28" dur="1000"/>
                                        <p:tgtEl>
                                          <p:spTgt spid="205"/>
                                        </p:tgtEl>
                                      </p:cBhvr>
                                    </p:animEffect>
                                    <p:anim calcmode="lin" valueType="num">
                                      <p:cBhvr>
                                        <p:cTn id="29" dur="1000" fill="hold"/>
                                        <p:tgtEl>
                                          <p:spTgt spid="205"/>
                                        </p:tgtEl>
                                        <p:attrNameLst>
                                          <p:attrName>ppt_x</p:attrName>
                                        </p:attrNameLst>
                                      </p:cBhvr>
                                      <p:tavLst>
                                        <p:tav tm="0">
                                          <p:val>
                                            <p:strVal val="#ppt_x"/>
                                          </p:val>
                                        </p:tav>
                                        <p:tav tm="100000">
                                          <p:val>
                                            <p:strVal val="#ppt_x"/>
                                          </p:val>
                                        </p:tav>
                                      </p:tavLst>
                                    </p:anim>
                                    <p:anim calcmode="lin" valueType="num">
                                      <p:cBhvr>
                                        <p:cTn id="30" dur="1000" fill="hold"/>
                                        <p:tgtEl>
                                          <p:spTgt spid="205"/>
                                        </p:tgtEl>
                                        <p:attrNameLst>
                                          <p:attrName>ppt_y</p:attrName>
                                        </p:attrNameLst>
                                      </p:cBhvr>
                                      <p:tavLst>
                                        <p:tav tm="0">
                                          <p:val>
                                            <p:strVal val="#ppt_y+.1"/>
                                          </p:val>
                                        </p:tav>
                                        <p:tav tm="100000">
                                          <p:val>
                                            <p:strVal val="#ppt_y"/>
                                          </p:val>
                                        </p:tav>
                                      </p:tavLst>
                                    </p:anim>
                                  </p:childTnLst>
                                </p:cTn>
                              </p:par>
                            </p:childTnLst>
                          </p:cTn>
                        </p:par>
                        <p:par>
                          <p:cTn id="31" fill="hold">
                            <p:stCondLst>
                              <p:cond delay="4050"/>
                            </p:stCondLst>
                            <p:childTnLst>
                              <p:par>
                                <p:cTn id="32" presetID="42" presetClass="entr" presetSubtype="0" fill="hold" nodeType="afterEffect">
                                  <p:stCondLst>
                                    <p:cond delay="0"/>
                                  </p:stCondLst>
                                  <p:childTnLst>
                                    <p:set>
                                      <p:cBhvr>
                                        <p:cTn id="33" dur="1" fill="hold">
                                          <p:stCondLst>
                                            <p:cond delay="0"/>
                                          </p:stCondLst>
                                        </p:cTn>
                                        <p:tgtEl>
                                          <p:spTgt spid="193"/>
                                        </p:tgtEl>
                                        <p:attrNameLst>
                                          <p:attrName>style.visibility</p:attrName>
                                        </p:attrNameLst>
                                      </p:cBhvr>
                                      <p:to>
                                        <p:strVal val="visible"/>
                                      </p:to>
                                    </p:set>
                                    <p:animEffect transition="in" filter="fade">
                                      <p:cBhvr>
                                        <p:cTn id="34" dur="1000"/>
                                        <p:tgtEl>
                                          <p:spTgt spid="193"/>
                                        </p:tgtEl>
                                      </p:cBhvr>
                                    </p:animEffect>
                                    <p:anim calcmode="lin" valueType="num">
                                      <p:cBhvr>
                                        <p:cTn id="35" dur="1000" fill="hold"/>
                                        <p:tgtEl>
                                          <p:spTgt spid="193"/>
                                        </p:tgtEl>
                                        <p:attrNameLst>
                                          <p:attrName>ppt_x</p:attrName>
                                        </p:attrNameLst>
                                      </p:cBhvr>
                                      <p:tavLst>
                                        <p:tav tm="0">
                                          <p:val>
                                            <p:strVal val="#ppt_x"/>
                                          </p:val>
                                        </p:tav>
                                        <p:tav tm="100000">
                                          <p:val>
                                            <p:strVal val="#ppt_x"/>
                                          </p:val>
                                        </p:tav>
                                      </p:tavLst>
                                    </p:anim>
                                    <p:anim calcmode="lin" valueType="num">
                                      <p:cBhvr>
                                        <p:cTn id="36" dur="1000" fill="hold"/>
                                        <p:tgtEl>
                                          <p:spTgt spid="193"/>
                                        </p:tgtEl>
                                        <p:attrNameLst>
                                          <p:attrName>ppt_y</p:attrName>
                                        </p:attrNameLst>
                                      </p:cBhvr>
                                      <p:tavLst>
                                        <p:tav tm="0">
                                          <p:val>
                                            <p:strVal val="#ppt_y+.1"/>
                                          </p:val>
                                        </p:tav>
                                        <p:tav tm="100000">
                                          <p:val>
                                            <p:strVal val="#ppt_y"/>
                                          </p:val>
                                        </p:tav>
                                      </p:tavLst>
                                    </p:anim>
                                  </p:childTnLst>
                                </p:cTn>
                              </p:par>
                            </p:childTnLst>
                          </p:cTn>
                        </p:par>
                        <p:par>
                          <p:cTn id="37" fill="hold">
                            <p:stCondLst>
                              <p:cond delay="5050"/>
                            </p:stCondLst>
                            <p:childTnLst>
                              <p:par>
                                <p:cTn id="38" presetID="42" presetClass="entr" presetSubtype="0" fill="hold" nodeType="afterEffect">
                                  <p:stCondLst>
                                    <p:cond delay="0"/>
                                  </p:stCondLst>
                                  <p:childTnLst>
                                    <p:set>
                                      <p:cBhvr>
                                        <p:cTn id="39" dur="1" fill="hold">
                                          <p:stCondLst>
                                            <p:cond delay="0"/>
                                          </p:stCondLst>
                                        </p:cTn>
                                        <p:tgtEl>
                                          <p:spTgt spid="212"/>
                                        </p:tgtEl>
                                        <p:attrNameLst>
                                          <p:attrName>style.visibility</p:attrName>
                                        </p:attrNameLst>
                                      </p:cBhvr>
                                      <p:to>
                                        <p:strVal val="visible"/>
                                      </p:to>
                                    </p:set>
                                    <p:animEffect transition="in" filter="fade">
                                      <p:cBhvr>
                                        <p:cTn id="40" dur="1000"/>
                                        <p:tgtEl>
                                          <p:spTgt spid="212"/>
                                        </p:tgtEl>
                                      </p:cBhvr>
                                    </p:animEffect>
                                    <p:anim calcmode="lin" valueType="num">
                                      <p:cBhvr>
                                        <p:cTn id="41" dur="1000" fill="hold"/>
                                        <p:tgtEl>
                                          <p:spTgt spid="212"/>
                                        </p:tgtEl>
                                        <p:attrNameLst>
                                          <p:attrName>ppt_x</p:attrName>
                                        </p:attrNameLst>
                                      </p:cBhvr>
                                      <p:tavLst>
                                        <p:tav tm="0">
                                          <p:val>
                                            <p:strVal val="#ppt_x"/>
                                          </p:val>
                                        </p:tav>
                                        <p:tav tm="100000">
                                          <p:val>
                                            <p:strVal val="#ppt_x"/>
                                          </p:val>
                                        </p:tav>
                                      </p:tavLst>
                                    </p:anim>
                                    <p:anim calcmode="lin" valueType="num">
                                      <p:cBhvr>
                                        <p:cTn id="42" dur="1000" fill="hold"/>
                                        <p:tgtEl>
                                          <p:spTgt spid="212"/>
                                        </p:tgtEl>
                                        <p:attrNameLst>
                                          <p:attrName>ppt_y</p:attrName>
                                        </p:attrNameLst>
                                      </p:cBhvr>
                                      <p:tavLst>
                                        <p:tav tm="0">
                                          <p:val>
                                            <p:strVal val="#ppt_y+.1"/>
                                          </p:val>
                                        </p:tav>
                                        <p:tav tm="100000">
                                          <p:val>
                                            <p:strVal val="#ppt_y"/>
                                          </p:val>
                                        </p:tav>
                                      </p:tavLst>
                                    </p:anim>
                                  </p:childTnLst>
                                </p:cTn>
                              </p:par>
                            </p:childTnLst>
                          </p:cTn>
                        </p:par>
                        <p:par>
                          <p:cTn id="43" fill="hold">
                            <p:stCondLst>
                              <p:cond delay="6050"/>
                            </p:stCondLst>
                            <p:childTnLst>
                              <p:par>
                                <p:cTn id="44" presetID="22" presetClass="entr" presetSubtype="2" fill="hold" nodeType="afterEffect">
                                  <p:stCondLst>
                                    <p:cond delay="0"/>
                                  </p:stCondLst>
                                  <p:childTnLst>
                                    <p:set>
                                      <p:cBhvr>
                                        <p:cTn id="45" dur="1" fill="hold">
                                          <p:stCondLst>
                                            <p:cond delay="0"/>
                                          </p:stCondLst>
                                        </p:cTn>
                                        <p:tgtEl>
                                          <p:spTgt spid="226"/>
                                        </p:tgtEl>
                                        <p:attrNameLst>
                                          <p:attrName>style.visibility</p:attrName>
                                        </p:attrNameLst>
                                      </p:cBhvr>
                                      <p:to>
                                        <p:strVal val="visible"/>
                                      </p:to>
                                    </p:set>
                                    <p:animEffect transition="in" filter="wipe(right)">
                                      <p:cBhvr>
                                        <p:cTn id="46" dur="500"/>
                                        <p:tgtEl>
                                          <p:spTgt spid="226"/>
                                        </p:tgtEl>
                                      </p:cBhvr>
                                    </p:animEffect>
                                  </p:childTnLst>
                                </p:cTn>
                              </p:par>
                              <p:par>
                                <p:cTn id="47" presetID="22" presetClass="entr" presetSubtype="8" fill="hold" nodeType="withEffect">
                                  <p:stCondLst>
                                    <p:cond delay="0"/>
                                  </p:stCondLst>
                                  <p:childTnLst>
                                    <p:set>
                                      <p:cBhvr>
                                        <p:cTn id="48" dur="1" fill="hold">
                                          <p:stCondLst>
                                            <p:cond delay="0"/>
                                          </p:stCondLst>
                                        </p:cTn>
                                        <p:tgtEl>
                                          <p:spTgt spid="232"/>
                                        </p:tgtEl>
                                        <p:attrNameLst>
                                          <p:attrName>style.visibility</p:attrName>
                                        </p:attrNameLst>
                                      </p:cBhvr>
                                      <p:to>
                                        <p:strVal val="visible"/>
                                      </p:to>
                                    </p:set>
                                    <p:animEffect transition="in" filter="wipe(left)">
                                      <p:cBhvr>
                                        <p:cTn id="49" dur="500"/>
                                        <p:tgtEl>
                                          <p:spTgt spid="232"/>
                                        </p:tgtEl>
                                      </p:cBhvr>
                                    </p:animEffect>
                                  </p:childTnLst>
                                </p:cTn>
                              </p:par>
                              <p:par>
                                <p:cTn id="50" presetID="22" presetClass="entr" presetSubtype="2" fill="hold" nodeType="withEffect">
                                  <p:stCondLst>
                                    <p:cond delay="0"/>
                                  </p:stCondLst>
                                  <p:childTnLst>
                                    <p:set>
                                      <p:cBhvr>
                                        <p:cTn id="51" dur="1" fill="hold">
                                          <p:stCondLst>
                                            <p:cond delay="0"/>
                                          </p:stCondLst>
                                        </p:cTn>
                                        <p:tgtEl>
                                          <p:spTgt spid="223"/>
                                        </p:tgtEl>
                                        <p:attrNameLst>
                                          <p:attrName>style.visibility</p:attrName>
                                        </p:attrNameLst>
                                      </p:cBhvr>
                                      <p:to>
                                        <p:strVal val="visible"/>
                                      </p:to>
                                    </p:set>
                                    <p:animEffect transition="in" filter="wipe(right)">
                                      <p:cBhvr>
                                        <p:cTn id="52" dur="500"/>
                                        <p:tgtEl>
                                          <p:spTgt spid="223"/>
                                        </p:tgtEl>
                                      </p:cBhvr>
                                    </p:animEffect>
                                  </p:childTnLst>
                                </p:cTn>
                              </p:par>
                              <p:par>
                                <p:cTn id="53" presetID="22" presetClass="entr" presetSubtype="8" fill="hold" nodeType="withEffect">
                                  <p:stCondLst>
                                    <p:cond delay="0"/>
                                  </p:stCondLst>
                                  <p:childTnLst>
                                    <p:set>
                                      <p:cBhvr>
                                        <p:cTn id="54" dur="1" fill="hold">
                                          <p:stCondLst>
                                            <p:cond delay="0"/>
                                          </p:stCondLst>
                                        </p:cTn>
                                        <p:tgtEl>
                                          <p:spTgt spid="229"/>
                                        </p:tgtEl>
                                        <p:attrNameLst>
                                          <p:attrName>style.visibility</p:attrName>
                                        </p:attrNameLst>
                                      </p:cBhvr>
                                      <p:to>
                                        <p:strVal val="visible"/>
                                      </p:to>
                                    </p:set>
                                    <p:animEffect transition="in" filter="wipe(left)">
                                      <p:cBhvr>
                                        <p:cTn id="55" dur="500"/>
                                        <p:tgtEl>
                                          <p:spTgt spid="229"/>
                                        </p:tgtEl>
                                      </p:cBhvr>
                                    </p:animEffect>
                                  </p:childTnLst>
                                </p:cTn>
                              </p:par>
                            </p:childTnLst>
                          </p:cTn>
                        </p:par>
                        <p:par>
                          <p:cTn id="56" fill="hold">
                            <p:stCondLst>
                              <p:cond delay="6550"/>
                            </p:stCondLst>
                            <p:childTnLst>
                              <p:par>
                                <p:cTn id="57" presetID="14" presetClass="entr" presetSubtype="10" fill="hold" nodeType="afterEffect">
                                  <p:stCondLst>
                                    <p:cond delay="0"/>
                                  </p:stCondLst>
                                  <p:childTnLst>
                                    <p:set>
                                      <p:cBhvr>
                                        <p:cTn id="58" dur="1" fill="hold">
                                          <p:stCondLst>
                                            <p:cond delay="0"/>
                                          </p:stCondLst>
                                        </p:cTn>
                                        <p:tgtEl>
                                          <p:spTgt spid="243"/>
                                        </p:tgtEl>
                                        <p:attrNameLst>
                                          <p:attrName>style.visibility</p:attrName>
                                        </p:attrNameLst>
                                      </p:cBhvr>
                                      <p:to>
                                        <p:strVal val="visible"/>
                                      </p:to>
                                    </p:set>
                                    <p:animEffect transition="in" filter="randombar(horizontal)">
                                      <p:cBhvr>
                                        <p:cTn id="59" dur="500"/>
                                        <p:tgtEl>
                                          <p:spTgt spid="243"/>
                                        </p:tgtEl>
                                      </p:cBhvr>
                                    </p:animEffect>
                                  </p:childTnLst>
                                </p:cTn>
                              </p:par>
                              <p:par>
                                <p:cTn id="60" presetID="14" presetClass="entr" presetSubtype="10" fill="hold" nodeType="withEffect">
                                  <p:stCondLst>
                                    <p:cond delay="0"/>
                                  </p:stCondLst>
                                  <p:childTnLst>
                                    <p:set>
                                      <p:cBhvr>
                                        <p:cTn id="61" dur="1" fill="hold">
                                          <p:stCondLst>
                                            <p:cond delay="0"/>
                                          </p:stCondLst>
                                        </p:cTn>
                                        <p:tgtEl>
                                          <p:spTgt spid="247"/>
                                        </p:tgtEl>
                                        <p:attrNameLst>
                                          <p:attrName>style.visibility</p:attrName>
                                        </p:attrNameLst>
                                      </p:cBhvr>
                                      <p:to>
                                        <p:strVal val="visible"/>
                                      </p:to>
                                    </p:set>
                                    <p:animEffect transition="in" filter="randombar(horizontal)">
                                      <p:cBhvr>
                                        <p:cTn id="62" dur="500"/>
                                        <p:tgtEl>
                                          <p:spTgt spid="247"/>
                                        </p:tgtEl>
                                      </p:cBhvr>
                                    </p:animEffect>
                                  </p:childTnLst>
                                </p:cTn>
                              </p:par>
                              <p:par>
                                <p:cTn id="63" presetID="14" presetClass="entr" presetSubtype="10" fill="hold" nodeType="withEffect">
                                  <p:stCondLst>
                                    <p:cond delay="0"/>
                                  </p:stCondLst>
                                  <p:childTnLst>
                                    <p:set>
                                      <p:cBhvr>
                                        <p:cTn id="64" dur="1" fill="hold">
                                          <p:stCondLst>
                                            <p:cond delay="0"/>
                                          </p:stCondLst>
                                        </p:cTn>
                                        <p:tgtEl>
                                          <p:spTgt spid="235"/>
                                        </p:tgtEl>
                                        <p:attrNameLst>
                                          <p:attrName>style.visibility</p:attrName>
                                        </p:attrNameLst>
                                      </p:cBhvr>
                                      <p:to>
                                        <p:strVal val="visible"/>
                                      </p:to>
                                    </p:set>
                                    <p:animEffect transition="in" filter="randombar(horizontal)">
                                      <p:cBhvr>
                                        <p:cTn id="65" dur="500"/>
                                        <p:tgtEl>
                                          <p:spTgt spid="235"/>
                                        </p:tgtEl>
                                      </p:cBhvr>
                                    </p:animEffect>
                                  </p:childTnLst>
                                </p:cTn>
                              </p:par>
                              <p:par>
                                <p:cTn id="66" presetID="14" presetClass="entr" presetSubtype="10" fill="hold" nodeType="withEffect">
                                  <p:stCondLst>
                                    <p:cond delay="0"/>
                                  </p:stCondLst>
                                  <p:childTnLst>
                                    <p:set>
                                      <p:cBhvr>
                                        <p:cTn id="67" dur="1" fill="hold">
                                          <p:stCondLst>
                                            <p:cond delay="0"/>
                                          </p:stCondLst>
                                        </p:cTn>
                                        <p:tgtEl>
                                          <p:spTgt spid="239"/>
                                        </p:tgtEl>
                                        <p:attrNameLst>
                                          <p:attrName>style.visibility</p:attrName>
                                        </p:attrNameLst>
                                      </p:cBhvr>
                                      <p:to>
                                        <p:strVal val="visible"/>
                                      </p:to>
                                    </p:set>
                                    <p:animEffect transition="in" filter="randombar(horizontal)">
                                      <p:cBhvr>
                                        <p:cTn id="68" dur="500"/>
                                        <p:tgtEl>
                                          <p:spTgt spid="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8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项目成果展示</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Project Results Show</a:t>
            </a:r>
          </a:p>
        </p:txBody>
      </p:sp>
      <p:sp>
        <p:nvSpPr>
          <p:cNvPr id="46" name="TextBox 13"/>
          <p:cNvSpPr txBox="1"/>
          <p:nvPr/>
        </p:nvSpPr>
        <p:spPr>
          <a:xfrm>
            <a:off x="3098112" y="5357451"/>
            <a:ext cx="5983525" cy="795026"/>
          </a:xfrm>
          <a:prstGeom prst="rect">
            <a:avLst/>
          </a:prstGeom>
          <a:noFill/>
        </p:spPr>
        <p:txBody>
          <a:bodyPr wrap="square" lIns="0" tIns="0" rIns="0" bIns="0" rtlCol="0">
            <a:spAutoFit/>
          </a:bodyPr>
          <a:lstStyle/>
          <a:p>
            <a:pPr algn="just">
              <a:lnSpc>
                <a:spcPct val="150000"/>
              </a:lnSpc>
            </a:pPr>
            <a:r>
              <a:rPr lang="zh-CN" altLang="en-US" sz="1200" dirty="0">
                <a:solidFill>
                  <a:schemeClr val="tx1">
                    <a:lumMod val="50000"/>
                    <a:lumOff val="50000"/>
                  </a:schemeClr>
                </a:solidFill>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200" dirty="0">
                <a:solidFill>
                  <a:schemeClr val="tx1">
                    <a:lumMod val="50000"/>
                    <a:lumOff val="50000"/>
                  </a:schemeClr>
                </a:solidFill>
                <a:latin typeface="微软雅黑 Light" pitchFamily="34" charset="-122"/>
                <a:ea typeface="微软雅黑 Light" pitchFamily="34" charset="-122"/>
              </a:rPr>
              <a:t>……</a:t>
            </a:r>
          </a:p>
        </p:txBody>
      </p:sp>
      <p:sp>
        <p:nvSpPr>
          <p:cNvPr id="47" name="Freeform 5"/>
          <p:cNvSpPr>
            <a:spLocks/>
          </p:cNvSpPr>
          <p:nvPr/>
        </p:nvSpPr>
        <p:spPr bwMode="auto">
          <a:xfrm>
            <a:off x="2690688" y="5308546"/>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ea typeface="微软雅黑" pitchFamily="34" charset="-122"/>
            </a:endParaRPr>
          </a:p>
        </p:txBody>
      </p:sp>
      <p:sp>
        <p:nvSpPr>
          <p:cNvPr id="48" name="Freeform 5"/>
          <p:cNvSpPr>
            <a:spLocks/>
          </p:cNvSpPr>
          <p:nvPr/>
        </p:nvSpPr>
        <p:spPr bwMode="auto">
          <a:xfrm flipH="1">
            <a:off x="9276373" y="525320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ea typeface="微软雅黑" pitchFamily="34" charset="-122"/>
            </a:endParaRPr>
          </a:p>
        </p:txBody>
      </p:sp>
      <p:grpSp>
        <p:nvGrpSpPr>
          <p:cNvPr id="86" name="组合 85"/>
          <p:cNvGrpSpPr/>
          <p:nvPr/>
        </p:nvGrpSpPr>
        <p:grpSpPr>
          <a:xfrm>
            <a:off x="7463881" y="2452862"/>
            <a:ext cx="3618857" cy="3699389"/>
            <a:chOff x="-470172" y="1921503"/>
            <a:chExt cx="3618857" cy="3699389"/>
          </a:xfrm>
        </p:grpSpPr>
        <p:pic>
          <p:nvPicPr>
            <p:cNvPr id="87" name="图片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172" y="2126457"/>
              <a:ext cx="3557805" cy="3494435"/>
            </a:xfrm>
            <a:prstGeom prst="rect">
              <a:avLst/>
            </a:prstGeom>
          </p:spPr>
        </p:pic>
        <p:sp>
          <p:nvSpPr>
            <p:cNvPr id="88" name="椭圆 87"/>
            <p:cNvSpPr/>
            <p:nvPr/>
          </p:nvSpPr>
          <p:spPr>
            <a:xfrm>
              <a:off x="1468414" y="1921503"/>
              <a:ext cx="1680271" cy="1680271"/>
            </a:xfrm>
            <a:prstGeom prst="ellipse">
              <a:avLst/>
            </a:prstGeom>
            <a:blipFill dpi="0" rotWithShape="1">
              <a:blip r:embed="rId4">
                <a:grayscl/>
              </a:blip>
              <a:srcRect/>
              <a:stretch>
                <a:fillRect/>
              </a:stretch>
            </a:blipFill>
            <a:ln w="25400" cap="flat" cmpd="sng" algn="ctr">
              <a:noFill/>
              <a:prstDash val="solid"/>
            </a:ln>
            <a:effectLst/>
          </p:spPr>
          <p:txBody>
            <a:bodyPr rtlCol="0" anchor="ctr"/>
            <a:lstStyle/>
            <a:p>
              <a:pPr algn="ctr" defTabSz="914374">
                <a:defRPr/>
              </a:pPr>
              <a:endParaRPr lang="zh-CN" altLang="en-US" kern="0">
                <a:solidFill>
                  <a:sysClr val="window" lastClr="FFFFFF"/>
                </a:solidFill>
                <a:latin typeface="Arial" panose="020B0604020202020204" pitchFamily="34" charset="0"/>
                <a:ea typeface="微软雅黑" panose="020B0503020204020204" pitchFamily="34" charset="-122"/>
              </a:endParaRPr>
            </a:p>
          </p:txBody>
        </p:sp>
      </p:grpSp>
      <p:pic>
        <p:nvPicPr>
          <p:cNvPr id="40" name="图片 39"/>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10543866" y="2604243"/>
            <a:ext cx="1665013" cy="4244527"/>
          </a:xfrm>
          <a:prstGeom prst="rect">
            <a:avLst/>
          </a:prstGeom>
        </p:spPr>
      </p:pic>
      <p:grpSp>
        <p:nvGrpSpPr>
          <p:cNvPr id="83" name="组合 82"/>
          <p:cNvGrpSpPr/>
          <p:nvPr/>
        </p:nvGrpSpPr>
        <p:grpSpPr>
          <a:xfrm>
            <a:off x="5516854" y="1523036"/>
            <a:ext cx="3618857" cy="3699389"/>
            <a:chOff x="-470172" y="1921503"/>
            <a:chExt cx="3618857" cy="3699389"/>
          </a:xfrm>
        </p:grpSpPr>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172" y="2126457"/>
              <a:ext cx="3557805" cy="3494435"/>
            </a:xfrm>
            <a:prstGeom prst="rect">
              <a:avLst/>
            </a:prstGeom>
          </p:spPr>
        </p:pic>
        <p:sp>
          <p:nvSpPr>
            <p:cNvPr id="85" name="椭圆 84"/>
            <p:cNvSpPr/>
            <p:nvPr/>
          </p:nvSpPr>
          <p:spPr>
            <a:xfrm>
              <a:off x="1468414" y="1921503"/>
              <a:ext cx="1680271" cy="1680271"/>
            </a:xfrm>
            <a:prstGeom prst="ellipse">
              <a:avLst/>
            </a:prstGeom>
            <a:blipFill dpi="0" rotWithShape="1">
              <a:blip r:embed="rId6">
                <a:grayscl/>
              </a:blip>
              <a:srcRect/>
              <a:stretch>
                <a:fillRect/>
              </a:stretch>
            </a:blipFill>
            <a:ln w="25400" cap="flat" cmpd="sng" algn="ctr">
              <a:noFill/>
              <a:prstDash val="solid"/>
            </a:ln>
            <a:effectLst/>
          </p:spPr>
          <p:txBody>
            <a:bodyPr rtlCol="0" anchor="ctr"/>
            <a:lstStyle/>
            <a:p>
              <a:pPr algn="ctr" defTabSz="914374">
                <a:defRPr/>
              </a:pPr>
              <a:endParaRPr lang="zh-CN" altLang="en-US" kern="0">
                <a:solidFill>
                  <a:sysClr val="window" lastClr="FFFFFF"/>
                </a:solidFill>
                <a:latin typeface="Arial" panose="020B0604020202020204" pitchFamily="34" charset="0"/>
                <a:ea typeface="微软雅黑" panose="020B0503020204020204" pitchFamily="34" charset="-122"/>
              </a:endParaRPr>
            </a:p>
          </p:txBody>
        </p:sp>
      </p:grpSp>
      <p:grpSp>
        <p:nvGrpSpPr>
          <p:cNvPr id="80" name="组合 79"/>
          <p:cNvGrpSpPr/>
          <p:nvPr/>
        </p:nvGrpSpPr>
        <p:grpSpPr>
          <a:xfrm>
            <a:off x="3437515" y="1177567"/>
            <a:ext cx="3618857" cy="3699389"/>
            <a:chOff x="-470172" y="1921503"/>
            <a:chExt cx="3618857" cy="3699389"/>
          </a:xfrm>
        </p:grpSpPr>
        <p:pic>
          <p:nvPicPr>
            <p:cNvPr id="81" name="图片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172" y="2126457"/>
              <a:ext cx="3557805" cy="3494435"/>
            </a:xfrm>
            <a:prstGeom prst="rect">
              <a:avLst/>
            </a:prstGeom>
          </p:spPr>
        </p:pic>
        <p:sp>
          <p:nvSpPr>
            <p:cNvPr id="82" name="椭圆 81"/>
            <p:cNvSpPr/>
            <p:nvPr/>
          </p:nvSpPr>
          <p:spPr>
            <a:xfrm>
              <a:off x="1468414" y="1921503"/>
              <a:ext cx="1680271" cy="1680271"/>
            </a:xfrm>
            <a:prstGeom prst="ellipse">
              <a:avLst/>
            </a:prstGeom>
            <a:blipFill dpi="0" rotWithShape="1">
              <a:blip r:embed="rId7">
                <a:grayscl/>
              </a:blip>
              <a:srcRect/>
              <a:stretch>
                <a:fillRect/>
              </a:stretch>
            </a:blipFill>
            <a:ln w="25400" cap="flat" cmpd="sng" algn="ctr">
              <a:noFill/>
              <a:prstDash val="solid"/>
            </a:ln>
            <a:effectLst/>
          </p:spPr>
          <p:txBody>
            <a:bodyPr rtlCol="0" anchor="ctr"/>
            <a:lstStyle/>
            <a:p>
              <a:pPr algn="ctr" defTabSz="914374">
                <a:defRPr/>
              </a:pPr>
              <a:endParaRPr lang="zh-CN" altLang="en-US" kern="0">
                <a:solidFill>
                  <a:sysClr val="window" lastClr="FFFFFF"/>
                </a:solidFill>
                <a:latin typeface="Arial" panose="020B0604020202020204" pitchFamily="34" charset="0"/>
                <a:ea typeface="微软雅黑" panose="020B0503020204020204" pitchFamily="34" charset="-122"/>
              </a:endParaRPr>
            </a:p>
          </p:txBody>
        </p:sp>
      </p:grpSp>
      <p:grpSp>
        <p:nvGrpSpPr>
          <p:cNvPr id="77" name="组合 76"/>
          <p:cNvGrpSpPr/>
          <p:nvPr/>
        </p:nvGrpSpPr>
        <p:grpSpPr>
          <a:xfrm>
            <a:off x="1288683" y="1555605"/>
            <a:ext cx="3618857" cy="3699389"/>
            <a:chOff x="-470172" y="1921503"/>
            <a:chExt cx="3618857" cy="3699389"/>
          </a:xfrm>
        </p:grpSpPr>
        <p:pic>
          <p:nvPicPr>
            <p:cNvPr id="78" name="图片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172" y="2126457"/>
              <a:ext cx="3557805" cy="3494435"/>
            </a:xfrm>
            <a:prstGeom prst="rect">
              <a:avLst/>
            </a:prstGeom>
          </p:spPr>
        </p:pic>
        <p:sp>
          <p:nvSpPr>
            <p:cNvPr id="79" name="椭圆 78"/>
            <p:cNvSpPr/>
            <p:nvPr/>
          </p:nvSpPr>
          <p:spPr>
            <a:xfrm>
              <a:off x="1468414" y="1921503"/>
              <a:ext cx="1680271" cy="1680271"/>
            </a:xfrm>
            <a:prstGeom prst="ellipse">
              <a:avLst/>
            </a:prstGeom>
            <a:blipFill dpi="0" rotWithShape="1">
              <a:blip r:embed="rId8">
                <a:grayscl/>
              </a:blip>
              <a:srcRect/>
              <a:stretch>
                <a:fillRect/>
              </a:stretch>
            </a:blipFill>
            <a:ln w="25400" cap="flat" cmpd="sng" algn="ctr">
              <a:noFill/>
              <a:prstDash val="solid"/>
            </a:ln>
            <a:effectLst/>
          </p:spPr>
          <p:txBody>
            <a:bodyPr rtlCol="0" anchor="ctr"/>
            <a:lstStyle/>
            <a:p>
              <a:pPr algn="ctr" defTabSz="914374">
                <a:defRPr/>
              </a:pPr>
              <a:endParaRPr lang="zh-CN" altLang="en-US" kern="0">
                <a:solidFill>
                  <a:sysClr val="window" lastClr="FFFFFF"/>
                </a:solidFill>
                <a:latin typeface="Arial" panose="020B0604020202020204" pitchFamily="34" charset="0"/>
                <a:ea typeface="微软雅黑" panose="020B0503020204020204" pitchFamily="34" charset="-122"/>
              </a:endParaRPr>
            </a:p>
          </p:txBody>
        </p:sp>
      </p:grpSp>
      <p:grpSp>
        <p:nvGrpSpPr>
          <p:cNvPr id="74" name="组合 73"/>
          <p:cNvGrpSpPr/>
          <p:nvPr/>
        </p:nvGrpSpPr>
        <p:grpSpPr>
          <a:xfrm>
            <a:off x="-582323" y="2555338"/>
            <a:ext cx="3618857" cy="3699389"/>
            <a:chOff x="-470172" y="1921503"/>
            <a:chExt cx="3618857" cy="3699389"/>
          </a:xfrm>
        </p:grpSpPr>
        <p:pic>
          <p:nvPicPr>
            <p:cNvPr id="75" name="图片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172" y="2126457"/>
              <a:ext cx="3557805" cy="3494435"/>
            </a:xfrm>
            <a:prstGeom prst="rect">
              <a:avLst/>
            </a:prstGeom>
          </p:spPr>
        </p:pic>
        <p:sp>
          <p:nvSpPr>
            <p:cNvPr id="76" name="椭圆 75"/>
            <p:cNvSpPr/>
            <p:nvPr/>
          </p:nvSpPr>
          <p:spPr>
            <a:xfrm>
              <a:off x="1468414" y="1921503"/>
              <a:ext cx="1680271" cy="1680271"/>
            </a:xfrm>
            <a:prstGeom prst="ellipse">
              <a:avLst/>
            </a:prstGeom>
            <a:blipFill dpi="0" rotWithShape="1">
              <a:blip r:embed="rId9">
                <a:grayscl/>
              </a:blip>
              <a:srcRect/>
              <a:stretch>
                <a:fillRect/>
              </a:stretch>
            </a:blipFill>
            <a:ln w="25400" cap="flat" cmpd="sng" algn="ctr">
              <a:noFill/>
              <a:prstDash val="solid"/>
            </a:ln>
            <a:effectLst/>
          </p:spPr>
          <p:txBody>
            <a:bodyPr rtlCol="0" anchor="ctr"/>
            <a:lstStyle/>
            <a:p>
              <a:pPr algn="ctr" defTabSz="914374">
                <a:defRPr/>
              </a:pPr>
              <a:endParaRPr lang="zh-CN" altLang="en-US" kern="0">
                <a:solidFill>
                  <a:sysClr val="window" lastClr="FFFFFF"/>
                </a:solidFill>
                <a:latin typeface="Arial" panose="020B0604020202020204" pitchFamily="34" charset="0"/>
                <a:ea typeface="微软雅黑" panose="020B0503020204020204" pitchFamily="34" charset="-122"/>
              </a:endParaRPr>
            </a:p>
          </p:txBody>
        </p:sp>
      </p:grpSp>
      <p:pic>
        <p:nvPicPr>
          <p:cNvPr id="39" name="图片 38"/>
          <p:cNvPicPr>
            <a:picLocks noChangeAspect="1"/>
          </p:cNvPicPr>
          <p:nvPr/>
        </p:nvPicPr>
        <p:blipFill rotWithShape="1">
          <a:blip r:embed="rId10" cstate="print">
            <a:grayscl/>
            <a:extLst>
              <a:ext uri="{28A0092B-C50C-407E-A947-70E740481C1C}">
                <a14:useLocalDpi xmlns:a14="http://schemas.microsoft.com/office/drawing/2010/main" val="0"/>
              </a:ext>
            </a:extLst>
          </a:blip>
          <a:srcRect b="13325"/>
          <a:stretch/>
        </p:blipFill>
        <p:spPr>
          <a:xfrm>
            <a:off x="-559941" y="2581196"/>
            <a:ext cx="2090157" cy="4287305"/>
          </a:xfrm>
          <a:prstGeom prst="rect">
            <a:avLst/>
          </a:prstGeom>
        </p:spPr>
      </p:pic>
      <p:sp>
        <p:nvSpPr>
          <p:cNvPr id="41" name="TextBox 8"/>
          <p:cNvSpPr txBox="1"/>
          <p:nvPr/>
        </p:nvSpPr>
        <p:spPr>
          <a:xfrm>
            <a:off x="1380278" y="4609372"/>
            <a:ext cx="1782660" cy="400110"/>
          </a:xfrm>
          <a:prstGeom prst="rect">
            <a:avLst/>
          </a:prstGeom>
          <a:noFill/>
        </p:spPr>
        <p:txBody>
          <a:bodyPr vert="horz" wrap="square" rtlCol="0">
            <a:spAutoFit/>
          </a:bodyPr>
          <a:lstStyle/>
          <a:p>
            <a:pPr algn="ctr"/>
            <a:r>
              <a:rPr lang="zh-CN" altLang="en-US" sz="2000" dirty="0">
                <a:solidFill>
                  <a:schemeClr val="tx1">
                    <a:lumMod val="50000"/>
                    <a:lumOff val="50000"/>
                  </a:schemeClr>
                </a:solidFill>
                <a:latin typeface="微软雅黑" pitchFamily="34" charset="-122"/>
                <a:ea typeface="微软雅黑" pitchFamily="34" charset="-122"/>
              </a:rPr>
              <a:t>添加项目</a:t>
            </a:r>
          </a:p>
        </p:txBody>
      </p:sp>
      <p:sp>
        <p:nvSpPr>
          <p:cNvPr id="42" name="TextBox 9"/>
          <p:cNvSpPr txBox="1"/>
          <p:nvPr/>
        </p:nvSpPr>
        <p:spPr>
          <a:xfrm>
            <a:off x="3192818" y="3498929"/>
            <a:ext cx="1780935" cy="400110"/>
          </a:xfrm>
          <a:prstGeom prst="rect">
            <a:avLst/>
          </a:prstGeom>
          <a:noFill/>
        </p:spPr>
        <p:txBody>
          <a:bodyPr vert="horz" wrap="square" rtlCol="0">
            <a:spAutoFit/>
          </a:bodyPr>
          <a:lstStyle/>
          <a:p>
            <a:pPr algn="ctr"/>
            <a:r>
              <a:rPr lang="zh-CN" altLang="en-US" sz="2000" dirty="0">
                <a:solidFill>
                  <a:schemeClr val="tx1">
                    <a:lumMod val="50000"/>
                    <a:lumOff val="50000"/>
                  </a:schemeClr>
                </a:solidFill>
                <a:latin typeface="微软雅黑" pitchFamily="34" charset="-122"/>
                <a:ea typeface="微软雅黑" pitchFamily="34" charset="-122"/>
              </a:rPr>
              <a:t>添加项目</a:t>
            </a:r>
          </a:p>
        </p:txBody>
      </p:sp>
      <p:sp>
        <p:nvSpPr>
          <p:cNvPr id="43" name="TextBox 10"/>
          <p:cNvSpPr txBox="1"/>
          <p:nvPr/>
        </p:nvSpPr>
        <p:spPr>
          <a:xfrm>
            <a:off x="5444277" y="3107666"/>
            <a:ext cx="1664821" cy="400110"/>
          </a:xfrm>
          <a:prstGeom prst="rect">
            <a:avLst/>
          </a:prstGeom>
          <a:noFill/>
        </p:spPr>
        <p:txBody>
          <a:bodyPr vert="horz" wrap="square" rtlCol="0">
            <a:spAutoFit/>
          </a:bodyPr>
          <a:lstStyle/>
          <a:p>
            <a:pPr algn="ctr"/>
            <a:r>
              <a:rPr lang="zh-CN" altLang="en-US" sz="2000" dirty="0">
                <a:solidFill>
                  <a:schemeClr val="tx1">
                    <a:lumMod val="50000"/>
                    <a:lumOff val="50000"/>
                  </a:schemeClr>
                </a:solidFill>
                <a:latin typeface="微软雅黑" pitchFamily="34" charset="-122"/>
                <a:ea typeface="微软雅黑" pitchFamily="34" charset="-122"/>
              </a:rPr>
              <a:t>添加项目</a:t>
            </a:r>
          </a:p>
        </p:txBody>
      </p:sp>
      <p:sp>
        <p:nvSpPr>
          <p:cNvPr id="44" name="TextBox 11"/>
          <p:cNvSpPr txBox="1"/>
          <p:nvPr/>
        </p:nvSpPr>
        <p:spPr>
          <a:xfrm>
            <a:off x="7249851" y="3475207"/>
            <a:ext cx="1824203" cy="400110"/>
          </a:xfrm>
          <a:prstGeom prst="rect">
            <a:avLst/>
          </a:prstGeom>
          <a:noFill/>
        </p:spPr>
        <p:txBody>
          <a:bodyPr vert="horz" wrap="square" rtlCol="0">
            <a:spAutoFit/>
          </a:bodyPr>
          <a:lstStyle/>
          <a:p>
            <a:pPr algn="ctr"/>
            <a:r>
              <a:rPr lang="zh-CN" altLang="en-US" sz="2000" dirty="0">
                <a:solidFill>
                  <a:schemeClr val="tx1">
                    <a:lumMod val="50000"/>
                    <a:lumOff val="50000"/>
                  </a:schemeClr>
                </a:solidFill>
                <a:latin typeface="微软雅黑" pitchFamily="34" charset="-122"/>
                <a:ea typeface="微软雅黑" pitchFamily="34" charset="-122"/>
              </a:rPr>
              <a:t>添加项目</a:t>
            </a:r>
          </a:p>
        </p:txBody>
      </p:sp>
      <p:sp>
        <p:nvSpPr>
          <p:cNvPr id="45" name="TextBox 12"/>
          <p:cNvSpPr txBox="1"/>
          <p:nvPr/>
        </p:nvSpPr>
        <p:spPr>
          <a:xfrm>
            <a:off x="9163203" y="4388180"/>
            <a:ext cx="1824203" cy="400110"/>
          </a:xfrm>
          <a:prstGeom prst="rect">
            <a:avLst/>
          </a:prstGeom>
          <a:noFill/>
        </p:spPr>
        <p:txBody>
          <a:bodyPr vert="horz" wrap="square" rtlCol="0">
            <a:spAutoFit/>
          </a:bodyPr>
          <a:lstStyle/>
          <a:p>
            <a:pPr algn="ctr"/>
            <a:r>
              <a:rPr lang="zh-CN" altLang="en-US" sz="2000" dirty="0">
                <a:solidFill>
                  <a:schemeClr val="tx1">
                    <a:lumMod val="50000"/>
                    <a:lumOff val="50000"/>
                  </a:schemeClr>
                </a:solidFill>
                <a:latin typeface="微软雅黑" pitchFamily="34" charset="-122"/>
                <a:ea typeface="微软雅黑" pitchFamily="34" charset="-122"/>
              </a:rPr>
              <a:t>添加项目</a:t>
            </a:r>
          </a:p>
        </p:txBody>
      </p:sp>
    </p:spTree>
    <p:extLst>
      <p:ext uri="{BB962C8B-B14F-4D97-AF65-F5344CB8AC3E}">
        <p14:creationId xmlns:p14="http://schemas.microsoft.com/office/powerpoint/2010/main" val="654309329"/>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350"/>
                                </p:stCondLst>
                                <p:childTnLst>
                                  <p:par>
                                    <p:cTn id="14" presetID="10" presetClass="entr" presetSubtype="0"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63" presetClass="path" presetSubtype="0" accel="50000" decel="50000" fill="hold" nodeType="withEffect">
                                      <p:stCondLst>
                                        <p:cond delay="0"/>
                                      </p:stCondLst>
                                      <p:childTnLst>
                                        <p:animMotion origin="layout" path="M 0 0 L 0.25 0 E" pathEditMode="relative" ptsTypes="">
                                          <p:cBhvr>
                                            <p:cTn id="18" dur="2000" spd="-100000" fill="hold"/>
                                            <p:tgtEl>
                                              <p:spTgt spid="39"/>
                                            </p:tgtEl>
                                            <p:attrNameLst>
                                              <p:attrName>ppt_x</p:attrName>
                                              <p:attrName>ppt_y</p:attrName>
                                            </p:attrNameLst>
                                          </p:cBhvr>
                                        </p:animMotion>
                                      </p:childTnLst>
                                    </p:cTn>
                                  </p:par>
                                  <p:par>
                                    <p:cTn id="19" presetID="10" presetClass="entr" presetSubtype="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63" presetClass="path" presetSubtype="0" accel="50000" decel="50000" fill="hold" nodeType="withEffect">
                                      <p:stCondLst>
                                        <p:cond delay="0"/>
                                      </p:stCondLst>
                                      <p:childTnLst>
                                        <p:animMotion origin="layout" path="M 4.41264E-6 3.7037E-6 L -0.2862 -0.00324 " pathEditMode="relative" rAng="0" ptsTypes="AA">
                                          <p:cBhvr>
                                            <p:cTn id="23" dur="2000" spd="-100000" fill="hold"/>
                                            <p:tgtEl>
                                              <p:spTgt spid="40"/>
                                            </p:tgtEl>
                                            <p:attrNameLst>
                                              <p:attrName>ppt_x</p:attrName>
                                              <p:attrName>ppt_y</p:attrName>
                                            </p:attrNameLst>
                                          </p:cBhvr>
                                          <p:rCtr x="-14310" y="-162"/>
                                        </p:animMotion>
                                      </p:childTnLst>
                                    </p:cTn>
                                  </p:par>
                                </p:childTnLst>
                              </p:cTn>
                            </p:par>
                            <p:par>
                              <p:cTn id="24" fill="hold">
                                <p:stCondLst>
                                  <p:cond delay="3350"/>
                                </p:stCondLst>
                                <p:childTnLst>
                                  <p:par>
                                    <p:cTn id="25" presetID="2" presetClass="entr" presetSubtype="6" accel="50000" fill="hold" nodeType="afterEffect" p14:presetBounceEnd="65000">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14:bounceEnd="65000">
                                          <p:cBhvr additive="base">
                                            <p:cTn id="27" dur="1000" fill="hold"/>
                                            <p:tgtEl>
                                              <p:spTgt spid="74"/>
                                            </p:tgtEl>
                                            <p:attrNameLst>
                                              <p:attrName>ppt_x</p:attrName>
                                            </p:attrNameLst>
                                          </p:cBhvr>
                                          <p:tavLst>
                                            <p:tav tm="0">
                                              <p:val>
                                                <p:strVal val="1+#ppt_w/2"/>
                                              </p:val>
                                            </p:tav>
                                            <p:tav tm="100000">
                                              <p:val>
                                                <p:strVal val="#ppt_x"/>
                                              </p:val>
                                            </p:tav>
                                          </p:tavLst>
                                        </p:anim>
                                        <p:anim calcmode="lin" valueType="num" p14:bounceEnd="65000">
                                          <p:cBhvr additive="base">
                                            <p:cTn id="28" dur="1000" fill="hold"/>
                                            <p:tgtEl>
                                              <p:spTgt spid="74"/>
                                            </p:tgtEl>
                                            <p:attrNameLst>
                                              <p:attrName>ppt_y</p:attrName>
                                            </p:attrNameLst>
                                          </p:cBhvr>
                                          <p:tavLst>
                                            <p:tav tm="0">
                                              <p:val>
                                                <p:strVal val="1+#ppt_h/2"/>
                                              </p:val>
                                            </p:tav>
                                            <p:tav tm="100000">
                                              <p:val>
                                                <p:strVal val="#ppt_y"/>
                                              </p:val>
                                            </p:tav>
                                          </p:tavLst>
                                        </p:anim>
                                      </p:childTnLst>
                                    </p:cTn>
                                  </p:par>
                                  <p:par>
                                    <p:cTn id="29" presetID="2" presetClass="entr" presetSubtype="6" accel="50000" fill="hold" nodeType="withEffect" p14:presetBounceEnd="65000">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14:bounceEnd="65000">
                                          <p:cBhvr additive="base">
                                            <p:cTn id="31" dur="1000" fill="hold"/>
                                            <p:tgtEl>
                                              <p:spTgt spid="77"/>
                                            </p:tgtEl>
                                            <p:attrNameLst>
                                              <p:attrName>ppt_x</p:attrName>
                                            </p:attrNameLst>
                                          </p:cBhvr>
                                          <p:tavLst>
                                            <p:tav tm="0">
                                              <p:val>
                                                <p:strVal val="1+#ppt_w/2"/>
                                              </p:val>
                                            </p:tav>
                                            <p:tav tm="100000">
                                              <p:val>
                                                <p:strVal val="#ppt_x"/>
                                              </p:val>
                                            </p:tav>
                                          </p:tavLst>
                                        </p:anim>
                                        <p:anim calcmode="lin" valueType="num" p14:bounceEnd="65000">
                                          <p:cBhvr additive="base">
                                            <p:cTn id="32" dur="1000" fill="hold"/>
                                            <p:tgtEl>
                                              <p:spTgt spid="77"/>
                                            </p:tgtEl>
                                            <p:attrNameLst>
                                              <p:attrName>ppt_y</p:attrName>
                                            </p:attrNameLst>
                                          </p:cBhvr>
                                          <p:tavLst>
                                            <p:tav tm="0">
                                              <p:val>
                                                <p:strVal val="1+#ppt_h/2"/>
                                              </p:val>
                                            </p:tav>
                                            <p:tav tm="100000">
                                              <p:val>
                                                <p:strVal val="#ppt_y"/>
                                              </p:val>
                                            </p:tav>
                                          </p:tavLst>
                                        </p:anim>
                                      </p:childTnLst>
                                    </p:cTn>
                                  </p:par>
                                  <p:par>
                                    <p:cTn id="33" presetID="2" presetClass="entr" presetSubtype="4" accel="50000" fill="hold" nodeType="withEffect" p14:presetBounceEnd="65000">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14:bounceEnd="65000">
                                          <p:cBhvr additive="base">
                                            <p:cTn id="35" dur="1000" fill="hold"/>
                                            <p:tgtEl>
                                              <p:spTgt spid="80"/>
                                            </p:tgtEl>
                                            <p:attrNameLst>
                                              <p:attrName>ppt_x</p:attrName>
                                            </p:attrNameLst>
                                          </p:cBhvr>
                                          <p:tavLst>
                                            <p:tav tm="0">
                                              <p:val>
                                                <p:strVal val="#ppt_x"/>
                                              </p:val>
                                            </p:tav>
                                            <p:tav tm="100000">
                                              <p:val>
                                                <p:strVal val="#ppt_x"/>
                                              </p:val>
                                            </p:tav>
                                          </p:tavLst>
                                        </p:anim>
                                        <p:anim calcmode="lin" valueType="num" p14:bounceEnd="65000">
                                          <p:cBhvr additive="base">
                                            <p:cTn id="36" dur="1000" fill="hold"/>
                                            <p:tgtEl>
                                              <p:spTgt spid="80"/>
                                            </p:tgtEl>
                                            <p:attrNameLst>
                                              <p:attrName>ppt_y</p:attrName>
                                            </p:attrNameLst>
                                          </p:cBhvr>
                                          <p:tavLst>
                                            <p:tav tm="0">
                                              <p:val>
                                                <p:strVal val="1+#ppt_h/2"/>
                                              </p:val>
                                            </p:tav>
                                            <p:tav tm="100000">
                                              <p:val>
                                                <p:strVal val="#ppt_y"/>
                                              </p:val>
                                            </p:tav>
                                          </p:tavLst>
                                        </p:anim>
                                      </p:childTnLst>
                                    </p:cTn>
                                  </p:par>
                                  <p:par>
                                    <p:cTn id="37" presetID="2" presetClass="entr" presetSubtype="12" accel="50000" fill="hold" nodeType="withEffect" p14:presetBounceEnd="65000">
                                      <p:stCondLst>
                                        <p:cond delay="0"/>
                                      </p:stCondLst>
                                      <p:childTnLst>
                                        <p:set>
                                          <p:cBhvr>
                                            <p:cTn id="38" dur="1" fill="hold">
                                              <p:stCondLst>
                                                <p:cond delay="0"/>
                                              </p:stCondLst>
                                            </p:cTn>
                                            <p:tgtEl>
                                              <p:spTgt spid="83"/>
                                            </p:tgtEl>
                                            <p:attrNameLst>
                                              <p:attrName>style.visibility</p:attrName>
                                            </p:attrNameLst>
                                          </p:cBhvr>
                                          <p:to>
                                            <p:strVal val="visible"/>
                                          </p:to>
                                        </p:set>
                                        <p:anim calcmode="lin" valueType="num" p14:bounceEnd="65000">
                                          <p:cBhvr additive="base">
                                            <p:cTn id="39" dur="1000" fill="hold"/>
                                            <p:tgtEl>
                                              <p:spTgt spid="83"/>
                                            </p:tgtEl>
                                            <p:attrNameLst>
                                              <p:attrName>ppt_x</p:attrName>
                                            </p:attrNameLst>
                                          </p:cBhvr>
                                          <p:tavLst>
                                            <p:tav tm="0">
                                              <p:val>
                                                <p:strVal val="0-#ppt_w/2"/>
                                              </p:val>
                                            </p:tav>
                                            <p:tav tm="100000">
                                              <p:val>
                                                <p:strVal val="#ppt_x"/>
                                              </p:val>
                                            </p:tav>
                                          </p:tavLst>
                                        </p:anim>
                                        <p:anim calcmode="lin" valueType="num" p14:bounceEnd="65000">
                                          <p:cBhvr additive="base">
                                            <p:cTn id="40" dur="1000" fill="hold"/>
                                            <p:tgtEl>
                                              <p:spTgt spid="83"/>
                                            </p:tgtEl>
                                            <p:attrNameLst>
                                              <p:attrName>ppt_y</p:attrName>
                                            </p:attrNameLst>
                                          </p:cBhvr>
                                          <p:tavLst>
                                            <p:tav tm="0">
                                              <p:val>
                                                <p:strVal val="1+#ppt_h/2"/>
                                              </p:val>
                                            </p:tav>
                                            <p:tav tm="100000">
                                              <p:val>
                                                <p:strVal val="#ppt_y"/>
                                              </p:val>
                                            </p:tav>
                                          </p:tavLst>
                                        </p:anim>
                                      </p:childTnLst>
                                    </p:cTn>
                                  </p:par>
                                  <p:par>
                                    <p:cTn id="41" presetID="2" presetClass="entr" presetSubtype="12" accel="50000" fill="hold" nodeType="withEffect" p14:presetBounceEnd="65000">
                                      <p:stCondLst>
                                        <p:cond delay="0"/>
                                      </p:stCondLst>
                                      <p:childTnLst>
                                        <p:set>
                                          <p:cBhvr>
                                            <p:cTn id="42" dur="1" fill="hold">
                                              <p:stCondLst>
                                                <p:cond delay="0"/>
                                              </p:stCondLst>
                                            </p:cTn>
                                            <p:tgtEl>
                                              <p:spTgt spid="86"/>
                                            </p:tgtEl>
                                            <p:attrNameLst>
                                              <p:attrName>style.visibility</p:attrName>
                                            </p:attrNameLst>
                                          </p:cBhvr>
                                          <p:to>
                                            <p:strVal val="visible"/>
                                          </p:to>
                                        </p:set>
                                        <p:anim calcmode="lin" valueType="num" p14:bounceEnd="65000">
                                          <p:cBhvr additive="base">
                                            <p:cTn id="43" dur="1000" fill="hold"/>
                                            <p:tgtEl>
                                              <p:spTgt spid="86"/>
                                            </p:tgtEl>
                                            <p:attrNameLst>
                                              <p:attrName>ppt_x</p:attrName>
                                            </p:attrNameLst>
                                          </p:cBhvr>
                                          <p:tavLst>
                                            <p:tav tm="0">
                                              <p:val>
                                                <p:strVal val="0-#ppt_w/2"/>
                                              </p:val>
                                            </p:tav>
                                            <p:tav tm="100000">
                                              <p:val>
                                                <p:strVal val="#ppt_x"/>
                                              </p:val>
                                            </p:tav>
                                          </p:tavLst>
                                        </p:anim>
                                        <p:anim calcmode="lin" valueType="num" p14:bounceEnd="65000">
                                          <p:cBhvr additive="base">
                                            <p:cTn id="44" dur="1000" fill="hold"/>
                                            <p:tgtEl>
                                              <p:spTgt spid="86"/>
                                            </p:tgtEl>
                                            <p:attrNameLst>
                                              <p:attrName>ppt_y</p:attrName>
                                            </p:attrNameLst>
                                          </p:cBhvr>
                                          <p:tavLst>
                                            <p:tav tm="0">
                                              <p:val>
                                                <p:strVal val="1+#ppt_h/2"/>
                                              </p:val>
                                            </p:tav>
                                            <p:tav tm="100000">
                                              <p:val>
                                                <p:strVal val="#ppt_y"/>
                                              </p:val>
                                            </p:tav>
                                          </p:tavLst>
                                        </p:anim>
                                      </p:childTnLst>
                                    </p:cTn>
                                  </p:par>
                                </p:childTnLst>
                              </p:cTn>
                            </p:par>
                            <p:par>
                              <p:cTn id="45" fill="hold">
                                <p:stCondLst>
                                  <p:cond delay="4350"/>
                                </p:stCondLst>
                                <p:childTnLst>
                                  <p:par>
                                    <p:cTn id="46" presetID="2" presetClass="entr" presetSubtype="4" fill="hold" grpId="0" nodeType="afterEffect" p14:presetBounceEnd="20000">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14:bounceEnd="20000">
                                          <p:cBhvr additive="base">
                                            <p:cTn id="48"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49" dur="500" fill="hold"/>
                                            <p:tgtEl>
                                              <p:spTgt spid="41"/>
                                            </p:tgtEl>
                                            <p:attrNameLst>
                                              <p:attrName>ppt_y</p:attrName>
                                            </p:attrNameLst>
                                          </p:cBhvr>
                                          <p:tavLst>
                                            <p:tav tm="0">
                                              <p:val>
                                                <p:strVal val="1+#ppt_h/2"/>
                                              </p:val>
                                            </p:tav>
                                            <p:tav tm="100000">
                                              <p:val>
                                                <p:strVal val="#ppt_y"/>
                                              </p:val>
                                            </p:tav>
                                          </p:tavLst>
                                        </p:anim>
                                      </p:childTnLst>
                                    </p:cTn>
                                  </p:par>
                                </p:childTnLst>
                              </p:cTn>
                            </p:par>
                            <p:par>
                              <p:cTn id="50" fill="hold">
                                <p:stCondLst>
                                  <p:cond delay="4850"/>
                                </p:stCondLst>
                                <p:childTnLst>
                                  <p:par>
                                    <p:cTn id="51" presetID="2" presetClass="entr" presetSubtype="4" fill="hold" grpId="0" nodeType="afterEffect" p14:presetBounceEnd="20000">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14:bounceEnd="20000">
                                          <p:cBhvr additive="base">
                                            <p:cTn id="53"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4" dur="500" fill="hold"/>
                                            <p:tgtEl>
                                              <p:spTgt spid="42"/>
                                            </p:tgtEl>
                                            <p:attrNameLst>
                                              <p:attrName>ppt_y</p:attrName>
                                            </p:attrNameLst>
                                          </p:cBhvr>
                                          <p:tavLst>
                                            <p:tav tm="0">
                                              <p:val>
                                                <p:strVal val="1+#ppt_h/2"/>
                                              </p:val>
                                            </p:tav>
                                            <p:tav tm="100000">
                                              <p:val>
                                                <p:strVal val="#ppt_y"/>
                                              </p:val>
                                            </p:tav>
                                          </p:tavLst>
                                        </p:anim>
                                      </p:childTnLst>
                                    </p:cTn>
                                  </p:par>
                                </p:childTnLst>
                              </p:cTn>
                            </p:par>
                            <p:par>
                              <p:cTn id="55" fill="hold">
                                <p:stCondLst>
                                  <p:cond delay="5350"/>
                                </p:stCondLst>
                                <p:childTnLst>
                                  <p:par>
                                    <p:cTn id="56" presetID="2" presetClass="entr" presetSubtype="4" fill="hold" grpId="0" nodeType="afterEffect" p14:presetBounceEnd="20000">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14:bounceEnd="20000">
                                          <p:cBhvr additive="base">
                                            <p:cTn id="58"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850"/>
                                </p:stCondLst>
                                <p:childTnLst>
                                  <p:par>
                                    <p:cTn id="61" presetID="2" presetClass="entr" presetSubtype="4" fill="hold" grpId="0" nodeType="afterEffect" p14:presetBounceEnd="20000">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14:bounceEnd="20000">
                                          <p:cBhvr additive="base">
                                            <p:cTn id="63"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4" dur="500" fill="hold"/>
                                            <p:tgtEl>
                                              <p:spTgt spid="44"/>
                                            </p:tgtEl>
                                            <p:attrNameLst>
                                              <p:attrName>ppt_y</p:attrName>
                                            </p:attrNameLst>
                                          </p:cBhvr>
                                          <p:tavLst>
                                            <p:tav tm="0">
                                              <p:val>
                                                <p:strVal val="1+#ppt_h/2"/>
                                              </p:val>
                                            </p:tav>
                                            <p:tav tm="100000">
                                              <p:val>
                                                <p:strVal val="#ppt_y"/>
                                              </p:val>
                                            </p:tav>
                                          </p:tavLst>
                                        </p:anim>
                                      </p:childTnLst>
                                    </p:cTn>
                                  </p:par>
                                </p:childTnLst>
                              </p:cTn>
                            </p:par>
                            <p:par>
                              <p:cTn id="65" fill="hold">
                                <p:stCondLst>
                                  <p:cond delay="6350"/>
                                </p:stCondLst>
                                <p:childTnLst>
                                  <p:par>
                                    <p:cTn id="66" presetID="2" presetClass="entr" presetSubtype="4" fill="hold" grpId="0" nodeType="afterEffect" p14:presetBounceEnd="20000">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14:bounceEnd="20000">
                                          <p:cBhvr additive="base">
                                            <p:cTn id="68" dur="500" fill="hold"/>
                                            <p:tgtEl>
                                              <p:spTgt spid="45"/>
                                            </p:tgtEl>
                                            <p:attrNameLst>
                                              <p:attrName>ppt_x</p:attrName>
                                            </p:attrNameLst>
                                          </p:cBhvr>
                                          <p:tavLst>
                                            <p:tav tm="0">
                                              <p:val>
                                                <p:strVal val="#ppt_x"/>
                                              </p:val>
                                            </p:tav>
                                            <p:tav tm="100000">
                                              <p:val>
                                                <p:strVal val="#ppt_x"/>
                                              </p:val>
                                            </p:tav>
                                          </p:tavLst>
                                        </p:anim>
                                        <p:anim calcmode="lin" valueType="num" p14:bounceEnd="20000">
                                          <p:cBhvr additive="base">
                                            <p:cTn id="69" dur="500" fill="hold"/>
                                            <p:tgtEl>
                                              <p:spTgt spid="45"/>
                                            </p:tgtEl>
                                            <p:attrNameLst>
                                              <p:attrName>ppt_y</p:attrName>
                                            </p:attrNameLst>
                                          </p:cBhvr>
                                          <p:tavLst>
                                            <p:tav tm="0">
                                              <p:val>
                                                <p:strVal val="1+#ppt_h/2"/>
                                              </p:val>
                                            </p:tav>
                                            <p:tav tm="100000">
                                              <p:val>
                                                <p:strVal val="#ppt_y"/>
                                              </p:val>
                                            </p:tav>
                                          </p:tavLst>
                                        </p:anim>
                                      </p:childTnLst>
                                    </p:cTn>
                                  </p:par>
                                </p:childTnLst>
                              </p:cTn>
                            </p:par>
                            <p:par>
                              <p:cTn id="70" fill="hold">
                                <p:stCondLst>
                                  <p:cond delay="6850"/>
                                </p:stCondLst>
                                <p:childTnLst>
                                  <p:par>
                                    <p:cTn id="71" presetID="2" presetClass="entr" presetSubtype="2"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500" fill="hold"/>
                                            <p:tgtEl>
                                              <p:spTgt spid="47"/>
                                            </p:tgtEl>
                                            <p:attrNameLst>
                                              <p:attrName>ppt_x</p:attrName>
                                            </p:attrNameLst>
                                          </p:cBhvr>
                                          <p:tavLst>
                                            <p:tav tm="0">
                                              <p:val>
                                                <p:strVal val="1+#ppt_w/2"/>
                                              </p:val>
                                            </p:tav>
                                            <p:tav tm="100000">
                                              <p:val>
                                                <p:strVal val="#ppt_x"/>
                                              </p:val>
                                            </p:tav>
                                          </p:tavLst>
                                        </p:anim>
                                        <p:anim calcmode="lin" valueType="num">
                                          <p:cBhvr additive="base">
                                            <p:cTn id="74" dur="500" fill="hold"/>
                                            <p:tgtEl>
                                              <p:spTgt spid="47"/>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 calcmode="lin" valueType="num">
                                          <p:cBhvr additive="base">
                                            <p:cTn id="77" dur="500" fill="hold"/>
                                            <p:tgtEl>
                                              <p:spTgt spid="48"/>
                                            </p:tgtEl>
                                            <p:attrNameLst>
                                              <p:attrName>ppt_x</p:attrName>
                                            </p:attrNameLst>
                                          </p:cBhvr>
                                          <p:tavLst>
                                            <p:tav tm="0">
                                              <p:val>
                                                <p:strVal val="0-#ppt_w/2"/>
                                              </p:val>
                                            </p:tav>
                                            <p:tav tm="100000">
                                              <p:val>
                                                <p:strVal val="#ppt_x"/>
                                              </p:val>
                                            </p:tav>
                                          </p:tavLst>
                                        </p:anim>
                                        <p:anim calcmode="lin" valueType="num">
                                          <p:cBhvr additive="base">
                                            <p:cTn id="78" dur="500" fill="hold"/>
                                            <p:tgtEl>
                                              <p:spTgt spid="48"/>
                                            </p:tgtEl>
                                            <p:attrNameLst>
                                              <p:attrName>ppt_y</p:attrName>
                                            </p:attrNameLst>
                                          </p:cBhvr>
                                          <p:tavLst>
                                            <p:tav tm="0">
                                              <p:val>
                                                <p:strVal val="#ppt_y"/>
                                              </p:val>
                                            </p:tav>
                                            <p:tav tm="100000">
                                              <p:val>
                                                <p:strVal val="#ppt_y"/>
                                              </p:val>
                                            </p:tav>
                                          </p:tavLst>
                                        </p:anim>
                                      </p:childTnLst>
                                    </p:cTn>
                                  </p:par>
                                  <p:par>
                                    <p:cTn id="79" presetID="16" presetClass="entr" presetSubtype="21" fill="hold" grpId="0"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barn(inVertical)">
                                          <p:cBhvr>
                                            <p:cTn id="8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6" grpId="0"/>
          <p:bldP spid="47" grpId="0" animBg="1"/>
          <p:bldP spid="48" grpId="0" animBg="1"/>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350"/>
                                </p:stCondLst>
                                <p:childTnLst>
                                  <p:par>
                                    <p:cTn id="14" presetID="10" presetClass="entr" presetSubtype="0"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63" presetClass="path" presetSubtype="0" accel="50000" decel="50000" fill="hold" nodeType="withEffect">
                                      <p:stCondLst>
                                        <p:cond delay="0"/>
                                      </p:stCondLst>
                                      <p:childTnLst>
                                        <p:animMotion origin="layout" path="M 0 0 L 0.25 0 E" pathEditMode="relative" ptsTypes="">
                                          <p:cBhvr>
                                            <p:cTn id="18" dur="2000" spd="-100000" fill="hold"/>
                                            <p:tgtEl>
                                              <p:spTgt spid="39"/>
                                            </p:tgtEl>
                                            <p:attrNameLst>
                                              <p:attrName>ppt_x</p:attrName>
                                              <p:attrName>ppt_y</p:attrName>
                                            </p:attrNameLst>
                                          </p:cBhvr>
                                        </p:animMotion>
                                      </p:childTnLst>
                                    </p:cTn>
                                  </p:par>
                                  <p:par>
                                    <p:cTn id="19" presetID="10" presetClass="entr" presetSubtype="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63" presetClass="path" presetSubtype="0" accel="50000" decel="50000" fill="hold" nodeType="withEffect">
                                      <p:stCondLst>
                                        <p:cond delay="0"/>
                                      </p:stCondLst>
                                      <p:childTnLst>
                                        <p:animMotion origin="layout" path="M 4.41264E-6 3.7037E-6 L -0.2862 -0.00324 " pathEditMode="relative" rAng="0" ptsTypes="AA">
                                          <p:cBhvr>
                                            <p:cTn id="23" dur="2000" spd="-100000" fill="hold"/>
                                            <p:tgtEl>
                                              <p:spTgt spid="40"/>
                                            </p:tgtEl>
                                            <p:attrNameLst>
                                              <p:attrName>ppt_x</p:attrName>
                                              <p:attrName>ppt_y</p:attrName>
                                            </p:attrNameLst>
                                          </p:cBhvr>
                                          <p:rCtr x="-14310" y="-162"/>
                                        </p:animMotion>
                                      </p:childTnLst>
                                    </p:cTn>
                                  </p:par>
                                </p:childTnLst>
                              </p:cTn>
                            </p:par>
                            <p:par>
                              <p:cTn id="24" fill="hold">
                                <p:stCondLst>
                                  <p:cond delay="3350"/>
                                </p:stCondLst>
                                <p:childTnLst>
                                  <p:par>
                                    <p:cTn id="25" presetID="2" presetClass="entr" presetSubtype="6" accel="5000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1000" fill="hold"/>
                                            <p:tgtEl>
                                              <p:spTgt spid="74"/>
                                            </p:tgtEl>
                                            <p:attrNameLst>
                                              <p:attrName>ppt_x</p:attrName>
                                            </p:attrNameLst>
                                          </p:cBhvr>
                                          <p:tavLst>
                                            <p:tav tm="0">
                                              <p:val>
                                                <p:strVal val="1+#ppt_w/2"/>
                                              </p:val>
                                            </p:tav>
                                            <p:tav tm="100000">
                                              <p:val>
                                                <p:strVal val="#ppt_x"/>
                                              </p:val>
                                            </p:tav>
                                          </p:tavLst>
                                        </p:anim>
                                        <p:anim calcmode="lin" valueType="num">
                                          <p:cBhvr additive="base">
                                            <p:cTn id="28" dur="1000" fill="hold"/>
                                            <p:tgtEl>
                                              <p:spTgt spid="74"/>
                                            </p:tgtEl>
                                            <p:attrNameLst>
                                              <p:attrName>ppt_y</p:attrName>
                                            </p:attrNameLst>
                                          </p:cBhvr>
                                          <p:tavLst>
                                            <p:tav tm="0">
                                              <p:val>
                                                <p:strVal val="1+#ppt_h/2"/>
                                              </p:val>
                                            </p:tav>
                                            <p:tav tm="100000">
                                              <p:val>
                                                <p:strVal val="#ppt_y"/>
                                              </p:val>
                                            </p:tav>
                                          </p:tavLst>
                                        </p:anim>
                                      </p:childTnLst>
                                    </p:cTn>
                                  </p:par>
                                  <p:par>
                                    <p:cTn id="29" presetID="2" presetClass="entr" presetSubtype="6" accel="50000" fill="hold" nodeType="with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1000" fill="hold"/>
                                            <p:tgtEl>
                                              <p:spTgt spid="77"/>
                                            </p:tgtEl>
                                            <p:attrNameLst>
                                              <p:attrName>ppt_x</p:attrName>
                                            </p:attrNameLst>
                                          </p:cBhvr>
                                          <p:tavLst>
                                            <p:tav tm="0">
                                              <p:val>
                                                <p:strVal val="1+#ppt_w/2"/>
                                              </p:val>
                                            </p:tav>
                                            <p:tav tm="100000">
                                              <p:val>
                                                <p:strVal val="#ppt_x"/>
                                              </p:val>
                                            </p:tav>
                                          </p:tavLst>
                                        </p:anim>
                                        <p:anim calcmode="lin" valueType="num">
                                          <p:cBhvr additive="base">
                                            <p:cTn id="32" dur="1000" fill="hold"/>
                                            <p:tgtEl>
                                              <p:spTgt spid="77"/>
                                            </p:tgtEl>
                                            <p:attrNameLst>
                                              <p:attrName>ppt_y</p:attrName>
                                            </p:attrNameLst>
                                          </p:cBhvr>
                                          <p:tavLst>
                                            <p:tav tm="0">
                                              <p:val>
                                                <p:strVal val="1+#ppt_h/2"/>
                                              </p:val>
                                            </p:tav>
                                            <p:tav tm="100000">
                                              <p:val>
                                                <p:strVal val="#ppt_y"/>
                                              </p:val>
                                            </p:tav>
                                          </p:tavLst>
                                        </p:anim>
                                      </p:childTnLst>
                                    </p:cTn>
                                  </p:par>
                                  <p:par>
                                    <p:cTn id="33" presetID="2" presetClass="entr" presetSubtype="4" accel="50000" fill="hold" nodeType="with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1000" fill="hold"/>
                                            <p:tgtEl>
                                              <p:spTgt spid="80"/>
                                            </p:tgtEl>
                                            <p:attrNameLst>
                                              <p:attrName>ppt_x</p:attrName>
                                            </p:attrNameLst>
                                          </p:cBhvr>
                                          <p:tavLst>
                                            <p:tav tm="0">
                                              <p:val>
                                                <p:strVal val="#ppt_x"/>
                                              </p:val>
                                            </p:tav>
                                            <p:tav tm="100000">
                                              <p:val>
                                                <p:strVal val="#ppt_x"/>
                                              </p:val>
                                            </p:tav>
                                          </p:tavLst>
                                        </p:anim>
                                        <p:anim calcmode="lin" valueType="num">
                                          <p:cBhvr additive="base">
                                            <p:cTn id="36" dur="1000" fill="hold"/>
                                            <p:tgtEl>
                                              <p:spTgt spid="80"/>
                                            </p:tgtEl>
                                            <p:attrNameLst>
                                              <p:attrName>ppt_y</p:attrName>
                                            </p:attrNameLst>
                                          </p:cBhvr>
                                          <p:tavLst>
                                            <p:tav tm="0">
                                              <p:val>
                                                <p:strVal val="1+#ppt_h/2"/>
                                              </p:val>
                                            </p:tav>
                                            <p:tav tm="100000">
                                              <p:val>
                                                <p:strVal val="#ppt_y"/>
                                              </p:val>
                                            </p:tav>
                                          </p:tavLst>
                                        </p:anim>
                                      </p:childTnLst>
                                    </p:cTn>
                                  </p:par>
                                  <p:par>
                                    <p:cTn id="37" presetID="2" presetClass="entr" presetSubtype="12" accel="50000" fill="hold" nodeType="withEffect">
                                      <p:stCondLst>
                                        <p:cond delay="0"/>
                                      </p:stCondLst>
                                      <p:childTnLst>
                                        <p:set>
                                          <p:cBhvr>
                                            <p:cTn id="38" dur="1" fill="hold">
                                              <p:stCondLst>
                                                <p:cond delay="0"/>
                                              </p:stCondLst>
                                            </p:cTn>
                                            <p:tgtEl>
                                              <p:spTgt spid="83"/>
                                            </p:tgtEl>
                                            <p:attrNameLst>
                                              <p:attrName>style.visibility</p:attrName>
                                            </p:attrNameLst>
                                          </p:cBhvr>
                                          <p:to>
                                            <p:strVal val="visible"/>
                                          </p:to>
                                        </p:set>
                                        <p:anim calcmode="lin" valueType="num">
                                          <p:cBhvr additive="base">
                                            <p:cTn id="39" dur="1000" fill="hold"/>
                                            <p:tgtEl>
                                              <p:spTgt spid="83"/>
                                            </p:tgtEl>
                                            <p:attrNameLst>
                                              <p:attrName>ppt_x</p:attrName>
                                            </p:attrNameLst>
                                          </p:cBhvr>
                                          <p:tavLst>
                                            <p:tav tm="0">
                                              <p:val>
                                                <p:strVal val="0-#ppt_w/2"/>
                                              </p:val>
                                            </p:tav>
                                            <p:tav tm="100000">
                                              <p:val>
                                                <p:strVal val="#ppt_x"/>
                                              </p:val>
                                            </p:tav>
                                          </p:tavLst>
                                        </p:anim>
                                        <p:anim calcmode="lin" valueType="num">
                                          <p:cBhvr additive="base">
                                            <p:cTn id="40" dur="1000" fill="hold"/>
                                            <p:tgtEl>
                                              <p:spTgt spid="83"/>
                                            </p:tgtEl>
                                            <p:attrNameLst>
                                              <p:attrName>ppt_y</p:attrName>
                                            </p:attrNameLst>
                                          </p:cBhvr>
                                          <p:tavLst>
                                            <p:tav tm="0">
                                              <p:val>
                                                <p:strVal val="1+#ppt_h/2"/>
                                              </p:val>
                                            </p:tav>
                                            <p:tav tm="100000">
                                              <p:val>
                                                <p:strVal val="#ppt_y"/>
                                              </p:val>
                                            </p:tav>
                                          </p:tavLst>
                                        </p:anim>
                                      </p:childTnLst>
                                    </p:cTn>
                                  </p:par>
                                  <p:par>
                                    <p:cTn id="41" presetID="2" presetClass="entr" presetSubtype="12" accel="50000" fill="hold" nodeType="withEffect">
                                      <p:stCondLst>
                                        <p:cond delay="0"/>
                                      </p:stCondLst>
                                      <p:childTnLst>
                                        <p:set>
                                          <p:cBhvr>
                                            <p:cTn id="42" dur="1" fill="hold">
                                              <p:stCondLst>
                                                <p:cond delay="0"/>
                                              </p:stCondLst>
                                            </p:cTn>
                                            <p:tgtEl>
                                              <p:spTgt spid="86"/>
                                            </p:tgtEl>
                                            <p:attrNameLst>
                                              <p:attrName>style.visibility</p:attrName>
                                            </p:attrNameLst>
                                          </p:cBhvr>
                                          <p:to>
                                            <p:strVal val="visible"/>
                                          </p:to>
                                        </p:set>
                                        <p:anim calcmode="lin" valueType="num">
                                          <p:cBhvr additive="base">
                                            <p:cTn id="43" dur="1000" fill="hold"/>
                                            <p:tgtEl>
                                              <p:spTgt spid="86"/>
                                            </p:tgtEl>
                                            <p:attrNameLst>
                                              <p:attrName>ppt_x</p:attrName>
                                            </p:attrNameLst>
                                          </p:cBhvr>
                                          <p:tavLst>
                                            <p:tav tm="0">
                                              <p:val>
                                                <p:strVal val="0-#ppt_w/2"/>
                                              </p:val>
                                            </p:tav>
                                            <p:tav tm="100000">
                                              <p:val>
                                                <p:strVal val="#ppt_x"/>
                                              </p:val>
                                            </p:tav>
                                          </p:tavLst>
                                        </p:anim>
                                        <p:anim calcmode="lin" valueType="num">
                                          <p:cBhvr additive="base">
                                            <p:cTn id="44" dur="1000" fill="hold"/>
                                            <p:tgtEl>
                                              <p:spTgt spid="86"/>
                                            </p:tgtEl>
                                            <p:attrNameLst>
                                              <p:attrName>ppt_y</p:attrName>
                                            </p:attrNameLst>
                                          </p:cBhvr>
                                          <p:tavLst>
                                            <p:tav tm="0">
                                              <p:val>
                                                <p:strVal val="1+#ppt_h/2"/>
                                              </p:val>
                                            </p:tav>
                                            <p:tav tm="100000">
                                              <p:val>
                                                <p:strVal val="#ppt_y"/>
                                              </p:val>
                                            </p:tav>
                                          </p:tavLst>
                                        </p:anim>
                                      </p:childTnLst>
                                    </p:cTn>
                                  </p:par>
                                </p:childTnLst>
                              </p:cTn>
                            </p:par>
                            <p:par>
                              <p:cTn id="45" fill="hold">
                                <p:stCondLst>
                                  <p:cond delay="4350"/>
                                </p:stCondLst>
                                <p:childTnLst>
                                  <p:par>
                                    <p:cTn id="46" presetID="2" presetClass="entr" presetSubtype="4"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fill="hold"/>
                                            <p:tgtEl>
                                              <p:spTgt spid="41"/>
                                            </p:tgtEl>
                                            <p:attrNameLst>
                                              <p:attrName>ppt_x</p:attrName>
                                            </p:attrNameLst>
                                          </p:cBhvr>
                                          <p:tavLst>
                                            <p:tav tm="0">
                                              <p:val>
                                                <p:strVal val="#ppt_x"/>
                                              </p:val>
                                            </p:tav>
                                            <p:tav tm="100000">
                                              <p:val>
                                                <p:strVal val="#ppt_x"/>
                                              </p:val>
                                            </p:tav>
                                          </p:tavLst>
                                        </p:anim>
                                        <p:anim calcmode="lin" valueType="num">
                                          <p:cBhvr additive="base">
                                            <p:cTn id="49" dur="500" fill="hold"/>
                                            <p:tgtEl>
                                              <p:spTgt spid="41"/>
                                            </p:tgtEl>
                                            <p:attrNameLst>
                                              <p:attrName>ppt_y</p:attrName>
                                            </p:attrNameLst>
                                          </p:cBhvr>
                                          <p:tavLst>
                                            <p:tav tm="0">
                                              <p:val>
                                                <p:strVal val="1+#ppt_h/2"/>
                                              </p:val>
                                            </p:tav>
                                            <p:tav tm="100000">
                                              <p:val>
                                                <p:strVal val="#ppt_y"/>
                                              </p:val>
                                            </p:tav>
                                          </p:tavLst>
                                        </p:anim>
                                      </p:childTnLst>
                                    </p:cTn>
                                  </p:par>
                                </p:childTnLst>
                              </p:cTn>
                            </p:par>
                            <p:par>
                              <p:cTn id="50" fill="hold">
                                <p:stCondLst>
                                  <p:cond delay="4850"/>
                                </p:stCondLst>
                                <p:childTnLst>
                                  <p:par>
                                    <p:cTn id="51" presetID="2" presetClass="entr" presetSubtype="4"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500" fill="hold"/>
                                            <p:tgtEl>
                                              <p:spTgt spid="42"/>
                                            </p:tgtEl>
                                            <p:attrNameLst>
                                              <p:attrName>ppt_x</p:attrName>
                                            </p:attrNameLst>
                                          </p:cBhvr>
                                          <p:tavLst>
                                            <p:tav tm="0">
                                              <p:val>
                                                <p:strVal val="#ppt_x"/>
                                              </p:val>
                                            </p:tav>
                                            <p:tav tm="100000">
                                              <p:val>
                                                <p:strVal val="#ppt_x"/>
                                              </p:val>
                                            </p:tav>
                                          </p:tavLst>
                                        </p:anim>
                                        <p:anim calcmode="lin" valueType="num">
                                          <p:cBhvr additive="base">
                                            <p:cTn id="54" dur="500" fill="hold"/>
                                            <p:tgtEl>
                                              <p:spTgt spid="42"/>
                                            </p:tgtEl>
                                            <p:attrNameLst>
                                              <p:attrName>ppt_y</p:attrName>
                                            </p:attrNameLst>
                                          </p:cBhvr>
                                          <p:tavLst>
                                            <p:tav tm="0">
                                              <p:val>
                                                <p:strVal val="1+#ppt_h/2"/>
                                              </p:val>
                                            </p:tav>
                                            <p:tav tm="100000">
                                              <p:val>
                                                <p:strVal val="#ppt_y"/>
                                              </p:val>
                                            </p:tav>
                                          </p:tavLst>
                                        </p:anim>
                                      </p:childTnLst>
                                    </p:cTn>
                                  </p:par>
                                </p:childTnLst>
                              </p:cTn>
                            </p:par>
                            <p:par>
                              <p:cTn id="55" fill="hold">
                                <p:stCondLst>
                                  <p:cond delay="5350"/>
                                </p:stCondLst>
                                <p:childTnLst>
                                  <p:par>
                                    <p:cTn id="56" presetID="2" presetClass="entr" presetSubtype="4"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850"/>
                                </p:stCondLst>
                                <p:childTnLst>
                                  <p:par>
                                    <p:cTn id="61" presetID="2" presetClass="entr" presetSubtype="4"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ppt_x"/>
                                              </p:val>
                                            </p:tav>
                                            <p:tav tm="100000">
                                              <p:val>
                                                <p:strVal val="#ppt_x"/>
                                              </p:val>
                                            </p:tav>
                                          </p:tavLst>
                                        </p:anim>
                                        <p:anim calcmode="lin" valueType="num">
                                          <p:cBhvr additive="base">
                                            <p:cTn id="64" dur="500" fill="hold"/>
                                            <p:tgtEl>
                                              <p:spTgt spid="44"/>
                                            </p:tgtEl>
                                            <p:attrNameLst>
                                              <p:attrName>ppt_y</p:attrName>
                                            </p:attrNameLst>
                                          </p:cBhvr>
                                          <p:tavLst>
                                            <p:tav tm="0">
                                              <p:val>
                                                <p:strVal val="1+#ppt_h/2"/>
                                              </p:val>
                                            </p:tav>
                                            <p:tav tm="100000">
                                              <p:val>
                                                <p:strVal val="#ppt_y"/>
                                              </p:val>
                                            </p:tav>
                                          </p:tavLst>
                                        </p:anim>
                                      </p:childTnLst>
                                    </p:cTn>
                                  </p:par>
                                </p:childTnLst>
                              </p:cTn>
                            </p:par>
                            <p:par>
                              <p:cTn id="65" fill="hold">
                                <p:stCondLst>
                                  <p:cond delay="6350"/>
                                </p:stCondLst>
                                <p:childTnLst>
                                  <p:par>
                                    <p:cTn id="66" presetID="2" presetClass="entr" presetSubtype="4"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fill="hold"/>
                                            <p:tgtEl>
                                              <p:spTgt spid="45"/>
                                            </p:tgtEl>
                                            <p:attrNameLst>
                                              <p:attrName>ppt_x</p:attrName>
                                            </p:attrNameLst>
                                          </p:cBhvr>
                                          <p:tavLst>
                                            <p:tav tm="0">
                                              <p:val>
                                                <p:strVal val="#ppt_x"/>
                                              </p:val>
                                            </p:tav>
                                            <p:tav tm="100000">
                                              <p:val>
                                                <p:strVal val="#ppt_x"/>
                                              </p:val>
                                            </p:tav>
                                          </p:tavLst>
                                        </p:anim>
                                        <p:anim calcmode="lin" valueType="num">
                                          <p:cBhvr additive="base">
                                            <p:cTn id="69" dur="500" fill="hold"/>
                                            <p:tgtEl>
                                              <p:spTgt spid="45"/>
                                            </p:tgtEl>
                                            <p:attrNameLst>
                                              <p:attrName>ppt_y</p:attrName>
                                            </p:attrNameLst>
                                          </p:cBhvr>
                                          <p:tavLst>
                                            <p:tav tm="0">
                                              <p:val>
                                                <p:strVal val="1+#ppt_h/2"/>
                                              </p:val>
                                            </p:tav>
                                            <p:tav tm="100000">
                                              <p:val>
                                                <p:strVal val="#ppt_y"/>
                                              </p:val>
                                            </p:tav>
                                          </p:tavLst>
                                        </p:anim>
                                      </p:childTnLst>
                                    </p:cTn>
                                  </p:par>
                                </p:childTnLst>
                              </p:cTn>
                            </p:par>
                            <p:par>
                              <p:cTn id="70" fill="hold">
                                <p:stCondLst>
                                  <p:cond delay="6850"/>
                                </p:stCondLst>
                                <p:childTnLst>
                                  <p:par>
                                    <p:cTn id="71" presetID="2" presetClass="entr" presetSubtype="2"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500" fill="hold"/>
                                            <p:tgtEl>
                                              <p:spTgt spid="47"/>
                                            </p:tgtEl>
                                            <p:attrNameLst>
                                              <p:attrName>ppt_x</p:attrName>
                                            </p:attrNameLst>
                                          </p:cBhvr>
                                          <p:tavLst>
                                            <p:tav tm="0">
                                              <p:val>
                                                <p:strVal val="1+#ppt_w/2"/>
                                              </p:val>
                                            </p:tav>
                                            <p:tav tm="100000">
                                              <p:val>
                                                <p:strVal val="#ppt_x"/>
                                              </p:val>
                                            </p:tav>
                                          </p:tavLst>
                                        </p:anim>
                                        <p:anim calcmode="lin" valueType="num">
                                          <p:cBhvr additive="base">
                                            <p:cTn id="74" dur="500" fill="hold"/>
                                            <p:tgtEl>
                                              <p:spTgt spid="47"/>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 calcmode="lin" valueType="num">
                                          <p:cBhvr additive="base">
                                            <p:cTn id="77" dur="500" fill="hold"/>
                                            <p:tgtEl>
                                              <p:spTgt spid="48"/>
                                            </p:tgtEl>
                                            <p:attrNameLst>
                                              <p:attrName>ppt_x</p:attrName>
                                            </p:attrNameLst>
                                          </p:cBhvr>
                                          <p:tavLst>
                                            <p:tav tm="0">
                                              <p:val>
                                                <p:strVal val="0-#ppt_w/2"/>
                                              </p:val>
                                            </p:tav>
                                            <p:tav tm="100000">
                                              <p:val>
                                                <p:strVal val="#ppt_x"/>
                                              </p:val>
                                            </p:tav>
                                          </p:tavLst>
                                        </p:anim>
                                        <p:anim calcmode="lin" valueType="num">
                                          <p:cBhvr additive="base">
                                            <p:cTn id="78" dur="500" fill="hold"/>
                                            <p:tgtEl>
                                              <p:spTgt spid="48"/>
                                            </p:tgtEl>
                                            <p:attrNameLst>
                                              <p:attrName>ppt_y</p:attrName>
                                            </p:attrNameLst>
                                          </p:cBhvr>
                                          <p:tavLst>
                                            <p:tav tm="0">
                                              <p:val>
                                                <p:strVal val="#ppt_y"/>
                                              </p:val>
                                            </p:tav>
                                            <p:tav tm="100000">
                                              <p:val>
                                                <p:strVal val="#ppt_y"/>
                                              </p:val>
                                            </p:tav>
                                          </p:tavLst>
                                        </p:anim>
                                      </p:childTnLst>
                                    </p:cTn>
                                  </p:par>
                                  <p:par>
                                    <p:cTn id="79" presetID="16" presetClass="entr" presetSubtype="21" fill="hold" grpId="0"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barn(inVertical)">
                                          <p:cBhvr>
                                            <p:cTn id="8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6" grpId="0"/>
          <p:bldP spid="47" grpId="0" animBg="1"/>
          <p:bldP spid="48" grpId="0" animBg="1"/>
          <p:bldP spid="41" grpId="0"/>
          <p:bldP spid="42" grpId="0"/>
          <p:bldP spid="43" grpId="0"/>
          <p:bldP spid="44" grpId="0"/>
          <p:bldP spid="4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年度收益增长</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Annual Revenue Growth</a:t>
            </a:r>
          </a:p>
        </p:txBody>
      </p:sp>
      <p:sp>
        <p:nvSpPr>
          <p:cNvPr id="4" name="TextBox 2"/>
          <p:cNvSpPr txBox="1"/>
          <p:nvPr/>
        </p:nvSpPr>
        <p:spPr>
          <a:xfrm>
            <a:off x="2360730" y="5540802"/>
            <a:ext cx="1172113" cy="335462"/>
          </a:xfrm>
          <a:prstGeom prst="rect">
            <a:avLst/>
          </a:prstGeom>
          <a:noFill/>
        </p:spPr>
        <p:txBody>
          <a:bodyPr wrap="square" lIns="108636" tIns="54317" rIns="108636" bIns="54317" rtlCol="0">
            <a:spAutoFit/>
          </a:bodyPr>
          <a:lstStyle/>
          <a:p>
            <a:pPr algn="ctr"/>
            <a:r>
              <a:rPr lang="zh-CN" altLang="en-US" sz="1467" dirty="0">
                <a:solidFill>
                  <a:schemeClr val="tx1">
                    <a:lumMod val="50000"/>
                    <a:lumOff val="50000"/>
                  </a:schemeClr>
                </a:solidFill>
                <a:latin typeface="微软雅黑" pitchFamily="34" charset="-122"/>
                <a:ea typeface="微软雅黑" pitchFamily="34" charset="-122"/>
              </a:rPr>
              <a:t>收入来源一</a:t>
            </a:r>
          </a:p>
        </p:txBody>
      </p:sp>
      <p:sp>
        <p:nvSpPr>
          <p:cNvPr id="5" name="TextBox 3"/>
          <p:cNvSpPr txBox="1"/>
          <p:nvPr/>
        </p:nvSpPr>
        <p:spPr>
          <a:xfrm>
            <a:off x="1939378" y="4934530"/>
            <a:ext cx="256693" cy="164212"/>
          </a:xfrm>
          <a:prstGeom prst="rect">
            <a:avLst/>
          </a:prstGeom>
          <a:noFill/>
        </p:spPr>
        <p:txBody>
          <a:bodyPr wrap="square" lIns="0" tIns="0" rIns="0" bIns="0" rtlCol="0">
            <a:spAutoFit/>
          </a:bodyPr>
          <a:lstStyle/>
          <a:p>
            <a:pPr algn="just"/>
            <a:r>
              <a:rPr lang="en-US" altLang="zh-CN" sz="1067" dirty="0">
                <a:solidFill>
                  <a:schemeClr val="tx1">
                    <a:lumMod val="50000"/>
                    <a:lumOff val="50000"/>
                  </a:schemeClr>
                </a:solidFill>
                <a:latin typeface="微软雅黑" pitchFamily="34" charset="-122"/>
                <a:ea typeface="微软雅黑" pitchFamily="34" charset="-122"/>
              </a:rPr>
              <a:t>100</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6" name="TextBox 4"/>
          <p:cNvSpPr txBox="1"/>
          <p:nvPr/>
        </p:nvSpPr>
        <p:spPr>
          <a:xfrm>
            <a:off x="3698658" y="5540802"/>
            <a:ext cx="1172113" cy="335462"/>
          </a:xfrm>
          <a:prstGeom prst="rect">
            <a:avLst/>
          </a:prstGeom>
          <a:noFill/>
        </p:spPr>
        <p:txBody>
          <a:bodyPr wrap="square" lIns="108636" tIns="54317" rIns="108636" bIns="54317" rtlCol="0">
            <a:spAutoFit/>
          </a:bodyPr>
          <a:lstStyle/>
          <a:p>
            <a:pPr algn="ctr"/>
            <a:r>
              <a:rPr lang="zh-CN" altLang="en-US" sz="1467" dirty="0">
                <a:solidFill>
                  <a:schemeClr val="tx1">
                    <a:lumMod val="50000"/>
                    <a:lumOff val="50000"/>
                  </a:schemeClr>
                </a:solidFill>
                <a:latin typeface="微软雅黑" pitchFamily="34" charset="-122"/>
                <a:ea typeface="微软雅黑" pitchFamily="34" charset="-122"/>
              </a:rPr>
              <a:t>收入来源二</a:t>
            </a:r>
          </a:p>
        </p:txBody>
      </p:sp>
      <p:sp>
        <p:nvSpPr>
          <p:cNvPr id="7" name="TextBox 5"/>
          <p:cNvSpPr txBox="1"/>
          <p:nvPr/>
        </p:nvSpPr>
        <p:spPr>
          <a:xfrm>
            <a:off x="5018477" y="5540802"/>
            <a:ext cx="1172113" cy="335462"/>
          </a:xfrm>
          <a:prstGeom prst="rect">
            <a:avLst/>
          </a:prstGeom>
          <a:noFill/>
        </p:spPr>
        <p:txBody>
          <a:bodyPr wrap="square" lIns="108636" tIns="54317" rIns="108636" bIns="54317" rtlCol="0">
            <a:spAutoFit/>
          </a:bodyPr>
          <a:lstStyle/>
          <a:p>
            <a:pPr algn="ctr"/>
            <a:r>
              <a:rPr lang="zh-CN" altLang="en-US" sz="1467" dirty="0">
                <a:solidFill>
                  <a:schemeClr val="tx1">
                    <a:lumMod val="50000"/>
                    <a:lumOff val="50000"/>
                  </a:schemeClr>
                </a:solidFill>
                <a:latin typeface="微软雅黑" pitchFamily="34" charset="-122"/>
                <a:ea typeface="微软雅黑" pitchFamily="34" charset="-122"/>
              </a:rPr>
              <a:t>收入来源三</a:t>
            </a:r>
          </a:p>
        </p:txBody>
      </p:sp>
      <p:sp>
        <p:nvSpPr>
          <p:cNvPr id="8" name="TextBox 6"/>
          <p:cNvSpPr txBox="1"/>
          <p:nvPr/>
        </p:nvSpPr>
        <p:spPr>
          <a:xfrm>
            <a:off x="6338297" y="5540802"/>
            <a:ext cx="1172113" cy="335462"/>
          </a:xfrm>
          <a:prstGeom prst="rect">
            <a:avLst/>
          </a:prstGeom>
          <a:noFill/>
        </p:spPr>
        <p:txBody>
          <a:bodyPr wrap="square" lIns="108636" tIns="54317" rIns="108636" bIns="54317" rtlCol="0">
            <a:spAutoFit/>
          </a:bodyPr>
          <a:lstStyle/>
          <a:p>
            <a:pPr algn="ctr"/>
            <a:r>
              <a:rPr lang="zh-CN" altLang="en-US" sz="1467" dirty="0">
                <a:solidFill>
                  <a:schemeClr val="tx1">
                    <a:lumMod val="50000"/>
                    <a:lumOff val="50000"/>
                  </a:schemeClr>
                </a:solidFill>
                <a:latin typeface="微软雅黑" pitchFamily="34" charset="-122"/>
                <a:ea typeface="微软雅黑" pitchFamily="34" charset="-122"/>
              </a:rPr>
              <a:t>收入来源四</a:t>
            </a:r>
          </a:p>
        </p:txBody>
      </p:sp>
      <p:sp>
        <p:nvSpPr>
          <p:cNvPr id="9" name="TextBox 7"/>
          <p:cNvSpPr txBox="1"/>
          <p:nvPr/>
        </p:nvSpPr>
        <p:spPr>
          <a:xfrm>
            <a:off x="1939378" y="4496084"/>
            <a:ext cx="256693" cy="164212"/>
          </a:xfrm>
          <a:prstGeom prst="rect">
            <a:avLst/>
          </a:prstGeom>
          <a:noFill/>
        </p:spPr>
        <p:txBody>
          <a:bodyPr wrap="square" lIns="0" tIns="0" rIns="0" bIns="0" rtlCol="0">
            <a:spAutoFit/>
          </a:bodyPr>
          <a:lstStyle/>
          <a:p>
            <a:pPr algn="just"/>
            <a:r>
              <a:rPr lang="en-US" altLang="zh-CN" sz="1067" dirty="0">
                <a:solidFill>
                  <a:schemeClr val="tx1">
                    <a:lumMod val="50000"/>
                    <a:lumOff val="50000"/>
                  </a:schemeClr>
                </a:solidFill>
                <a:latin typeface="微软雅黑" pitchFamily="34" charset="-122"/>
                <a:ea typeface="微软雅黑" pitchFamily="34" charset="-122"/>
              </a:rPr>
              <a:t>200</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10" name="TextBox 8"/>
          <p:cNvSpPr txBox="1"/>
          <p:nvPr/>
        </p:nvSpPr>
        <p:spPr>
          <a:xfrm>
            <a:off x="1939378" y="4057636"/>
            <a:ext cx="256693" cy="164212"/>
          </a:xfrm>
          <a:prstGeom prst="rect">
            <a:avLst/>
          </a:prstGeom>
          <a:noFill/>
        </p:spPr>
        <p:txBody>
          <a:bodyPr wrap="square" lIns="0" tIns="0" rIns="0" bIns="0" rtlCol="0">
            <a:spAutoFit/>
          </a:bodyPr>
          <a:lstStyle/>
          <a:p>
            <a:pPr algn="just"/>
            <a:r>
              <a:rPr lang="en-US" altLang="zh-CN" sz="1067" dirty="0">
                <a:solidFill>
                  <a:schemeClr val="tx1">
                    <a:lumMod val="50000"/>
                    <a:lumOff val="50000"/>
                  </a:schemeClr>
                </a:solidFill>
                <a:latin typeface="微软雅黑" pitchFamily="34" charset="-122"/>
                <a:ea typeface="微软雅黑" pitchFamily="34" charset="-122"/>
              </a:rPr>
              <a:t>300</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11" name="TextBox 9"/>
          <p:cNvSpPr txBox="1"/>
          <p:nvPr/>
        </p:nvSpPr>
        <p:spPr>
          <a:xfrm>
            <a:off x="1939378" y="3619188"/>
            <a:ext cx="256693" cy="164212"/>
          </a:xfrm>
          <a:prstGeom prst="rect">
            <a:avLst/>
          </a:prstGeom>
          <a:noFill/>
        </p:spPr>
        <p:txBody>
          <a:bodyPr wrap="square" lIns="0" tIns="0" rIns="0" bIns="0" rtlCol="0">
            <a:spAutoFit/>
          </a:bodyPr>
          <a:lstStyle/>
          <a:p>
            <a:pPr algn="just"/>
            <a:r>
              <a:rPr lang="en-US" altLang="zh-CN" sz="1067" dirty="0">
                <a:solidFill>
                  <a:schemeClr val="tx1">
                    <a:lumMod val="50000"/>
                    <a:lumOff val="50000"/>
                  </a:schemeClr>
                </a:solidFill>
                <a:latin typeface="微软雅黑" pitchFamily="34" charset="-122"/>
                <a:ea typeface="微软雅黑" pitchFamily="34" charset="-122"/>
              </a:rPr>
              <a:t>400</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12" name="TextBox 10"/>
          <p:cNvSpPr txBox="1"/>
          <p:nvPr/>
        </p:nvSpPr>
        <p:spPr>
          <a:xfrm>
            <a:off x="1939378" y="3180740"/>
            <a:ext cx="256693" cy="164212"/>
          </a:xfrm>
          <a:prstGeom prst="rect">
            <a:avLst/>
          </a:prstGeom>
          <a:noFill/>
        </p:spPr>
        <p:txBody>
          <a:bodyPr wrap="square" lIns="0" tIns="0" rIns="0" bIns="0" rtlCol="0">
            <a:spAutoFit/>
          </a:bodyPr>
          <a:lstStyle/>
          <a:p>
            <a:pPr algn="just"/>
            <a:r>
              <a:rPr lang="en-US" altLang="zh-CN" sz="1067" dirty="0">
                <a:solidFill>
                  <a:schemeClr val="tx1">
                    <a:lumMod val="50000"/>
                    <a:lumOff val="50000"/>
                  </a:schemeClr>
                </a:solidFill>
                <a:latin typeface="微软雅黑" pitchFamily="34" charset="-122"/>
                <a:ea typeface="微软雅黑" pitchFamily="34" charset="-122"/>
              </a:rPr>
              <a:t>500</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13" name="TextBox 11"/>
          <p:cNvSpPr txBox="1"/>
          <p:nvPr/>
        </p:nvSpPr>
        <p:spPr>
          <a:xfrm>
            <a:off x="1939378" y="2742293"/>
            <a:ext cx="256693" cy="164212"/>
          </a:xfrm>
          <a:prstGeom prst="rect">
            <a:avLst/>
          </a:prstGeom>
          <a:noFill/>
        </p:spPr>
        <p:txBody>
          <a:bodyPr wrap="square" lIns="0" tIns="0" rIns="0" bIns="0" rtlCol="0">
            <a:spAutoFit/>
          </a:bodyPr>
          <a:lstStyle/>
          <a:p>
            <a:pPr algn="just"/>
            <a:r>
              <a:rPr lang="en-US" altLang="zh-CN" sz="1067" dirty="0">
                <a:solidFill>
                  <a:schemeClr val="tx1">
                    <a:lumMod val="50000"/>
                    <a:lumOff val="50000"/>
                  </a:schemeClr>
                </a:solidFill>
                <a:latin typeface="微软雅黑" pitchFamily="34" charset="-122"/>
                <a:ea typeface="微软雅黑" pitchFamily="34" charset="-122"/>
              </a:rPr>
              <a:t>600</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14" name="TextBox 12"/>
          <p:cNvSpPr txBox="1"/>
          <p:nvPr/>
        </p:nvSpPr>
        <p:spPr>
          <a:xfrm>
            <a:off x="1939378" y="2296428"/>
            <a:ext cx="256693" cy="164212"/>
          </a:xfrm>
          <a:prstGeom prst="rect">
            <a:avLst/>
          </a:prstGeom>
          <a:noFill/>
        </p:spPr>
        <p:txBody>
          <a:bodyPr wrap="square" lIns="0" tIns="0" rIns="0" bIns="0" rtlCol="0">
            <a:spAutoFit/>
          </a:bodyPr>
          <a:lstStyle/>
          <a:p>
            <a:pPr algn="just"/>
            <a:r>
              <a:rPr lang="en-US" altLang="zh-CN" sz="1067" dirty="0">
                <a:solidFill>
                  <a:schemeClr val="tx1">
                    <a:lumMod val="50000"/>
                    <a:lumOff val="50000"/>
                  </a:schemeClr>
                </a:solidFill>
                <a:latin typeface="微软雅黑" pitchFamily="34" charset="-122"/>
                <a:ea typeface="微软雅黑" pitchFamily="34" charset="-122"/>
              </a:rPr>
              <a:t>700</a:t>
            </a:r>
            <a:endParaRPr lang="zh-CN" altLang="en-US" sz="1067" dirty="0">
              <a:solidFill>
                <a:schemeClr val="tx1">
                  <a:lumMod val="50000"/>
                  <a:lumOff val="50000"/>
                </a:schemeClr>
              </a:solidFill>
              <a:latin typeface="微软雅黑" pitchFamily="34" charset="-122"/>
              <a:ea typeface="微软雅黑" pitchFamily="34" charset="-122"/>
            </a:endParaRPr>
          </a:p>
        </p:txBody>
      </p:sp>
      <p:grpSp>
        <p:nvGrpSpPr>
          <p:cNvPr id="15" name="组合 14"/>
          <p:cNvGrpSpPr/>
          <p:nvPr/>
        </p:nvGrpSpPr>
        <p:grpSpPr>
          <a:xfrm>
            <a:off x="2281635" y="1947670"/>
            <a:ext cx="5304992" cy="3507581"/>
            <a:chOff x="1126939" y="1350372"/>
            <a:chExt cx="4464496" cy="2952328"/>
          </a:xfrm>
        </p:grpSpPr>
        <p:cxnSp>
          <p:nvCxnSpPr>
            <p:cNvPr id="16" name="直接连接符 1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3"/>
          <p:cNvSpPr txBox="1"/>
          <p:nvPr/>
        </p:nvSpPr>
        <p:spPr>
          <a:xfrm>
            <a:off x="1939378" y="1865397"/>
            <a:ext cx="256693" cy="164212"/>
          </a:xfrm>
          <a:prstGeom prst="rect">
            <a:avLst/>
          </a:prstGeom>
          <a:noFill/>
        </p:spPr>
        <p:txBody>
          <a:bodyPr wrap="square" lIns="0" tIns="0" rIns="0" bIns="0" rtlCol="0">
            <a:spAutoFit/>
          </a:bodyPr>
          <a:lstStyle/>
          <a:p>
            <a:pPr algn="just"/>
            <a:r>
              <a:rPr lang="en-US" altLang="zh-CN" sz="1067" dirty="0">
                <a:solidFill>
                  <a:schemeClr val="tx1">
                    <a:lumMod val="50000"/>
                    <a:lumOff val="50000"/>
                  </a:schemeClr>
                </a:solidFill>
                <a:latin typeface="微软雅黑" pitchFamily="34" charset="-122"/>
                <a:ea typeface="微软雅黑" pitchFamily="34" charset="-122"/>
              </a:rPr>
              <a:t>800</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26" name="TextBox 24"/>
          <p:cNvSpPr txBox="1"/>
          <p:nvPr/>
        </p:nvSpPr>
        <p:spPr>
          <a:xfrm>
            <a:off x="1939378" y="5372978"/>
            <a:ext cx="256693" cy="164212"/>
          </a:xfrm>
          <a:prstGeom prst="rect">
            <a:avLst/>
          </a:prstGeom>
          <a:noFill/>
        </p:spPr>
        <p:txBody>
          <a:bodyPr wrap="square" lIns="0" tIns="0" rIns="0" bIns="0" rtlCol="0">
            <a:spAutoFit/>
          </a:bodyPr>
          <a:lstStyle/>
          <a:p>
            <a:pPr algn="just"/>
            <a:r>
              <a:rPr lang="en-US" altLang="zh-CN" sz="1067" dirty="0">
                <a:solidFill>
                  <a:schemeClr val="tx1">
                    <a:lumMod val="50000"/>
                    <a:lumOff val="50000"/>
                  </a:schemeClr>
                </a:solidFill>
                <a:latin typeface="微软雅黑" pitchFamily="34" charset="-122"/>
                <a:ea typeface="微软雅黑" pitchFamily="34" charset="-122"/>
              </a:rPr>
              <a:t>0</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27" name="矩形 26"/>
          <p:cNvSpPr/>
          <p:nvPr/>
        </p:nvSpPr>
        <p:spPr>
          <a:xfrm>
            <a:off x="2591573" y="2386117"/>
            <a:ext cx="770080" cy="306913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dirty="0">
              <a:ea typeface="微软雅黑" pitchFamily="34" charset="-122"/>
            </a:endParaRPr>
          </a:p>
        </p:txBody>
      </p:sp>
      <p:sp>
        <p:nvSpPr>
          <p:cNvPr id="28" name="矩形 27"/>
          <p:cNvSpPr/>
          <p:nvPr/>
        </p:nvSpPr>
        <p:spPr>
          <a:xfrm>
            <a:off x="2591573" y="2600865"/>
            <a:ext cx="770080" cy="2854391"/>
          </a:xfrm>
          <a:prstGeom prst="rect">
            <a:avLst/>
          </a:prstGeom>
          <a:solidFill>
            <a:schemeClr val="bg1">
              <a:lumMod val="50000"/>
            </a:schemeClr>
          </a:solidFill>
          <a:ln>
            <a:noFill/>
          </a:ln>
          <a:effectLst>
            <a:outerShdw blurRad="508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dirty="0">
              <a:ea typeface="微软雅黑" pitchFamily="34" charset="-122"/>
            </a:endParaRPr>
          </a:p>
        </p:txBody>
      </p:sp>
      <p:sp>
        <p:nvSpPr>
          <p:cNvPr id="29" name="矩形 28"/>
          <p:cNvSpPr/>
          <p:nvPr/>
        </p:nvSpPr>
        <p:spPr>
          <a:xfrm>
            <a:off x="3899675" y="3263014"/>
            <a:ext cx="770080" cy="219223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dirty="0">
              <a:ea typeface="微软雅黑" pitchFamily="34" charset="-122"/>
            </a:endParaRPr>
          </a:p>
        </p:txBody>
      </p:sp>
      <p:sp>
        <p:nvSpPr>
          <p:cNvPr id="30" name="矩形 29"/>
          <p:cNvSpPr/>
          <p:nvPr/>
        </p:nvSpPr>
        <p:spPr>
          <a:xfrm>
            <a:off x="3899675" y="3619188"/>
            <a:ext cx="770080" cy="1836067"/>
          </a:xfrm>
          <a:prstGeom prst="rect">
            <a:avLst/>
          </a:prstGeom>
          <a:solidFill>
            <a:schemeClr val="bg1">
              <a:lumMod val="50000"/>
            </a:schemeClr>
          </a:solidFill>
          <a:ln>
            <a:noFill/>
          </a:ln>
          <a:effectLst>
            <a:outerShdw blurRad="50800" dist="76200" dir="135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dirty="0">
              <a:ea typeface="微软雅黑" pitchFamily="34" charset="-122"/>
            </a:endParaRPr>
          </a:p>
        </p:txBody>
      </p:sp>
      <p:sp>
        <p:nvSpPr>
          <p:cNvPr id="31" name="矩形 30"/>
          <p:cNvSpPr/>
          <p:nvPr/>
        </p:nvSpPr>
        <p:spPr>
          <a:xfrm>
            <a:off x="5219493" y="3920684"/>
            <a:ext cx="770080" cy="153456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dirty="0">
              <a:ea typeface="微软雅黑" pitchFamily="34" charset="-122"/>
            </a:endParaRPr>
          </a:p>
        </p:txBody>
      </p:sp>
      <p:sp>
        <p:nvSpPr>
          <p:cNvPr id="32" name="矩形 31"/>
          <p:cNvSpPr/>
          <p:nvPr/>
        </p:nvSpPr>
        <p:spPr>
          <a:xfrm>
            <a:off x="5219493" y="4496083"/>
            <a:ext cx="770080" cy="959171"/>
          </a:xfrm>
          <a:prstGeom prst="rect">
            <a:avLst/>
          </a:prstGeom>
          <a:solidFill>
            <a:schemeClr val="bg1">
              <a:lumMod val="50000"/>
            </a:schemeClr>
          </a:solidFill>
          <a:ln>
            <a:noFill/>
          </a:ln>
          <a:effectLst>
            <a:outerShdw blurRad="50800" dist="76200" dir="135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dirty="0">
              <a:ea typeface="微软雅黑" pitchFamily="34" charset="-122"/>
            </a:endParaRPr>
          </a:p>
        </p:txBody>
      </p:sp>
      <p:sp>
        <p:nvSpPr>
          <p:cNvPr id="33" name="矩形 32"/>
          <p:cNvSpPr/>
          <p:nvPr/>
        </p:nvSpPr>
        <p:spPr>
          <a:xfrm>
            <a:off x="6546399" y="4139909"/>
            <a:ext cx="770080" cy="131534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dirty="0">
              <a:ea typeface="微软雅黑" pitchFamily="34" charset="-122"/>
            </a:endParaRPr>
          </a:p>
        </p:txBody>
      </p:sp>
      <p:sp>
        <p:nvSpPr>
          <p:cNvPr id="34" name="矩形 33"/>
          <p:cNvSpPr/>
          <p:nvPr/>
        </p:nvSpPr>
        <p:spPr>
          <a:xfrm>
            <a:off x="6546399" y="4425366"/>
            <a:ext cx="770080" cy="1029887"/>
          </a:xfrm>
          <a:prstGeom prst="rect">
            <a:avLst/>
          </a:prstGeom>
          <a:solidFill>
            <a:schemeClr val="bg1">
              <a:lumMod val="50000"/>
            </a:schemeClr>
          </a:solidFill>
          <a:ln>
            <a:noFill/>
          </a:ln>
          <a:effectLst>
            <a:outerShdw blurRad="50800" dist="76200" dir="135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dirty="0">
              <a:ea typeface="微软雅黑" pitchFamily="34" charset="-122"/>
            </a:endParaRPr>
          </a:p>
        </p:txBody>
      </p:sp>
      <p:sp>
        <p:nvSpPr>
          <p:cNvPr id="35" name="TextBox 33"/>
          <p:cNvSpPr txBox="1"/>
          <p:nvPr/>
        </p:nvSpPr>
        <p:spPr>
          <a:xfrm>
            <a:off x="8113723" y="2372147"/>
            <a:ext cx="2909189" cy="1230786"/>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50000"/>
                    <a:lumOff val="50000"/>
                  </a:schemeClr>
                </a:solidFill>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36" name="TextBox 34"/>
          <p:cNvSpPr txBox="1"/>
          <p:nvPr/>
        </p:nvSpPr>
        <p:spPr>
          <a:xfrm>
            <a:off x="8113723" y="1796819"/>
            <a:ext cx="2447040" cy="369332"/>
          </a:xfrm>
          <a:prstGeom prst="rect">
            <a:avLst/>
          </a:prstGeom>
          <a:noFill/>
        </p:spPr>
        <p:txBody>
          <a:bodyPr wrap="square" lIns="0" tIns="0" rIns="0" bIns="0" rtlCol="0">
            <a:spAutoFit/>
          </a:bodyPr>
          <a:lstStyle/>
          <a:p>
            <a:r>
              <a:rPr lang="zh-CN" altLang="en-US" sz="2400" dirty="0">
                <a:solidFill>
                  <a:schemeClr val="tx1">
                    <a:lumMod val="50000"/>
                    <a:lumOff val="50000"/>
                  </a:schemeClr>
                </a:solidFill>
                <a:latin typeface="微软雅黑" pitchFamily="34" charset="-122"/>
                <a:ea typeface="微软雅黑" pitchFamily="34" charset="-122"/>
              </a:rPr>
              <a:t>点击输入标题文本</a:t>
            </a:r>
          </a:p>
        </p:txBody>
      </p:sp>
      <p:sp>
        <p:nvSpPr>
          <p:cNvPr id="37" name="TextBox 35"/>
          <p:cNvSpPr txBox="1"/>
          <p:nvPr/>
        </p:nvSpPr>
        <p:spPr>
          <a:xfrm>
            <a:off x="8086559" y="4047975"/>
            <a:ext cx="2703733" cy="553998"/>
          </a:xfrm>
          <a:prstGeom prst="rect">
            <a:avLst/>
          </a:prstGeom>
          <a:noFill/>
        </p:spPr>
        <p:txBody>
          <a:bodyPr wrap="square" lIns="0" tIns="0" rIns="0" bIns="0" rtlCol="0">
            <a:spAutoFit/>
          </a:bodyPr>
          <a:lstStyle/>
          <a:p>
            <a:r>
              <a:rPr lang="en-US" altLang="zh-CN" sz="3600" dirty="0">
                <a:solidFill>
                  <a:schemeClr val="tx1">
                    <a:lumMod val="50000"/>
                    <a:lumOff val="50000"/>
                  </a:schemeClr>
                </a:solidFill>
                <a:latin typeface="微软雅黑" pitchFamily="34" charset="-122"/>
                <a:ea typeface="微软雅黑" pitchFamily="34" charset="-122"/>
              </a:rPr>
              <a:t>18,500,000</a:t>
            </a:r>
            <a:endParaRPr lang="zh-CN" altLang="en-US" sz="3600" dirty="0">
              <a:solidFill>
                <a:schemeClr val="tx1">
                  <a:lumMod val="50000"/>
                  <a:lumOff val="50000"/>
                </a:schemeClr>
              </a:solidFill>
              <a:latin typeface="微软雅黑" pitchFamily="34" charset="-122"/>
              <a:ea typeface="微软雅黑" pitchFamily="34" charset="-122"/>
            </a:endParaRPr>
          </a:p>
        </p:txBody>
      </p:sp>
      <p:sp>
        <p:nvSpPr>
          <p:cNvPr id="38" name="TextBox 36"/>
          <p:cNvSpPr txBox="1"/>
          <p:nvPr/>
        </p:nvSpPr>
        <p:spPr>
          <a:xfrm>
            <a:off x="8113723" y="3766207"/>
            <a:ext cx="1711288" cy="266676"/>
          </a:xfrm>
          <a:prstGeom prst="rect">
            <a:avLst/>
          </a:prstGeom>
          <a:noFill/>
        </p:spPr>
        <p:txBody>
          <a:bodyPr wrap="square" lIns="0" tIns="0" rIns="0" bIns="0" rtlCol="0">
            <a:spAutoFit/>
          </a:bodyPr>
          <a:lstStyle/>
          <a:p>
            <a:r>
              <a:rPr lang="zh-CN" altLang="en-US" sz="1733" b="1" dirty="0">
                <a:solidFill>
                  <a:schemeClr val="tx1">
                    <a:lumMod val="50000"/>
                    <a:lumOff val="50000"/>
                  </a:schemeClr>
                </a:solidFill>
                <a:latin typeface="微软雅黑" pitchFamily="34" charset="-122"/>
                <a:ea typeface="微软雅黑" pitchFamily="34" charset="-122"/>
              </a:rPr>
              <a:t>全年总额：</a:t>
            </a:r>
          </a:p>
        </p:txBody>
      </p:sp>
      <p:sp>
        <p:nvSpPr>
          <p:cNvPr id="39" name="TextBox 37"/>
          <p:cNvSpPr txBox="1"/>
          <p:nvPr/>
        </p:nvSpPr>
        <p:spPr>
          <a:xfrm>
            <a:off x="8126677" y="5129163"/>
            <a:ext cx="754460" cy="266676"/>
          </a:xfrm>
          <a:prstGeom prst="rect">
            <a:avLst/>
          </a:prstGeom>
          <a:noFill/>
        </p:spPr>
        <p:txBody>
          <a:bodyPr wrap="square" lIns="0" tIns="0" rIns="0" bIns="0" rtlCol="0">
            <a:spAutoFit/>
          </a:bodyPr>
          <a:lstStyle/>
          <a:p>
            <a:r>
              <a:rPr lang="zh-CN" altLang="en-US" sz="1733" dirty="0">
                <a:solidFill>
                  <a:schemeClr val="tx1">
                    <a:lumMod val="50000"/>
                    <a:lumOff val="50000"/>
                  </a:schemeClr>
                </a:solidFill>
                <a:latin typeface="微软雅黑" pitchFamily="34" charset="-122"/>
                <a:ea typeface="微软雅黑" pitchFamily="34" charset="-122"/>
              </a:rPr>
              <a:t>毛利润</a:t>
            </a:r>
          </a:p>
        </p:txBody>
      </p:sp>
      <p:sp>
        <p:nvSpPr>
          <p:cNvPr id="40" name="TextBox 38"/>
          <p:cNvSpPr txBox="1"/>
          <p:nvPr/>
        </p:nvSpPr>
        <p:spPr>
          <a:xfrm>
            <a:off x="8126677" y="5538214"/>
            <a:ext cx="754460" cy="266676"/>
          </a:xfrm>
          <a:prstGeom prst="rect">
            <a:avLst/>
          </a:prstGeom>
          <a:noFill/>
        </p:spPr>
        <p:txBody>
          <a:bodyPr wrap="square" lIns="0" tIns="0" rIns="0" bIns="0" rtlCol="0">
            <a:spAutoFit/>
          </a:bodyPr>
          <a:lstStyle/>
          <a:p>
            <a:r>
              <a:rPr lang="zh-CN" altLang="en-US" sz="1733" dirty="0">
                <a:solidFill>
                  <a:schemeClr val="tx1">
                    <a:lumMod val="50000"/>
                    <a:lumOff val="50000"/>
                  </a:schemeClr>
                </a:solidFill>
                <a:latin typeface="微软雅黑" pitchFamily="34" charset="-122"/>
                <a:ea typeface="微软雅黑" pitchFamily="34" charset="-122"/>
              </a:rPr>
              <a:t>纯利润</a:t>
            </a:r>
          </a:p>
        </p:txBody>
      </p:sp>
      <p:sp>
        <p:nvSpPr>
          <p:cNvPr id="41" name="TextBox 9"/>
          <p:cNvSpPr txBox="1">
            <a:spLocks noChangeArrowheads="1"/>
          </p:cNvSpPr>
          <p:nvPr/>
        </p:nvSpPr>
        <p:spPr bwMode="auto">
          <a:xfrm>
            <a:off x="5298441" y="3589257"/>
            <a:ext cx="631583" cy="26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733" b="1" dirty="0">
                <a:solidFill>
                  <a:schemeClr val="tx1">
                    <a:lumMod val="50000"/>
                    <a:lumOff val="50000"/>
                  </a:schemeClr>
                </a:solidFill>
                <a:latin typeface="微软雅黑" pitchFamily="34" charset="-122"/>
                <a:ea typeface="微软雅黑" pitchFamily="34" charset="-122"/>
              </a:rPr>
              <a:t>350</a:t>
            </a:r>
            <a:r>
              <a:rPr lang="zh-CN" altLang="en-US" sz="1733" b="1" dirty="0">
                <a:solidFill>
                  <a:schemeClr val="tx1">
                    <a:lumMod val="50000"/>
                    <a:lumOff val="50000"/>
                  </a:schemeClr>
                </a:solidFill>
                <a:latin typeface="微软雅黑" pitchFamily="34" charset="-122"/>
                <a:ea typeface="微软雅黑" pitchFamily="34" charset="-122"/>
              </a:rPr>
              <a:t>万</a:t>
            </a:r>
          </a:p>
        </p:txBody>
      </p:sp>
      <p:sp>
        <p:nvSpPr>
          <p:cNvPr id="42" name="TextBox 9"/>
          <p:cNvSpPr txBox="1">
            <a:spLocks noChangeArrowheads="1"/>
          </p:cNvSpPr>
          <p:nvPr/>
        </p:nvSpPr>
        <p:spPr bwMode="auto">
          <a:xfrm>
            <a:off x="3968923" y="2953409"/>
            <a:ext cx="631583" cy="26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733" b="1" dirty="0">
                <a:solidFill>
                  <a:schemeClr val="tx1">
                    <a:lumMod val="50000"/>
                    <a:lumOff val="50000"/>
                  </a:schemeClr>
                </a:solidFill>
                <a:latin typeface="微软雅黑" pitchFamily="34" charset="-122"/>
                <a:ea typeface="微软雅黑" pitchFamily="34" charset="-122"/>
              </a:rPr>
              <a:t>500</a:t>
            </a:r>
            <a:r>
              <a:rPr lang="zh-CN" altLang="en-US" sz="1733" b="1" dirty="0">
                <a:solidFill>
                  <a:schemeClr val="tx1">
                    <a:lumMod val="50000"/>
                    <a:lumOff val="50000"/>
                  </a:schemeClr>
                </a:solidFill>
                <a:latin typeface="微软雅黑" pitchFamily="34" charset="-122"/>
                <a:ea typeface="微软雅黑" pitchFamily="34" charset="-122"/>
              </a:rPr>
              <a:t>万</a:t>
            </a:r>
          </a:p>
        </p:txBody>
      </p:sp>
      <p:sp>
        <p:nvSpPr>
          <p:cNvPr id="43" name="TextBox 9"/>
          <p:cNvSpPr txBox="1">
            <a:spLocks noChangeArrowheads="1"/>
          </p:cNvSpPr>
          <p:nvPr/>
        </p:nvSpPr>
        <p:spPr bwMode="auto">
          <a:xfrm>
            <a:off x="6611876" y="3838016"/>
            <a:ext cx="631583" cy="26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733" b="1" dirty="0">
                <a:solidFill>
                  <a:schemeClr val="tx1">
                    <a:lumMod val="50000"/>
                    <a:lumOff val="50000"/>
                  </a:schemeClr>
                </a:solidFill>
                <a:latin typeface="微软雅黑" pitchFamily="34" charset="-122"/>
                <a:ea typeface="微软雅黑" pitchFamily="34" charset="-122"/>
              </a:rPr>
              <a:t>300</a:t>
            </a:r>
            <a:r>
              <a:rPr lang="zh-CN" altLang="en-US" sz="1733" b="1" dirty="0">
                <a:solidFill>
                  <a:schemeClr val="tx1">
                    <a:lumMod val="50000"/>
                    <a:lumOff val="50000"/>
                  </a:schemeClr>
                </a:solidFill>
                <a:latin typeface="微软雅黑" pitchFamily="34" charset="-122"/>
                <a:ea typeface="微软雅黑" pitchFamily="34" charset="-122"/>
              </a:rPr>
              <a:t>万</a:t>
            </a:r>
          </a:p>
        </p:txBody>
      </p:sp>
      <p:sp>
        <p:nvSpPr>
          <p:cNvPr id="44" name="TextBox 42"/>
          <p:cNvSpPr txBox="1"/>
          <p:nvPr/>
        </p:nvSpPr>
        <p:spPr>
          <a:xfrm>
            <a:off x="1732707" y="5568226"/>
            <a:ext cx="628024" cy="273907"/>
          </a:xfrm>
          <a:prstGeom prst="rect">
            <a:avLst/>
          </a:prstGeom>
          <a:noFill/>
        </p:spPr>
        <p:txBody>
          <a:bodyPr wrap="square" lIns="108636" tIns="54317" rIns="108636" bIns="54317" rtlCol="0">
            <a:spAutoFit/>
          </a:bodyPr>
          <a:lstStyle/>
          <a:p>
            <a:pPr algn="ctr"/>
            <a:r>
              <a:rPr lang="zh-CN" altLang="en-US" sz="1067" dirty="0">
                <a:solidFill>
                  <a:schemeClr val="tx1">
                    <a:lumMod val="50000"/>
                    <a:lumOff val="50000"/>
                  </a:schemeClr>
                </a:solidFill>
                <a:latin typeface="微软雅黑" pitchFamily="34" charset="-122"/>
                <a:ea typeface="微软雅黑" pitchFamily="34" charset="-122"/>
              </a:rPr>
              <a:t>（万元）</a:t>
            </a:r>
          </a:p>
        </p:txBody>
      </p:sp>
      <p:sp>
        <p:nvSpPr>
          <p:cNvPr id="45" name="TextBox 9"/>
          <p:cNvSpPr txBox="1">
            <a:spLocks noChangeArrowheads="1"/>
          </p:cNvSpPr>
          <p:nvPr/>
        </p:nvSpPr>
        <p:spPr bwMode="auto">
          <a:xfrm>
            <a:off x="2716930" y="2714351"/>
            <a:ext cx="519373" cy="22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467" dirty="0">
                <a:solidFill>
                  <a:schemeClr val="bg1"/>
                </a:solidFill>
                <a:latin typeface="微软雅黑" pitchFamily="34" charset="-122"/>
                <a:ea typeface="微软雅黑" pitchFamily="34" charset="-122"/>
              </a:rPr>
              <a:t>650</a:t>
            </a:r>
            <a:r>
              <a:rPr lang="zh-CN" altLang="en-US" sz="1467" dirty="0">
                <a:solidFill>
                  <a:schemeClr val="bg1"/>
                </a:solidFill>
                <a:latin typeface="微软雅黑" pitchFamily="34" charset="-122"/>
                <a:ea typeface="微软雅黑" pitchFamily="34" charset="-122"/>
              </a:rPr>
              <a:t>万</a:t>
            </a:r>
          </a:p>
        </p:txBody>
      </p:sp>
      <p:sp>
        <p:nvSpPr>
          <p:cNvPr id="46" name="TextBox 9"/>
          <p:cNvSpPr txBox="1">
            <a:spLocks noChangeArrowheads="1"/>
          </p:cNvSpPr>
          <p:nvPr/>
        </p:nvSpPr>
        <p:spPr bwMode="auto">
          <a:xfrm>
            <a:off x="4025028" y="3713054"/>
            <a:ext cx="519373" cy="22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467" dirty="0">
                <a:solidFill>
                  <a:schemeClr val="bg1"/>
                </a:solidFill>
                <a:latin typeface="微软雅黑" pitchFamily="34" charset="-122"/>
                <a:ea typeface="微软雅黑" pitchFamily="34" charset="-122"/>
              </a:rPr>
              <a:t>420</a:t>
            </a:r>
            <a:r>
              <a:rPr lang="zh-CN" altLang="en-US" sz="1467" dirty="0">
                <a:solidFill>
                  <a:schemeClr val="bg1"/>
                </a:solidFill>
                <a:latin typeface="微软雅黑" pitchFamily="34" charset="-122"/>
                <a:ea typeface="微软雅黑" pitchFamily="34" charset="-122"/>
              </a:rPr>
              <a:t>万</a:t>
            </a:r>
          </a:p>
        </p:txBody>
      </p:sp>
      <p:sp>
        <p:nvSpPr>
          <p:cNvPr id="47" name="TextBox 9"/>
          <p:cNvSpPr txBox="1">
            <a:spLocks noChangeArrowheads="1"/>
          </p:cNvSpPr>
          <p:nvPr/>
        </p:nvSpPr>
        <p:spPr bwMode="auto">
          <a:xfrm>
            <a:off x="5344847" y="4578357"/>
            <a:ext cx="519373" cy="22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467" dirty="0">
                <a:solidFill>
                  <a:schemeClr val="bg1"/>
                </a:solidFill>
                <a:latin typeface="微软雅黑" pitchFamily="34" charset="-122"/>
                <a:ea typeface="微软雅黑" pitchFamily="34" charset="-122"/>
              </a:rPr>
              <a:t>220</a:t>
            </a:r>
            <a:r>
              <a:rPr lang="zh-CN" altLang="en-US" sz="1467" dirty="0">
                <a:solidFill>
                  <a:schemeClr val="bg1"/>
                </a:solidFill>
                <a:latin typeface="微软雅黑" pitchFamily="34" charset="-122"/>
                <a:ea typeface="微软雅黑" pitchFamily="34" charset="-122"/>
              </a:rPr>
              <a:t>万</a:t>
            </a:r>
          </a:p>
        </p:txBody>
      </p:sp>
      <p:sp>
        <p:nvSpPr>
          <p:cNvPr id="48" name="TextBox 9"/>
          <p:cNvSpPr txBox="1">
            <a:spLocks noChangeArrowheads="1"/>
          </p:cNvSpPr>
          <p:nvPr/>
        </p:nvSpPr>
        <p:spPr bwMode="auto">
          <a:xfrm>
            <a:off x="6644066" y="4550931"/>
            <a:ext cx="519373" cy="22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467" dirty="0">
                <a:solidFill>
                  <a:schemeClr val="bg1"/>
                </a:solidFill>
                <a:latin typeface="微软雅黑" pitchFamily="34" charset="-122"/>
                <a:ea typeface="微软雅黑" pitchFamily="34" charset="-122"/>
              </a:rPr>
              <a:t>240</a:t>
            </a:r>
            <a:r>
              <a:rPr lang="zh-CN" altLang="en-US" sz="1467" dirty="0">
                <a:solidFill>
                  <a:schemeClr val="bg1"/>
                </a:solidFill>
                <a:latin typeface="微软雅黑" pitchFamily="34" charset="-122"/>
                <a:ea typeface="微软雅黑" pitchFamily="34" charset="-122"/>
              </a:rPr>
              <a:t>万</a:t>
            </a:r>
          </a:p>
        </p:txBody>
      </p:sp>
      <p:sp>
        <p:nvSpPr>
          <p:cNvPr id="49" name="矩形 48"/>
          <p:cNvSpPr/>
          <p:nvPr/>
        </p:nvSpPr>
        <p:spPr>
          <a:xfrm>
            <a:off x="8881137" y="5160048"/>
            <a:ext cx="456105" cy="21904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a:solidFill>
                <a:schemeClr val="tx1">
                  <a:lumMod val="50000"/>
                  <a:lumOff val="50000"/>
                </a:schemeClr>
              </a:solidFill>
            </a:endParaRPr>
          </a:p>
        </p:txBody>
      </p:sp>
      <p:sp>
        <p:nvSpPr>
          <p:cNvPr id="50" name="矩形 49"/>
          <p:cNvSpPr/>
          <p:nvPr/>
        </p:nvSpPr>
        <p:spPr>
          <a:xfrm>
            <a:off x="8881137" y="5556672"/>
            <a:ext cx="456105" cy="21904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a:solidFill>
                <a:schemeClr val="tx1">
                  <a:lumMod val="50000"/>
                  <a:lumOff val="50000"/>
                </a:schemeClr>
              </a:solidFill>
            </a:endParaRPr>
          </a:p>
        </p:txBody>
      </p:sp>
      <p:sp>
        <p:nvSpPr>
          <p:cNvPr id="51" name="TextBox 9"/>
          <p:cNvSpPr txBox="1">
            <a:spLocks noChangeArrowheads="1"/>
          </p:cNvSpPr>
          <p:nvPr/>
        </p:nvSpPr>
        <p:spPr bwMode="auto">
          <a:xfrm>
            <a:off x="2675844" y="2097901"/>
            <a:ext cx="631583" cy="26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733" b="1" dirty="0">
                <a:solidFill>
                  <a:schemeClr val="tx1">
                    <a:lumMod val="50000"/>
                    <a:lumOff val="50000"/>
                  </a:schemeClr>
                </a:solidFill>
                <a:latin typeface="微软雅黑" pitchFamily="34" charset="-122"/>
                <a:ea typeface="微软雅黑" pitchFamily="34" charset="-122"/>
              </a:rPr>
              <a:t>700</a:t>
            </a:r>
            <a:r>
              <a:rPr lang="zh-CN" altLang="en-US" sz="1733" b="1" dirty="0">
                <a:solidFill>
                  <a:schemeClr val="tx1">
                    <a:lumMod val="50000"/>
                    <a:lumOff val="50000"/>
                  </a:schemeClr>
                </a:solidFill>
                <a:latin typeface="微软雅黑" pitchFamily="34" charset="-122"/>
                <a:ea typeface="微软雅黑" pitchFamily="34" charset="-122"/>
              </a:rPr>
              <a:t>万</a:t>
            </a:r>
          </a:p>
        </p:txBody>
      </p:sp>
    </p:spTree>
    <p:extLst>
      <p:ext uri="{BB962C8B-B14F-4D97-AF65-F5344CB8AC3E}">
        <p14:creationId xmlns:p14="http://schemas.microsoft.com/office/powerpoint/2010/main" val="351310808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400"/>
                            </p:stCondLst>
                            <p:childTnLst>
                              <p:par>
                                <p:cTn id="14" presetID="2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900"/>
                            </p:stCondLst>
                            <p:childTnLst>
                              <p:par>
                                <p:cTn id="18" presetID="2" presetClass="entr" presetSubtype="8"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100" fill="hold"/>
                                        <p:tgtEl>
                                          <p:spTgt spid="26"/>
                                        </p:tgtEl>
                                        <p:attrNameLst>
                                          <p:attrName>ppt_x</p:attrName>
                                        </p:attrNameLst>
                                      </p:cBhvr>
                                      <p:tavLst>
                                        <p:tav tm="0">
                                          <p:val>
                                            <p:strVal val="0-#ppt_w/2"/>
                                          </p:val>
                                        </p:tav>
                                        <p:tav tm="100000">
                                          <p:val>
                                            <p:strVal val="#ppt_x"/>
                                          </p:val>
                                        </p:tav>
                                      </p:tavLst>
                                    </p:anim>
                                    <p:anim calcmode="lin" valueType="num">
                                      <p:cBhvr additive="base">
                                        <p:cTn id="21" dur="100" fill="hold"/>
                                        <p:tgtEl>
                                          <p:spTgt spid="2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00" fill="hold"/>
                                        <p:tgtEl>
                                          <p:spTgt spid="5"/>
                                        </p:tgtEl>
                                        <p:attrNameLst>
                                          <p:attrName>ppt_x</p:attrName>
                                        </p:attrNameLst>
                                      </p:cBhvr>
                                      <p:tavLst>
                                        <p:tav tm="0">
                                          <p:val>
                                            <p:strVal val="0-#ppt_w/2"/>
                                          </p:val>
                                        </p:tav>
                                        <p:tav tm="100000">
                                          <p:val>
                                            <p:strVal val="#ppt_x"/>
                                          </p:val>
                                        </p:tav>
                                      </p:tavLst>
                                    </p:anim>
                                    <p:anim calcmode="lin" valueType="num">
                                      <p:cBhvr additive="base">
                                        <p:cTn id="26" dur="1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100"/>
                            </p:stCondLst>
                            <p:childTnLst>
                              <p:par>
                                <p:cTn id="28" presetID="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100" fill="hold"/>
                                        <p:tgtEl>
                                          <p:spTgt spid="9"/>
                                        </p:tgtEl>
                                        <p:attrNameLst>
                                          <p:attrName>ppt_x</p:attrName>
                                        </p:attrNameLst>
                                      </p:cBhvr>
                                      <p:tavLst>
                                        <p:tav tm="0">
                                          <p:val>
                                            <p:strVal val="0-#ppt_w/2"/>
                                          </p:val>
                                        </p:tav>
                                        <p:tav tm="100000">
                                          <p:val>
                                            <p:strVal val="#ppt_x"/>
                                          </p:val>
                                        </p:tav>
                                      </p:tavLst>
                                    </p:anim>
                                    <p:anim calcmode="lin" valueType="num">
                                      <p:cBhvr additive="base">
                                        <p:cTn id="31" dur="1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2200"/>
                            </p:stCondLst>
                            <p:childTnLst>
                              <p:par>
                                <p:cTn id="33" presetID="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00" fill="hold"/>
                                        <p:tgtEl>
                                          <p:spTgt spid="10"/>
                                        </p:tgtEl>
                                        <p:attrNameLst>
                                          <p:attrName>ppt_x</p:attrName>
                                        </p:attrNameLst>
                                      </p:cBhvr>
                                      <p:tavLst>
                                        <p:tav tm="0">
                                          <p:val>
                                            <p:strVal val="0-#ppt_w/2"/>
                                          </p:val>
                                        </p:tav>
                                        <p:tav tm="100000">
                                          <p:val>
                                            <p:strVal val="#ppt_x"/>
                                          </p:val>
                                        </p:tav>
                                      </p:tavLst>
                                    </p:anim>
                                    <p:anim calcmode="lin" valueType="num">
                                      <p:cBhvr additive="base">
                                        <p:cTn id="36" dur="1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2300"/>
                            </p:stCondLst>
                            <p:childTnLst>
                              <p:par>
                                <p:cTn id="38" presetID="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100" fill="hold"/>
                                        <p:tgtEl>
                                          <p:spTgt spid="11"/>
                                        </p:tgtEl>
                                        <p:attrNameLst>
                                          <p:attrName>ppt_x</p:attrName>
                                        </p:attrNameLst>
                                      </p:cBhvr>
                                      <p:tavLst>
                                        <p:tav tm="0">
                                          <p:val>
                                            <p:strVal val="0-#ppt_w/2"/>
                                          </p:val>
                                        </p:tav>
                                        <p:tav tm="100000">
                                          <p:val>
                                            <p:strVal val="#ppt_x"/>
                                          </p:val>
                                        </p:tav>
                                      </p:tavLst>
                                    </p:anim>
                                    <p:anim calcmode="lin" valueType="num">
                                      <p:cBhvr additive="base">
                                        <p:cTn id="41" dur="100" fill="hold"/>
                                        <p:tgtEl>
                                          <p:spTgt spid="11"/>
                                        </p:tgtEl>
                                        <p:attrNameLst>
                                          <p:attrName>ppt_y</p:attrName>
                                        </p:attrNameLst>
                                      </p:cBhvr>
                                      <p:tavLst>
                                        <p:tav tm="0">
                                          <p:val>
                                            <p:strVal val="#ppt_y"/>
                                          </p:val>
                                        </p:tav>
                                        <p:tav tm="100000">
                                          <p:val>
                                            <p:strVal val="#ppt_y"/>
                                          </p:val>
                                        </p:tav>
                                      </p:tavLst>
                                    </p:anim>
                                  </p:childTnLst>
                                </p:cTn>
                              </p:par>
                            </p:childTnLst>
                          </p:cTn>
                        </p:par>
                        <p:par>
                          <p:cTn id="42" fill="hold">
                            <p:stCondLst>
                              <p:cond delay="2400"/>
                            </p:stCondLst>
                            <p:childTnLst>
                              <p:par>
                                <p:cTn id="43" presetID="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100" fill="hold"/>
                                        <p:tgtEl>
                                          <p:spTgt spid="12"/>
                                        </p:tgtEl>
                                        <p:attrNameLst>
                                          <p:attrName>ppt_x</p:attrName>
                                        </p:attrNameLst>
                                      </p:cBhvr>
                                      <p:tavLst>
                                        <p:tav tm="0">
                                          <p:val>
                                            <p:strVal val="0-#ppt_w/2"/>
                                          </p:val>
                                        </p:tav>
                                        <p:tav tm="100000">
                                          <p:val>
                                            <p:strVal val="#ppt_x"/>
                                          </p:val>
                                        </p:tav>
                                      </p:tavLst>
                                    </p:anim>
                                    <p:anim calcmode="lin" valueType="num">
                                      <p:cBhvr additive="base">
                                        <p:cTn id="46" dur="100" fill="hold"/>
                                        <p:tgtEl>
                                          <p:spTgt spid="12"/>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100" fill="hold"/>
                                        <p:tgtEl>
                                          <p:spTgt spid="13"/>
                                        </p:tgtEl>
                                        <p:attrNameLst>
                                          <p:attrName>ppt_x</p:attrName>
                                        </p:attrNameLst>
                                      </p:cBhvr>
                                      <p:tavLst>
                                        <p:tav tm="0">
                                          <p:val>
                                            <p:strVal val="0-#ppt_w/2"/>
                                          </p:val>
                                        </p:tav>
                                        <p:tav tm="100000">
                                          <p:val>
                                            <p:strVal val="#ppt_x"/>
                                          </p:val>
                                        </p:tav>
                                      </p:tavLst>
                                    </p:anim>
                                    <p:anim calcmode="lin" valueType="num">
                                      <p:cBhvr additive="base">
                                        <p:cTn id="51" dur="100" fill="hold"/>
                                        <p:tgtEl>
                                          <p:spTgt spid="13"/>
                                        </p:tgtEl>
                                        <p:attrNameLst>
                                          <p:attrName>ppt_y</p:attrName>
                                        </p:attrNameLst>
                                      </p:cBhvr>
                                      <p:tavLst>
                                        <p:tav tm="0">
                                          <p:val>
                                            <p:strVal val="#ppt_y"/>
                                          </p:val>
                                        </p:tav>
                                        <p:tav tm="100000">
                                          <p:val>
                                            <p:strVal val="#ppt_y"/>
                                          </p:val>
                                        </p:tav>
                                      </p:tavLst>
                                    </p:anim>
                                  </p:childTnLst>
                                </p:cTn>
                              </p:par>
                            </p:childTnLst>
                          </p:cTn>
                        </p:par>
                        <p:par>
                          <p:cTn id="52" fill="hold">
                            <p:stCondLst>
                              <p:cond delay="2600"/>
                            </p:stCondLst>
                            <p:childTnLst>
                              <p:par>
                                <p:cTn id="53" presetID="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 fill="hold"/>
                                        <p:tgtEl>
                                          <p:spTgt spid="14"/>
                                        </p:tgtEl>
                                        <p:attrNameLst>
                                          <p:attrName>ppt_x</p:attrName>
                                        </p:attrNameLst>
                                      </p:cBhvr>
                                      <p:tavLst>
                                        <p:tav tm="0">
                                          <p:val>
                                            <p:strVal val="0-#ppt_w/2"/>
                                          </p:val>
                                        </p:tav>
                                        <p:tav tm="100000">
                                          <p:val>
                                            <p:strVal val="#ppt_x"/>
                                          </p:val>
                                        </p:tav>
                                      </p:tavLst>
                                    </p:anim>
                                    <p:anim calcmode="lin" valueType="num">
                                      <p:cBhvr additive="base">
                                        <p:cTn id="56" dur="100" fill="hold"/>
                                        <p:tgtEl>
                                          <p:spTgt spid="14"/>
                                        </p:tgtEl>
                                        <p:attrNameLst>
                                          <p:attrName>ppt_y</p:attrName>
                                        </p:attrNameLst>
                                      </p:cBhvr>
                                      <p:tavLst>
                                        <p:tav tm="0">
                                          <p:val>
                                            <p:strVal val="#ppt_y"/>
                                          </p:val>
                                        </p:tav>
                                        <p:tav tm="100000">
                                          <p:val>
                                            <p:strVal val="#ppt_y"/>
                                          </p:val>
                                        </p:tav>
                                      </p:tavLst>
                                    </p:anim>
                                  </p:childTnLst>
                                </p:cTn>
                              </p:par>
                            </p:childTnLst>
                          </p:cTn>
                        </p:par>
                        <p:par>
                          <p:cTn id="57" fill="hold">
                            <p:stCondLst>
                              <p:cond delay="2700"/>
                            </p:stCondLst>
                            <p:childTnLst>
                              <p:par>
                                <p:cTn id="58" presetID="2" presetClass="entr" presetSubtype="8"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100" fill="hold"/>
                                        <p:tgtEl>
                                          <p:spTgt spid="25"/>
                                        </p:tgtEl>
                                        <p:attrNameLst>
                                          <p:attrName>ppt_x</p:attrName>
                                        </p:attrNameLst>
                                      </p:cBhvr>
                                      <p:tavLst>
                                        <p:tav tm="0">
                                          <p:val>
                                            <p:strVal val="0-#ppt_w/2"/>
                                          </p:val>
                                        </p:tav>
                                        <p:tav tm="100000">
                                          <p:val>
                                            <p:strVal val="#ppt_x"/>
                                          </p:val>
                                        </p:tav>
                                      </p:tavLst>
                                    </p:anim>
                                    <p:anim calcmode="lin" valueType="num">
                                      <p:cBhvr additive="base">
                                        <p:cTn id="61" dur="100" fill="hold"/>
                                        <p:tgtEl>
                                          <p:spTgt spid="25"/>
                                        </p:tgtEl>
                                        <p:attrNameLst>
                                          <p:attrName>ppt_y</p:attrName>
                                        </p:attrNameLst>
                                      </p:cBhvr>
                                      <p:tavLst>
                                        <p:tav tm="0">
                                          <p:val>
                                            <p:strVal val="#ppt_y"/>
                                          </p:val>
                                        </p:tav>
                                        <p:tav tm="100000">
                                          <p:val>
                                            <p:strVal val="#ppt_y"/>
                                          </p:val>
                                        </p:tav>
                                      </p:tavLst>
                                    </p:anim>
                                  </p:childTnLst>
                                </p:cTn>
                              </p:par>
                            </p:childTnLst>
                          </p:cTn>
                        </p:par>
                        <p:par>
                          <p:cTn id="62" fill="hold">
                            <p:stCondLst>
                              <p:cond delay="2800"/>
                            </p:stCondLst>
                            <p:childTnLst>
                              <p:par>
                                <p:cTn id="63" presetID="2" presetClass="entr" presetSubtype="8" fill="hold" grpId="0" nodeType="after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additive="base">
                                        <p:cTn id="65" dur="200" fill="hold"/>
                                        <p:tgtEl>
                                          <p:spTgt spid="44"/>
                                        </p:tgtEl>
                                        <p:attrNameLst>
                                          <p:attrName>ppt_x</p:attrName>
                                        </p:attrNameLst>
                                      </p:cBhvr>
                                      <p:tavLst>
                                        <p:tav tm="0">
                                          <p:val>
                                            <p:strVal val="0-#ppt_w/2"/>
                                          </p:val>
                                        </p:tav>
                                        <p:tav tm="100000">
                                          <p:val>
                                            <p:strVal val="#ppt_x"/>
                                          </p:val>
                                        </p:tav>
                                      </p:tavLst>
                                    </p:anim>
                                    <p:anim calcmode="lin" valueType="num">
                                      <p:cBhvr additive="base">
                                        <p:cTn id="66" dur="200" fill="hold"/>
                                        <p:tgtEl>
                                          <p:spTgt spid="44"/>
                                        </p:tgtEl>
                                        <p:attrNameLst>
                                          <p:attrName>ppt_y</p:attrName>
                                        </p:attrNameLst>
                                      </p:cBhvr>
                                      <p:tavLst>
                                        <p:tav tm="0">
                                          <p:val>
                                            <p:strVal val="#ppt_y"/>
                                          </p:val>
                                        </p:tav>
                                        <p:tav tm="100000">
                                          <p:val>
                                            <p:strVal val="#ppt_y"/>
                                          </p:val>
                                        </p:tav>
                                      </p:tavLst>
                                    </p:anim>
                                  </p:childTnLst>
                                </p:cTn>
                              </p:par>
                            </p:childTnLst>
                          </p:cTn>
                        </p:par>
                        <p:par>
                          <p:cTn id="67" fill="hold">
                            <p:stCondLst>
                              <p:cond delay="3000"/>
                            </p:stCondLst>
                            <p:childTnLst>
                              <p:par>
                                <p:cTn id="68" presetID="2" presetClass="entr" presetSubtype="8" fill="hold" grpId="0" nodeType="after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additive="base">
                                        <p:cTn id="70" dur="200" fill="hold"/>
                                        <p:tgtEl>
                                          <p:spTgt spid="4"/>
                                        </p:tgtEl>
                                        <p:attrNameLst>
                                          <p:attrName>ppt_x</p:attrName>
                                        </p:attrNameLst>
                                      </p:cBhvr>
                                      <p:tavLst>
                                        <p:tav tm="0">
                                          <p:val>
                                            <p:strVal val="0-#ppt_w/2"/>
                                          </p:val>
                                        </p:tav>
                                        <p:tav tm="100000">
                                          <p:val>
                                            <p:strVal val="#ppt_x"/>
                                          </p:val>
                                        </p:tav>
                                      </p:tavLst>
                                    </p:anim>
                                    <p:anim calcmode="lin" valueType="num">
                                      <p:cBhvr additive="base">
                                        <p:cTn id="71" dur="200" fill="hold"/>
                                        <p:tgtEl>
                                          <p:spTgt spid="4"/>
                                        </p:tgtEl>
                                        <p:attrNameLst>
                                          <p:attrName>ppt_y</p:attrName>
                                        </p:attrNameLst>
                                      </p:cBhvr>
                                      <p:tavLst>
                                        <p:tav tm="0">
                                          <p:val>
                                            <p:strVal val="#ppt_y"/>
                                          </p:val>
                                        </p:tav>
                                        <p:tav tm="100000">
                                          <p:val>
                                            <p:strVal val="#ppt_y"/>
                                          </p:val>
                                        </p:tav>
                                      </p:tavLst>
                                    </p:anim>
                                  </p:childTnLst>
                                </p:cTn>
                              </p:par>
                            </p:childTnLst>
                          </p:cTn>
                        </p:par>
                        <p:par>
                          <p:cTn id="72" fill="hold">
                            <p:stCondLst>
                              <p:cond delay="3200"/>
                            </p:stCondLst>
                            <p:childTnLst>
                              <p:par>
                                <p:cTn id="73" presetID="22" presetClass="entr" presetSubtype="4"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down)">
                                      <p:cBhvr>
                                        <p:cTn id="75" dur="300"/>
                                        <p:tgtEl>
                                          <p:spTgt spid="27"/>
                                        </p:tgtEl>
                                      </p:cBhvr>
                                    </p:animEffect>
                                  </p:childTnLst>
                                </p:cTn>
                              </p:par>
                            </p:childTnLst>
                          </p:cTn>
                        </p:par>
                        <p:par>
                          <p:cTn id="76" fill="hold">
                            <p:stCondLst>
                              <p:cond delay="3500"/>
                            </p:stCondLst>
                            <p:childTnLst>
                              <p:par>
                                <p:cTn id="77" presetID="53" presetClass="entr" presetSubtype="16" fill="hold" grpId="0" nodeType="after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p:cTn id="79" dur="300" fill="hold"/>
                                        <p:tgtEl>
                                          <p:spTgt spid="51"/>
                                        </p:tgtEl>
                                        <p:attrNameLst>
                                          <p:attrName>ppt_w</p:attrName>
                                        </p:attrNameLst>
                                      </p:cBhvr>
                                      <p:tavLst>
                                        <p:tav tm="0">
                                          <p:val>
                                            <p:fltVal val="0"/>
                                          </p:val>
                                        </p:tav>
                                        <p:tav tm="100000">
                                          <p:val>
                                            <p:strVal val="#ppt_w"/>
                                          </p:val>
                                        </p:tav>
                                      </p:tavLst>
                                    </p:anim>
                                    <p:anim calcmode="lin" valueType="num">
                                      <p:cBhvr>
                                        <p:cTn id="80" dur="300" fill="hold"/>
                                        <p:tgtEl>
                                          <p:spTgt spid="51"/>
                                        </p:tgtEl>
                                        <p:attrNameLst>
                                          <p:attrName>ppt_h</p:attrName>
                                        </p:attrNameLst>
                                      </p:cBhvr>
                                      <p:tavLst>
                                        <p:tav tm="0">
                                          <p:val>
                                            <p:fltVal val="0"/>
                                          </p:val>
                                        </p:tav>
                                        <p:tav tm="100000">
                                          <p:val>
                                            <p:strVal val="#ppt_h"/>
                                          </p:val>
                                        </p:tav>
                                      </p:tavLst>
                                    </p:anim>
                                    <p:animEffect transition="in" filter="fade">
                                      <p:cBhvr>
                                        <p:cTn id="81" dur="300"/>
                                        <p:tgtEl>
                                          <p:spTgt spid="51"/>
                                        </p:tgtEl>
                                      </p:cBhvr>
                                    </p:animEffect>
                                  </p:childTnLst>
                                </p:cTn>
                              </p:par>
                            </p:childTnLst>
                          </p:cTn>
                        </p:par>
                        <p:par>
                          <p:cTn id="82" fill="hold">
                            <p:stCondLst>
                              <p:cond delay="3800"/>
                            </p:stCondLst>
                            <p:childTnLst>
                              <p:par>
                                <p:cTn id="83" presetID="22" presetClass="entr" presetSubtype="4"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down)">
                                      <p:cBhvr>
                                        <p:cTn id="85" dur="500"/>
                                        <p:tgtEl>
                                          <p:spTgt spid="28"/>
                                        </p:tgtEl>
                                      </p:cBhvr>
                                    </p:animEffect>
                                  </p:childTnLst>
                                </p:cTn>
                              </p:par>
                            </p:childTnLst>
                          </p:cTn>
                        </p:par>
                        <p:par>
                          <p:cTn id="86" fill="hold">
                            <p:stCondLst>
                              <p:cond delay="4300"/>
                            </p:stCondLst>
                            <p:childTnLst>
                              <p:par>
                                <p:cTn id="87" presetID="53" presetClass="entr" presetSubtype="16" fill="hold" grpId="0" nodeType="afterEffect">
                                  <p:stCondLst>
                                    <p:cond delay="0"/>
                                  </p:stCondLst>
                                  <p:childTnLst>
                                    <p:set>
                                      <p:cBhvr>
                                        <p:cTn id="88" dur="1" fill="hold">
                                          <p:stCondLst>
                                            <p:cond delay="0"/>
                                          </p:stCondLst>
                                        </p:cTn>
                                        <p:tgtEl>
                                          <p:spTgt spid="45"/>
                                        </p:tgtEl>
                                        <p:attrNameLst>
                                          <p:attrName>style.visibility</p:attrName>
                                        </p:attrNameLst>
                                      </p:cBhvr>
                                      <p:to>
                                        <p:strVal val="visible"/>
                                      </p:to>
                                    </p:set>
                                    <p:anim calcmode="lin" valueType="num">
                                      <p:cBhvr>
                                        <p:cTn id="89" dur="300" fill="hold"/>
                                        <p:tgtEl>
                                          <p:spTgt spid="45"/>
                                        </p:tgtEl>
                                        <p:attrNameLst>
                                          <p:attrName>ppt_w</p:attrName>
                                        </p:attrNameLst>
                                      </p:cBhvr>
                                      <p:tavLst>
                                        <p:tav tm="0">
                                          <p:val>
                                            <p:fltVal val="0"/>
                                          </p:val>
                                        </p:tav>
                                        <p:tav tm="100000">
                                          <p:val>
                                            <p:strVal val="#ppt_w"/>
                                          </p:val>
                                        </p:tav>
                                      </p:tavLst>
                                    </p:anim>
                                    <p:anim calcmode="lin" valueType="num">
                                      <p:cBhvr>
                                        <p:cTn id="90" dur="300" fill="hold"/>
                                        <p:tgtEl>
                                          <p:spTgt spid="45"/>
                                        </p:tgtEl>
                                        <p:attrNameLst>
                                          <p:attrName>ppt_h</p:attrName>
                                        </p:attrNameLst>
                                      </p:cBhvr>
                                      <p:tavLst>
                                        <p:tav tm="0">
                                          <p:val>
                                            <p:fltVal val="0"/>
                                          </p:val>
                                        </p:tav>
                                        <p:tav tm="100000">
                                          <p:val>
                                            <p:strVal val="#ppt_h"/>
                                          </p:val>
                                        </p:tav>
                                      </p:tavLst>
                                    </p:anim>
                                    <p:animEffect transition="in" filter="fade">
                                      <p:cBhvr>
                                        <p:cTn id="91" dur="300"/>
                                        <p:tgtEl>
                                          <p:spTgt spid="45"/>
                                        </p:tgtEl>
                                      </p:cBhvr>
                                    </p:animEffect>
                                  </p:childTnLst>
                                </p:cTn>
                              </p:par>
                            </p:childTnLst>
                          </p:cTn>
                        </p:par>
                        <p:par>
                          <p:cTn id="92" fill="hold">
                            <p:stCondLst>
                              <p:cond delay="4600"/>
                            </p:stCondLst>
                            <p:childTnLst>
                              <p:par>
                                <p:cTn id="93" presetID="2" presetClass="entr" presetSubtype="8" fill="hold" grpId="0" nodeType="afterEffect">
                                  <p:stCondLst>
                                    <p:cond delay="0"/>
                                  </p:stCondLst>
                                  <p:childTnLst>
                                    <p:set>
                                      <p:cBhvr>
                                        <p:cTn id="94" dur="1" fill="hold">
                                          <p:stCondLst>
                                            <p:cond delay="0"/>
                                          </p:stCondLst>
                                        </p:cTn>
                                        <p:tgtEl>
                                          <p:spTgt spid="6"/>
                                        </p:tgtEl>
                                        <p:attrNameLst>
                                          <p:attrName>style.visibility</p:attrName>
                                        </p:attrNameLst>
                                      </p:cBhvr>
                                      <p:to>
                                        <p:strVal val="visible"/>
                                      </p:to>
                                    </p:set>
                                    <p:anim calcmode="lin" valueType="num">
                                      <p:cBhvr additive="base">
                                        <p:cTn id="95" dur="200" fill="hold"/>
                                        <p:tgtEl>
                                          <p:spTgt spid="6"/>
                                        </p:tgtEl>
                                        <p:attrNameLst>
                                          <p:attrName>ppt_x</p:attrName>
                                        </p:attrNameLst>
                                      </p:cBhvr>
                                      <p:tavLst>
                                        <p:tav tm="0">
                                          <p:val>
                                            <p:strVal val="0-#ppt_w/2"/>
                                          </p:val>
                                        </p:tav>
                                        <p:tav tm="100000">
                                          <p:val>
                                            <p:strVal val="#ppt_x"/>
                                          </p:val>
                                        </p:tav>
                                      </p:tavLst>
                                    </p:anim>
                                    <p:anim calcmode="lin" valueType="num">
                                      <p:cBhvr additive="base">
                                        <p:cTn id="96" dur="200" fill="hold"/>
                                        <p:tgtEl>
                                          <p:spTgt spid="6"/>
                                        </p:tgtEl>
                                        <p:attrNameLst>
                                          <p:attrName>ppt_y</p:attrName>
                                        </p:attrNameLst>
                                      </p:cBhvr>
                                      <p:tavLst>
                                        <p:tav tm="0">
                                          <p:val>
                                            <p:strVal val="#ppt_y"/>
                                          </p:val>
                                        </p:tav>
                                        <p:tav tm="100000">
                                          <p:val>
                                            <p:strVal val="#ppt_y"/>
                                          </p:val>
                                        </p:tav>
                                      </p:tavLst>
                                    </p:anim>
                                  </p:childTnLst>
                                </p:cTn>
                              </p:par>
                            </p:childTnLst>
                          </p:cTn>
                        </p:par>
                        <p:par>
                          <p:cTn id="97" fill="hold">
                            <p:stCondLst>
                              <p:cond delay="4800"/>
                            </p:stCondLst>
                            <p:childTnLst>
                              <p:par>
                                <p:cTn id="98" presetID="22" presetClass="entr" presetSubtype="4" fill="hold" grpId="0" nodeType="after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wipe(down)">
                                      <p:cBhvr>
                                        <p:cTn id="100" dur="300"/>
                                        <p:tgtEl>
                                          <p:spTgt spid="29"/>
                                        </p:tgtEl>
                                      </p:cBhvr>
                                    </p:animEffect>
                                  </p:childTnLst>
                                </p:cTn>
                              </p:par>
                            </p:childTnLst>
                          </p:cTn>
                        </p:par>
                        <p:par>
                          <p:cTn id="101" fill="hold">
                            <p:stCondLst>
                              <p:cond delay="5100"/>
                            </p:stCondLst>
                            <p:childTnLst>
                              <p:par>
                                <p:cTn id="102" presetID="53" presetClass="entr" presetSubtype="16" fill="hold" grpId="0" nodeType="afterEffect">
                                  <p:stCondLst>
                                    <p:cond delay="0"/>
                                  </p:stCondLst>
                                  <p:childTnLst>
                                    <p:set>
                                      <p:cBhvr>
                                        <p:cTn id="103" dur="1" fill="hold">
                                          <p:stCondLst>
                                            <p:cond delay="0"/>
                                          </p:stCondLst>
                                        </p:cTn>
                                        <p:tgtEl>
                                          <p:spTgt spid="42"/>
                                        </p:tgtEl>
                                        <p:attrNameLst>
                                          <p:attrName>style.visibility</p:attrName>
                                        </p:attrNameLst>
                                      </p:cBhvr>
                                      <p:to>
                                        <p:strVal val="visible"/>
                                      </p:to>
                                    </p:set>
                                    <p:anim calcmode="lin" valueType="num">
                                      <p:cBhvr>
                                        <p:cTn id="104" dur="300" fill="hold"/>
                                        <p:tgtEl>
                                          <p:spTgt spid="42"/>
                                        </p:tgtEl>
                                        <p:attrNameLst>
                                          <p:attrName>ppt_w</p:attrName>
                                        </p:attrNameLst>
                                      </p:cBhvr>
                                      <p:tavLst>
                                        <p:tav tm="0">
                                          <p:val>
                                            <p:fltVal val="0"/>
                                          </p:val>
                                        </p:tav>
                                        <p:tav tm="100000">
                                          <p:val>
                                            <p:strVal val="#ppt_w"/>
                                          </p:val>
                                        </p:tav>
                                      </p:tavLst>
                                    </p:anim>
                                    <p:anim calcmode="lin" valueType="num">
                                      <p:cBhvr>
                                        <p:cTn id="105" dur="300" fill="hold"/>
                                        <p:tgtEl>
                                          <p:spTgt spid="42"/>
                                        </p:tgtEl>
                                        <p:attrNameLst>
                                          <p:attrName>ppt_h</p:attrName>
                                        </p:attrNameLst>
                                      </p:cBhvr>
                                      <p:tavLst>
                                        <p:tav tm="0">
                                          <p:val>
                                            <p:fltVal val="0"/>
                                          </p:val>
                                        </p:tav>
                                        <p:tav tm="100000">
                                          <p:val>
                                            <p:strVal val="#ppt_h"/>
                                          </p:val>
                                        </p:tav>
                                      </p:tavLst>
                                    </p:anim>
                                    <p:animEffect transition="in" filter="fade">
                                      <p:cBhvr>
                                        <p:cTn id="106" dur="300"/>
                                        <p:tgtEl>
                                          <p:spTgt spid="42"/>
                                        </p:tgtEl>
                                      </p:cBhvr>
                                    </p:animEffect>
                                  </p:childTnLst>
                                </p:cTn>
                              </p:par>
                            </p:childTnLst>
                          </p:cTn>
                        </p:par>
                        <p:par>
                          <p:cTn id="107" fill="hold">
                            <p:stCondLst>
                              <p:cond delay="5400"/>
                            </p:stCondLst>
                            <p:childTnLst>
                              <p:par>
                                <p:cTn id="108" presetID="22" presetClass="entr" presetSubtype="4" fill="hold" grpId="0" nodeType="afterEffect">
                                  <p:stCondLst>
                                    <p:cond delay="0"/>
                                  </p:stCondLst>
                                  <p:childTnLst>
                                    <p:set>
                                      <p:cBhvr>
                                        <p:cTn id="109" dur="1" fill="hold">
                                          <p:stCondLst>
                                            <p:cond delay="0"/>
                                          </p:stCondLst>
                                        </p:cTn>
                                        <p:tgtEl>
                                          <p:spTgt spid="30"/>
                                        </p:tgtEl>
                                        <p:attrNameLst>
                                          <p:attrName>style.visibility</p:attrName>
                                        </p:attrNameLst>
                                      </p:cBhvr>
                                      <p:to>
                                        <p:strVal val="visible"/>
                                      </p:to>
                                    </p:set>
                                    <p:animEffect transition="in" filter="wipe(down)">
                                      <p:cBhvr>
                                        <p:cTn id="110" dur="500"/>
                                        <p:tgtEl>
                                          <p:spTgt spid="30"/>
                                        </p:tgtEl>
                                      </p:cBhvr>
                                    </p:animEffect>
                                  </p:childTnLst>
                                </p:cTn>
                              </p:par>
                            </p:childTnLst>
                          </p:cTn>
                        </p:par>
                        <p:par>
                          <p:cTn id="111" fill="hold">
                            <p:stCondLst>
                              <p:cond delay="5900"/>
                            </p:stCondLst>
                            <p:childTnLst>
                              <p:par>
                                <p:cTn id="112" presetID="53" presetClass="entr" presetSubtype="16" fill="hold" grpId="0" nodeType="afterEffect">
                                  <p:stCondLst>
                                    <p:cond delay="0"/>
                                  </p:stCondLst>
                                  <p:childTnLst>
                                    <p:set>
                                      <p:cBhvr>
                                        <p:cTn id="113" dur="1" fill="hold">
                                          <p:stCondLst>
                                            <p:cond delay="0"/>
                                          </p:stCondLst>
                                        </p:cTn>
                                        <p:tgtEl>
                                          <p:spTgt spid="46"/>
                                        </p:tgtEl>
                                        <p:attrNameLst>
                                          <p:attrName>style.visibility</p:attrName>
                                        </p:attrNameLst>
                                      </p:cBhvr>
                                      <p:to>
                                        <p:strVal val="visible"/>
                                      </p:to>
                                    </p:set>
                                    <p:anim calcmode="lin" valueType="num">
                                      <p:cBhvr>
                                        <p:cTn id="114" dur="300" fill="hold"/>
                                        <p:tgtEl>
                                          <p:spTgt spid="46"/>
                                        </p:tgtEl>
                                        <p:attrNameLst>
                                          <p:attrName>ppt_w</p:attrName>
                                        </p:attrNameLst>
                                      </p:cBhvr>
                                      <p:tavLst>
                                        <p:tav tm="0">
                                          <p:val>
                                            <p:fltVal val="0"/>
                                          </p:val>
                                        </p:tav>
                                        <p:tav tm="100000">
                                          <p:val>
                                            <p:strVal val="#ppt_w"/>
                                          </p:val>
                                        </p:tav>
                                      </p:tavLst>
                                    </p:anim>
                                    <p:anim calcmode="lin" valueType="num">
                                      <p:cBhvr>
                                        <p:cTn id="115" dur="300" fill="hold"/>
                                        <p:tgtEl>
                                          <p:spTgt spid="46"/>
                                        </p:tgtEl>
                                        <p:attrNameLst>
                                          <p:attrName>ppt_h</p:attrName>
                                        </p:attrNameLst>
                                      </p:cBhvr>
                                      <p:tavLst>
                                        <p:tav tm="0">
                                          <p:val>
                                            <p:fltVal val="0"/>
                                          </p:val>
                                        </p:tav>
                                        <p:tav tm="100000">
                                          <p:val>
                                            <p:strVal val="#ppt_h"/>
                                          </p:val>
                                        </p:tav>
                                      </p:tavLst>
                                    </p:anim>
                                    <p:animEffect transition="in" filter="fade">
                                      <p:cBhvr>
                                        <p:cTn id="116" dur="300"/>
                                        <p:tgtEl>
                                          <p:spTgt spid="46"/>
                                        </p:tgtEl>
                                      </p:cBhvr>
                                    </p:animEffect>
                                  </p:childTnLst>
                                </p:cTn>
                              </p:par>
                            </p:childTnLst>
                          </p:cTn>
                        </p:par>
                        <p:par>
                          <p:cTn id="117" fill="hold">
                            <p:stCondLst>
                              <p:cond delay="6200"/>
                            </p:stCondLst>
                            <p:childTnLst>
                              <p:par>
                                <p:cTn id="118" presetID="2" presetClass="entr" presetSubtype="8" fill="hold" grpId="0" nodeType="afterEffect">
                                  <p:stCondLst>
                                    <p:cond delay="0"/>
                                  </p:stCondLst>
                                  <p:childTnLst>
                                    <p:set>
                                      <p:cBhvr>
                                        <p:cTn id="119" dur="1" fill="hold">
                                          <p:stCondLst>
                                            <p:cond delay="0"/>
                                          </p:stCondLst>
                                        </p:cTn>
                                        <p:tgtEl>
                                          <p:spTgt spid="7"/>
                                        </p:tgtEl>
                                        <p:attrNameLst>
                                          <p:attrName>style.visibility</p:attrName>
                                        </p:attrNameLst>
                                      </p:cBhvr>
                                      <p:to>
                                        <p:strVal val="visible"/>
                                      </p:to>
                                    </p:set>
                                    <p:anim calcmode="lin" valueType="num">
                                      <p:cBhvr additive="base">
                                        <p:cTn id="120" dur="200" fill="hold"/>
                                        <p:tgtEl>
                                          <p:spTgt spid="7"/>
                                        </p:tgtEl>
                                        <p:attrNameLst>
                                          <p:attrName>ppt_x</p:attrName>
                                        </p:attrNameLst>
                                      </p:cBhvr>
                                      <p:tavLst>
                                        <p:tav tm="0">
                                          <p:val>
                                            <p:strVal val="0-#ppt_w/2"/>
                                          </p:val>
                                        </p:tav>
                                        <p:tav tm="100000">
                                          <p:val>
                                            <p:strVal val="#ppt_x"/>
                                          </p:val>
                                        </p:tav>
                                      </p:tavLst>
                                    </p:anim>
                                    <p:anim calcmode="lin" valueType="num">
                                      <p:cBhvr additive="base">
                                        <p:cTn id="121" dur="200" fill="hold"/>
                                        <p:tgtEl>
                                          <p:spTgt spid="7"/>
                                        </p:tgtEl>
                                        <p:attrNameLst>
                                          <p:attrName>ppt_y</p:attrName>
                                        </p:attrNameLst>
                                      </p:cBhvr>
                                      <p:tavLst>
                                        <p:tav tm="0">
                                          <p:val>
                                            <p:strVal val="#ppt_y"/>
                                          </p:val>
                                        </p:tav>
                                        <p:tav tm="100000">
                                          <p:val>
                                            <p:strVal val="#ppt_y"/>
                                          </p:val>
                                        </p:tav>
                                      </p:tavLst>
                                    </p:anim>
                                  </p:childTnLst>
                                </p:cTn>
                              </p:par>
                            </p:childTnLst>
                          </p:cTn>
                        </p:par>
                        <p:par>
                          <p:cTn id="122" fill="hold">
                            <p:stCondLst>
                              <p:cond delay="6400"/>
                            </p:stCondLst>
                            <p:childTnLst>
                              <p:par>
                                <p:cTn id="123" presetID="22" presetClass="entr" presetSubtype="4" fill="hold" grpId="0" nodeType="afterEffect">
                                  <p:stCondLst>
                                    <p:cond delay="0"/>
                                  </p:stCondLst>
                                  <p:childTnLst>
                                    <p:set>
                                      <p:cBhvr>
                                        <p:cTn id="124" dur="1" fill="hold">
                                          <p:stCondLst>
                                            <p:cond delay="0"/>
                                          </p:stCondLst>
                                        </p:cTn>
                                        <p:tgtEl>
                                          <p:spTgt spid="31"/>
                                        </p:tgtEl>
                                        <p:attrNameLst>
                                          <p:attrName>style.visibility</p:attrName>
                                        </p:attrNameLst>
                                      </p:cBhvr>
                                      <p:to>
                                        <p:strVal val="visible"/>
                                      </p:to>
                                    </p:set>
                                    <p:animEffect transition="in" filter="wipe(down)">
                                      <p:cBhvr>
                                        <p:cTn id="125" dur="300"/>
                                        <p:tgtEl>
                                          <p:spTgt spid="31"/>
                                        </p:tgtEl>
                                      </p:cBhvr>
                                    </p:animEffect>
                                  </p:childTnLst>
                                </p:cTn>
                              </p:par>
                            </p:childTnLst>
                          </p:cTn>
                        </p:par>
                        <p:par>
                          <p:cTn id="126" fill="hold">
                            <p:stCondLst>
                              <p:cond delay="6700"/>
                            </p:stCondLst>
                            <p:childTnLst>
                              <p:par>
                                <p:cTn id="127" presetID="53" presetClass="entr" presetSubtype="16" fill="hold" grpId="0" nodeType="after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p:cTn id="129" dur="300" fill="hold"/>
                                        <p:tgtEl>
                                          <p:spTgt spid="41"/>
                                        </p:tgtEl>
                                        <p:attrNameLst>
                                          <p:attrName>ppt_w</p:attrName>
                                        </p:attrNameLst>
                                      </p:cBhvr>
                                      <p:tavLst>
                                        <p:tav tm="0">
                                          <p:val>
                                            <p:fltVal val="0"/>
                                          </p:val>
                                        </p:tav>
                                        <p:tav tm="100000">
                                          <p:val>
                                            <p:strVal val="#ppt_w"/>
                                          </p:val>
                                        </p:tav>
                                      </p:tavLst>
                                    </p:anim>
                                    <p:anim calcmode="lin" valueType="num">
                                      <p:cBhvr>
                                        <p:cTn id="130" dur="300" fill="hold"/>
                                        <p:tgtEl>
                                          <p:spTgt spid="41"/>
                                        </p:tgtEl>
                                        <p:attrNameLst>
                                          <p:attrName>ppt_h</p:attrName>
                                        </p:attrNameLst>
                                      </p:cBhvr>
                                      <p:tavLst>
                                        <p:tav tm="0">
                                          <p:val>
                                            <p:fltVal val="0"/>
                                          </p:val>
                                        </p:tav>
                                        <p:tav tm="100000">
                                          <p:val>
                                            <p:strVal val="#ppt_h"/>
                                          </p:val>
                                        </p:tav>
                                      </p:tavLst>
                                    </p:anim>
                                    <p:animEffect transition="in" filter="fade">
                                      <p:cBhvr>
                                        <p:cTn id="131" dur="300"/>
                                        <p:tgtEl>
                                          <p:spTgt spid="41"/>
                                        </p:tgtEl>
                                      </p:cBhvr>
                                    </p:animEffect>
                                  </p:childTnLst>
                                </p:cTn>
                              </p:par>
                            </p:childTnLst>
                          </p:cTn>
                        </p:par>
                        <p:par>
                          <p:cTn id="132" fill="hold">
                            <p:stCondLst>
                              <p:cond delay="7000"/>
                            </p:stCondLst>
                            <p:childTnLst>
                              <p:par>
                                <p:cTn id="133" presetID="22" presetClass="entr" presetSubtype="4" fill="hold" grpId="0" nodeType="afterEffect">
                                  <p:stCondLst>
                                    <p:cond delay="0"/>
                                  </p:stCondLst>
                                  <p:childTnLst>
                                    <p:set>
                                      <p:cBhvr>
                                        <p:cTn id="134" dur="1" fill="hold">
                                          <p:stCondLst>
                                            <p:cond delay="0"/>
                                          </p:stCondLst>
                                        </p:cTn>
                                        <p:tgtEl>
                                          <p:spTgt spid="32"/>
                                        </p:tgtEl>
                                        <p:attrNameLst>
                                          <p:attrName>style.visibility</p:attrName>
                                        </p:attrNameLst>
                                      </p:cBhvr>
                                      <p:to>
                                        <p:strVal val="visible"/>
                                      </p:to>
                                    </p:set>
                                    <p:animEffect transition="in" filter="wipe(down)">
                                      <p:cBhvr>
                                        <p:cTn id="135" dur="500"/>
                                        <p:tgtEl>
                                          <p:spTgt spid="32"/>
                                        </p:tgtEl>
                                      </p:cBhvr>
                                    </p:animEffect>
                                  </p:childTnLst>
                                </p:cTn>
                              </p:par>
                            </p:childTnLst>
                          </p:cTn>
                        </p:par>
                        <p:par>
                          <p:cTn id="136" fill="hold">
                            <p:stCondLst>
                              <p:cond delay="7500"/>
                            </p:stCondLst>
                            <p:childTnLst>
                              <p:par>
                                <p:cTn id="137" presetID="53" presetClass="entr" presetSubtype="16" fill="hold" grpId="0" nodeType="afterEffect">
                                  <p:stCondLst>
                                    <p:cond delay="0"/>
                                  </p:stCondLst>
                                  <p:childTnLst>
                                    <p:set>
                                      <p:cBhvr>
                                        <p:cTn id="138" dur="1" fill="hold">
                                          <p:stCondLst>
                                            <p:cond delay="0"/>
                                          </p:stCondLst>
                                        </p:cTn>
                                        <p:tgtEl>
                                          <p:spTgt spid="47"/>
                                        </p:tgtEl>
                                        <p:attrNameLst>
                                          <p:attrName>style.visibility</p:attrName>
                                        </p:attrNameLst>
                                      </p:cBhvr>
                                      <p:to>
                                        <p:strVal val="visible"/>
                                      </p:to>
                                    </p:set>
                                    <p:anim calcmode="lin" valueType="num">
                                      <p:cBhvr>
                                        <p:cTn id="139" dur="300" fill="hold"/>
                                        <p:tgtEl>
                                          <p:spTgt spid="47"/>
                                        </p:tgtEl>
                                        <p:attrNameLst>
                                          <p:attrName>ppt_w</p:attrName>
                                        </p:attrNameLst>
                                      </p:cBhvr>
                                      <p:tavLst>
                                        <p:tav tm="0">
                                          <p:val>
                                            <p:fltVal val="0"/>
                                          </p:val>
                                        </p:tav>
                                        <p:tav tm="100000">
                                          <p:val>
                                            <p:strVal val="#ppt_w"/>
                                          </p:val>
                                        </p:tav>
                                      </p:tavLst>
                                    </p:anim>
                                    <p:anim calcmode="lin" valueType="num">
                                      <p:cBhvr>
                                        <p:cTn id="140" dur="300" fill="hold"/>
                                        <p:tgtEl>
                                          <p:spTgt spid="47"/>
                                        </p:tgtEl>
                                        <p:attrNameLst>
                                          <p:attrName>ppt_h</p:attrName>
                                        </p:attrNameLst>
                                      </p:cBhvr>
                                      <p:tavLst>
                                        <p:tav tm="0">
                                          <p:val>
                                            <p:fltVal val="0"/>
                                          </p:val>
                                        </p:tav>
                                        <p:tav tm="100000">
                                          <p:val>
                                            <p:strVal val="#ppt_h"/>
                                          </p:val>
                                        </p:tav>
                                      </p:tavLst>
                                    </p:anim>
                                    <p:animEffect transition="in" filter="fade">
                                      <p:cBhvr>
                                        <p:cTn id="141" dur="300"/>
                                        <p:tgtEl>
                                          <p:spTgt spid="47"/>
                                        </p:tgtEl>
                                      </p:cBhvr>
                                    </p:animEffect>
                                  </p:childTnLst>
                                </p:cTn>
                              </p:par>
                            </p:childTnLst>
                          </p:cTn>
                        </p:par>
                        <p:par>
                          <p:cTn id="142" fill="hold">
                            <p:stCondLst>
                              <p:cond delay="7800"/>
                            </p:stCondLst>
                            <p:childTnLst>
                              <p:par>
                                <p:cTn id="143" presetID="2" presetClass="entr" presetSubtype="8" fill="hold" grpId="0" nodeType="afterEffect">
                                  <p:stCondLst>
                                    <p:cond delay="0"/>
                                  </p:stCondLst>
                                  <p:childTnLst>
                                    <p:set>
                                      <p:cBhvr>
                                        <p:cTn id="144" dur="1" fill="hold">
                                          <p:stCondLst>
                                            <p:cond delay="0"/>
                                          </p:stCondLst>
                                        </p:cTn>
                                        <p:tgtEl>
                                          <p:spTgt spid="8"/>
                                        </p:tgtEl>
                                        <p:attrNameLst>
                                          <p:attrName>style.visibility</p:attrName>
                                        </p:attrNameLst>
                                      </p:cBhvr>
                                      <p:to>
                                        <p:strVal val="visible"/>
                                      </p:to>
                                    </p:set>
                                    <p:anim calcmode="lin" valueType="num">
                                      <p:cBhvr additive="base">
                                        <p:cTn id="145" dur="200" fill="hold"/>
                                        <p:tgtEl>
                                          <p:spTgt spid="8"/>
                                        </p:tgtEl>
                                        <p:attrNameLst>
                                          <p:attrName>ppt_x</p:attrName>
                                        </p:attrNameLst>
                                      </p:cBhvr>
                                      <p:tavLst>
                                        <p:tav tm="0">
                                          <p:val>
                                            <p:strVal val="0-#ppt_w/2"/>
                                          </p:val>
                                        </p:tav>
                                        <p:tav tm="100000">
                                          <p:val>
                                            <p:strVal val="#ppt_x"/>
                                          </p:val>
                                        </p:tav>
                                      </p:tavLst>
                                    </p:anim>
                                    <p:anim calcmode="lin" valueType="num">
                                      <p:cBhvr additive="base">
                                        <p:cTn id="146" dur="200" fill="hold"/>
                                        <p:tgtEl>
                                          <p:spTgt spid="8"/>
                                        </p:tgtEl>
                                        <p:attrNameLst>
                                          <p:attrName>ppt_y</p:attrName>
                                        </p:attrNameLst>
                                      </p:cBhvr>
                                      <p:tavLst>
                                        <p:tav tm="0">
                                          <p:val>
                                            <p:strVal val="#ppt_y"/>
                                          </p:val>
                                        </p:tav>
                                        <p:tav tm="100000">
                                          <p:val>
                                            <p:strVal val="#ppt_y"/>
                                          </p:val>
                                        </p:tav>
                                      </p:tavLst>
                                    </p:anim>
                                  </p:childTnLst>
                                </p:cTn>
                              </p:par>
                            </p:childTnLst>
                          </p:cTn>
                        </p:par>
                        <p:par>
                          <p:cTn id="147" fill="hold">
                            <p:stCondLst>
                              <p:cond delay="8000"/>
                            </p:stCondLst>
                            <p:childTnLst>
                              <p:par>
                                <p:cTn id="148" presetID="22" presetClass="entr" presetSubtype="4" fill="hold" grpId="0" nodeType="afterEffect">
                                  <p:stCondLst>
                                    <p:cond delay="0"/>
                                  </p:stCondLst>
                                  <p:childTnLst>
                                    <p:set>
                                      <p:cBhvr>
                                        <p:cTn id="149" dur="1" fill="hold">
                                          <p:stCondLst>
                                            <p:cond delay="0"/>
                                          </p:stCondLst>
                                        </p:cTn>
                                        <p:tgtEl>
                                          <p:spTgt spid="33"/>
                                        </p:tgtEl>
                                        <p:attrNameLst>
                                          <p:attrName>style.visibility</p:attrName>
                                        </p:attrNameLst>
                                      </p:cBhvr>
                                      <p:to>
                                        <p:strVal val="visible"/>
                                      </p:to>
                                    </p:set>
                                    <p:animEffect transition="in" filter="wipe(down)">
                                      <p:cBhvr>
                                        <p:cTn id="150" dur="300"/>
                                        <p:tgtEl>
                                          <p:spTgt spid="33"/>
                                        </p:tgtEl>
                                      </p:cBhvr>
                                    </p:animEffect>
                                  </p:childTnLst>
                                </p:cTn>
                              </p:par>
                            </p:childTnLst>
                          </p:cTn>
                        </p:par>
                        <p:par>
                          <p:cTn id="151" fill="hold">
                            <p:stCondLst>
                              <p:cond delay="8300"/>
                            </p:stCondLst>
                            <p:childTnLst>
                              <p:par>
                                <p:cTn id="152" presetID="53" presetClass="entr" presetSubtype="16" fill="hold" grpId="0" nodeType="afterEffect">
                                  <p:stCondLst>
                                    <p:cond delay="0"/>
                                  </p:stCondLst>
                                  <p:childTnLst>
                                    <p:set>
                                      <p:cBhvr>
                                        <p:cTn id="153" dur="1" fill="hold">
                                          <p:stCondLst>
                                            <p:cond delay="0"/>
                                          </p:stCondLst>
                                        </p:cTn>
                                        <p:tgtEl>
                                          <p:spTgt spid="43"/>
                                        </p:tgtEl>
                                        <p:attrNameLst>
                                          <p:attrName>style.visibility</p:attrName>
                                        </p:attrNameLst>
                                      </p:cBhvr>
                                      <p:to>
                                        <p:strVal val="visible"/>
                                      </p:to>
                                    </p:set>
                                    <p:anim calcmode="lin" valueType="num">
                                      <p:cBhvr>
                                        <p:cTn id="154" dur="300" fill="hold"/>
                                        <p:tgtEl>
                                          <p:spTgt spid="43"/>
                                        </p:tgtEl>
                                        <p:attrNameLst>
                                          <p:attrName>ppt_w</p:attrName>
                                        </p:attrNameLst>
                                      </p:cBhvr>
                                      <p:tavLst>
                                        <p:tav tm="0">
                                          <p:val>
                                            <p:fltVal val="0"/>
                                          </p:val>
                                        </p:tav>
                                        <p:tav tm="100000">
                                          <p:val>
                                            <p:strVal val="#ppt_w"/>
                                          </p:val>
                                        </p:tav>
                                      </p:tavLst>
                                    </p:anim>
                                    <p:anim calcmode="lin" valueType="num">
                                      <p:cBhvr>
                                        <p:cTn id="155" dur="300" fill="hold"/>
                                        <p:tgtEl>
                                          <p:spTgt spid="43"/>
                                        </p:tgtEl>
                                        <p:attrNameLst>
                                          <p:attrName>ppt_h</p:attrName>
                                        </p:attrNameLst>
                                      </p:cBhvr>
                                      <p:tavLst>
                                        <p:tav tm="0">
                                          <p:val>
                                            <p:fltVal val="0"/>
                                          </p:val>
                                        </p:tav>
                                        <p:tav tm="100000">
                                          <p:val>
                                            <p:strVal val="#ppt_h"/>
                                          </p:val>
                                        </p:tav>
                                      </p:tavLst>
                                    </p:anim>
                                    <p:animEffect transition="in" filter="fade">
                                      <p:cBhvr>
                                        <p:cTn id="156" dur="300"/>
                                        <p:tgtEl>
                                          <p:spTgt spid="43"/>
                                        </p:tgtEl>
                                      </p:cBhvr>
                                    </p:animEffect>
                                  </p:childTnLst>
                                </p:cTn>
                              </p:par>
                            </p:childTnLst>
                          </p:cTn>
                        </p:par>
                        <p:par>
                          <p:cTn id="157" fill="hold">
                            <p:stCondLst>
                              <p:cond delay="8600"/>
                            </p:stCondLst>
                            <p:childTnLst>
                              <p:par>
                                <p:cTn id="158" presetID="22" presetClass="entr" presetSubtype="4" fill="hold" grpId="0" nodeType="afterEffect">
                                  <p:stCondLst>
                                    <p:cond delay="0"/>
                                  </p:stCondLst>
                                  <p:childTnLst>
                                    <p:set>
                                      <p:cBhvr>
                                        <p:cTn id="159" dur="1" fill="hold">
                                          <p:stCondLst>
                                            <p:cond delay="0"/>
                                          </p:stCondLst>
                                        </p:cTn>
                                        <p:tgtEl>
                                          <p:spTgt spid="34"/>
                                        </p:tgtEl>
                                        <p:attrNameLst>
                                          <p:attrName>style.visibility</p:attrName>
                                        </p:attrNameLst>
                                      </p:cBhvr>
                                      <p:to>
                                        <p:strVal val="visible"/>
                                      </p:to>
                                    </p:set>
                                    <p:animEffect transition="in" filter="wipe(down)">
                                      <p:cBhvr>
                                        <p:cTn id="160" dur="500"/>
                                        <p:tgtEl>
                                          <p:spTgt spid="34"/>
                                        </p:tgtEl>
                                      </p:cBhvr>
                                    </p:animEffect>
                                  </p:childTnLst>
                                </p:cTn>
                              </p:par>
                            </p:childTnLst>
                          </p:cTn>
                        </p:par>
                        <p:par>
                          <p:cTn id="161" fill="hold">
                            <p:stCondLst>
                              <p:cond delay="9100"/>
                            </p:stCondLst>
                            <p:childTnLst>
                              <p:par>
                                <p:cTn id="162" presetID="53" presetClass="entr" presetSubtype="16" fill="hold" grpId="0" nodeType="afterEffect">
                                  <p:stCondLst>
                                    <p:cond delay="0"/>
                                  </p:stCondLst>
                                  <p:childTnLst>
                                    <p:set>
                                      <p:cBhvr>
                                        <p:cTn id="163" dur="1" fill="hold">
                                          <p:stCondLst>
                                            <p:cond delay="0"/>
                                          </p:stCondLst>
                                        </p:cTn>
                                        <p:tgtEl>
                                          <p:spTgt spid="48"/>
                                        </p:tgtEl>
                                        <p:attrNameLst>
                                          <p:attrName>style.visibility</p:attrName>
                                        </p:attrNameLst>
                                      </p:cBhvr>
                                      <p:to>
                                        <p:strVal val="visible"/>
                                      </p:to>
                                    </p:set>
                                    <p:anim calcmode="lin" valueType="num">
                                      <p:cBhvr>
                                        <p:cTn id="164" dur="300" fill="hold"/>
                                        <p:tgtEl>
                                          <p:spTgt spid="48"/>
                                        </p:tgtEl>
                                        <p:attrNameLst>
                                          <p:attrName>ppt_w</p:attrName>
                                        </p:attrNameLst>
                                      </p:cBhvr>
                                      <p:tavLst>
                                        <p:tav tm="0">
                                          <p:val>
                                            <p:fltVal val="0"/>
                                          </p:val>
                                        </p:tav>
                                        <p:tav tm="100000">
                                          <p:val>
                                            <p:strVal val="#ppt_w"/>
                                          </p:val>
                                        </p:tav>
                                      </p:tavLst>
                                    </p:anim>
                                    <p:anim calcmode="lin" valueType="num">
                                      <p:cBhvr>
                                        <p:cTn id="165" dur="300" fill="hold"/>
                                        <p:tgtEl>
                                          <p:spTgt spid="48"/>
                                        </p:tgtEl>
                                        <p:attrNameLst>
                                          <p:attrName>ppt_h</p:attrName>
                                        </p:attrNameLst>
                                      </p:cBhvr>
                                      <p:tavLst>
                                        <p:tav tm="0">
                                          <p:val>
                                            <p:fltVal val="0"/>
                                          </p:val>
                                        </p:tav>
                                        <p:tav tm="100000">
                                          <p:val>
                                            <p:strVal val="#ppt_h"/>
                                          </p:val>
                                        </p:tav>
                                      </p:tavLst>
                                    </p:anim>
                                    <p:animEffect transition="in" filter="fade">
                                      <p:cBhvr>
                                        <p:cTn id="166" dur="300"/>
                                        <p:tgtEl>
                                          <p:spTgt spid="48"/>
                                        </p:tgtEl>
                                      </p:cBhvr>
                                    </p:animEffect>
                                  </p:childTnLst>
                                </p:cTn>
                              </p:par>
                            </p:childTnLst>
                          </p:cTn>
                        </p:par>
                        <p:par>
                          <p:cTn id="167" fill="hold">
                            <p:stCondLst>
                              <p:cond delay="9400"/>
                            </p:stCondLst>
                            <p:childTnLst>
                              <p:par>
                                <p:cTn id="168" presetID="2" presetClass="entr" presetSubtype="2" fill="hold" grpId="0" nodeType="afterEffect">
                                  <p:stCondLst>
                                    <p:cond delay="0"/>
                                  </p:stCondLst>
                                  <p:childTnLst>
                                    <p:set>
                                      <p:cBhvr>
                                        <p:cTn id="169" dur="1" fill="hold">
                                          <p:stCondLst>
                                            <p:cond delay="0"/>
                                          </p:stCondLst>
                                        </p:cTn>
                                        <p:tgtEl>
                                          <p:spTgt spid="36"/>
                                        </p:tgtEl>
                                        <p:attrNameLst>
                                          <p:attrName>style.visibility</p:attrName>
                                        </p:attrNameLst>
                                      </p:cBhvr>
                                      <p:to>
                                        <p:strVal val="visible"/>
                                      </p:to>
                                    </p:set>
                                    <p:anim calcmode="lin" valueType="num">
                                      <p:cBhvr additive="base">
                                        <p:cTn id="170" dur="300" fill="hold"/>
                                        <p:tgtEl>
                                          <p:spTgt spid="36"/>
                                        </p:tgtEl>
                                        <p:attrNameLst>
                                          <p:attrName>ppt_x</p:attrName>
                                        </p:attrNameLst>
                                      </p:cBhvr>
                                      <p:tavLst>
                                        <p:tav tm="0">
                                          <p:val>
                                            <p:strVal val="1+#ppt_w/2"/>
                                          </p:val>
                                        </p:tav>
                                        <p:tav tm="100000">
                                          <p:val>
                                            <p:strVal val="#ppt_x"/>
                                          </p:val>
                                        </p:tav>
                                      </p:tavLst>
                                    </p:anim>
                                    <p:anim calcmode="lin" valueType="num">
                                      <p:cBhvr additive="base">
                                        <p:cTn id="171" dur="300" fill="hold"/>
                                        <p:tgtEl>
                                          <p:spTgt spid="36"/>
                                        </p:tgtEl>
                                        <p:attrNameLst>
                                          <p:attrName>ppt_y</p:attrName>
                                        </p:attrNameLst>
                                      </p:cBhvr>
                                      <p:tavLst>
                                        <p:tav tm="0">
                                          <p:val>
                                            <p:strVal val="#ppt_y"/>
                                          </p:val>
                                        </p:tav>
                                        <p:tav tm="100000">
                                          <p:val>
                                            <p:strVal val="#ppt_y"/>
                                          </p:val>
                                        </p:tav>
                                      </p:tavLst>
                                    </p:anim>
                                  </p:childTnLst>
                                </p:cTn>
                              </p:par>
                            </p:childTnLst>
                          </p:cTn>
                        </p:par>
                        <p:par>
                          <p:cTn id="172" fill="hold">
                            <p:stCondLst>
                              <p:cond delay="9700"/>
                            </p:stCondLst>
                            <p:childTnLst>
                              <p:par>
                                <p:cTn id="173" presetID="2" presetClass="entr" presetSubtype="2"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 calcmode="lin" valueType="num">
                                      <p:cBhvr additive="base">
                                        <p:cTn id="175" dur="300" fill="hold"/>
                                        <p:tgtEl>
                                          <p:spTgt spid="35"/>
                                        </p:tgtEl>
                                        <p:attrNameLst>
                                          <p:attrName>ppt_x</p:attrName>
                                        </p:attrNameLst>
                                      </p:cBhvr>
                                      <p:tavLst>
                                        <p:tav tm="0">
                                          <p:val>
                                            <p:strVal val="1+#ppt_w/2"/>
                                          </p:val>
                                        </p:tav>
                                        <p:tav tm="100000">
                                          <p:val>
                                            <p:strVal val="#ppt_x"/>
                                          </p:val>
                                        </p:tav>
                                      </p:tavLst>
                                    </p:anim>
                                    <p:anim calcmode="lin" valueType="num">
                                      <p:cBhvr additive="base">
                                        <p:cTn id="176" dur="300" fill="hold"/>
                                        <p:tgtEl>
                                          <p:spTgt spid="35"/>
                                        </p:tgtEl>
                                        <p:attrNameLst>
                                          <p:attrName>ppt_y</p:attrName>
                                        </p:attrNameLst>
                                      </p:cBhvr>
                                      <p:tavLst>
                                        <p:tav tm="0">
                                          <p:val>
                                            <p:strVal val="#ppt_y"/>
                                          </p:val>
                                        </p:tav>
                                        <p:tav tm="100000">
                                          <p:val>
                                            <p:strVal val="#ppt_y"/>
                                          </p:val>
                                        </p:tav>
                                      </p:tavLst>
                                    </p:anim>
                                  </p:childTnLst>
                                </p:cTn>
                              </p:par>
                            </p:childTnLst>
                          </p:cTn>
                        </p:par>
                        <p:par>
                          <p:cTn id="177" fill="hold">
                            <p:stCondLst>
                              <p:cond delay="10000"/>
                            </p:stCondLst>
                            <p:childTnLst>
                              <p:par>
                                <p:cTn id="178" presetID="22" presetClass="entr" presetSubtype="8" fill="hold" grpId="0" nodeType="afterEffect">
                                  <p:stCondLst>
                                    <p:cond delay="0"/>
                                  </p:stCondLst>
                                  <p:childTnLst>
                                    <p:set>
                                      <p:cBhvr>
                                        <p:cTn id="179" dur="1" fill="hold">
                                          <p:stCondLst>
                                            <p:cond delay="0"/>
                                          </p:stCondLst>
                                        </p:cTn>
                                        <p:tgtEl>
                                          <p:spTgt spid="38"/>
                                        </p:tgtEl>
                                        <p:attrNameLst>
                                          <p:attrName>style.visibility</p:attrName>
                                        </p:attrNameLst>
                                      </p:cBhvr>
                                      <p:to>
                                        <p:strVal val="visible"/>
                                      </p:to>
                                    </p:set>
                                    <p:animEffect transition="in" filter="wipe(left)">
                                      <p:cBhvr>
                                        <p:cTn id="180" dur="500"/>
                                        <p:tgtEl>
                                          <p:spTgt spid="38"/>
                                        </p:tgtEl>
                                      </p:cBhvr>
                                    </p:animEffect>
                                  </p:childTnLst>
                                </p:cTn>
                              </p:par>
                            </p:childTnLst>
                          </p:cTn>
                        </p:par>
                        <p:par>
                          <p:cTn id="181" fill="hold">
                            <p:stCondLst>
                              <p:cond delay="10500"/>
                            </p:stCondLst>
                            <p:childTnLst>
                              <p:par>
                                <p:cTn id="182" presetID="22" presetClass="entr" presetSubtype="8" fill="hold" grpId="0" nodeType="afterEffect">
                                  <p:stCondLst>
                                    <p:cond delay="0"/>
                                  </p:stCondLst>
                                  <p:childTnLst>
                                    <p:set>
                                      <p:cBhvr>
                                        <p:cTn id="183" dur="1" fill="hold">
                                          <p:stCondLst>
                                            <p:cond delay="0"/>
                                          </p:stCondLst>
                                        </p:cTn>
                                        <p:tgtEl>
                                          <p:spTgt spid="37"/>
                                        </p:tgtEl>
                                        <p:attrNameLst>
                                          <p:attrName>style.visibility</p:attrName>
                                        </p:attrNameLst>
                                      </p:cBhvr>
                                      <p:to>
                                        <p:strVal val="visible"/>
                                      </p:to>
                                    </p:set>
                                    <p:animEffect transition="in" filter="wipe(left)">
                                      <p:cBhvr>
                                        <p:cTn id="184" dur="500"/>
                                        <p:tgtEl>
                                          <p:spTgt spid="37"/>
                                        </p:tgtEl>
                                      </p:cBhvr>
                                    </p:animEffect>
                                  </p:childTnLst>
                                </p:cTn>
                              </p:par>
                            </p:childTnLst>
                          </p:cTn>
                        </p:par>
                        <p:par>
                          <p:cTn id="185" fill="hold">
                            <p:stCondLst>
                              <p:cond delay="11000"/>
                            </p:stCondLst>
                            <p:childTnLst>
                              <p:par>
                                <p:cTn id="186" presetID="22" presetClass="entr" presetSubtype="8" fill="hold" grpId="0" nodeType="afterEffect">
                                  <p:stCondLst>
                                    <p:cond delay="0"/>
                                  </p:stCondLst>
                                  <p:childTnLst>
                                    <p:set>
                                      <p:cBhvr>
                                        <p:cTn id="187" dur="1" fill="hold">
                                          <p:stCondLst>
                                            <p:cond delay="0"/>
                                          </p:stCondLst>
                                        </p:cTn>
                                        <p:tgtEl>
                                          <p:spTgt spid="39"/>
                                        </p:tgtEl>
                                        <p:attrNameLst>
                                          <p:attrName>style.visibility</p:attrName>
                                        </p:attrNameLst>
                                      </p:cBhvr>
                                      <p:to>
                                        <p:strVal val="visible"/>
                                      </p:to>
                                    </p:set>
                                    <p:animEffect transition="in" filter="wipe(left)">
                                      <p:cBhvr>
                                        <p:cTn id="188" dur="500"/>
                                        <p:tgtEl>
                                          <p:spTgt spid="39"/>
                                        </p:tgtEl>
                                      </p:cBhvr>
                                    </p:animEffect>
                                  </p:childTnLst>
                                </p:cTn>
                              </p:par>
                            </p:childTnLst>
                          </p:cTn>
                        </p:par>
                        <p:par>
                          <p:cTn id="189" fill="hold">
                            <p:stCondLst>
                              <p:cond delay="11500"/>
                            </p:stCondLst>
                            <p:childTnLst>
                              <p:par>
                                <p:cTn id="190" presetID="22" presetClass="entr" presetSubtype="4" fill="hold" grpId="0" nodeType="afterEffect">
                                  <p:stCondLst>
                                    <p:cond delay="0"/>
                                  </p:stCondLst>
                                  <p:childTnLst>
                                    <p:set>
                                      <p:cBhvr>
                                        <p:cTn id="191" dur="1" fill="hold">
                                          <p:stCondLst>
                                            <p:cond delay="0"/>
                                          </p:stCondLst>
                                        </p:cTn>
                                        <p:tgtEl>
                                          <p:spTgt spid="49"/>
                                        </p:tgtEl>
                                        <p:attrNameLst>
                                          <p:attrName>style.visibility</p:attrName>
                                        </p:attrNameLst>
                                      </p:cBhvr>
                                      <p:to>
                                        <p:strVal val="visible"/>
                                      </p:to>
                                    </p:set>
                                    <p:animEffect transition="in" filter="wipe(down)">
                                      <p:cBhvr>
                                        <p:cTn id="192" dur="500"/>
                                        <p:tgtEl>
                                          <p:spTgt spid="49"/>
                                        </p:tgtEl>
                                      </p:cBhvr>
                                    </p:animEffect>
                                  </p:childTnLst>
                                </p:cTn>
                              </p:par>
                            </p:childTnLst>
                          </p:cTn>
                        </p:par>
                        <p:par>
                          <p:cTn id="193" fill="hold">
                            <p:stCondLst>
                              <p:cond delay="12000"/>
                            </p:stCondLst>
                            <p:childTnLst>
                              <p:par>
                                <p:cTn id="194" presetID="22" presetClass="entr" presetSubtype="8" fill="hold" grpId="0" nodeType="afterEffect">
                                  <p:stCondLst>
                                    <p:cond delay="0"/>
                                  </p:stCondLst>
                                  <p:childTnLst>
                                    <p:set>
                                      <p:cBhvr>
                                        <p:cTn id="195" dur="1" fill="hold">
                                          <p:stCondLst>
                                            <p:cond delay="0"/>
                                          </p:stCondLst>
                                        </p:cTn>
                                        <p:tgtEl>
                                          <p:spTgt spid="40"/>
                                        </p:tgtEl>
                                        <p:attrNameLst>
                                          <p:attrName>style.visibility</p:attrName>
                                        </p:attrNameLst>
                                      </p:cBhvr>
                                      <p:to>
                                        <p:strVal val="visible"/>
                                      </p:to>
                                    </p:set>
                                    <p:animEffect transition="in" filter="wipe(left)">
                                      <p:cBhvr>
                                        <p:cTn id="196" dur="500"/>
                                        <p:tgtEl>
                                          <p:spTgt spid="40"/>
                                        </p:tgtEl>
                                      </p:cBhvr>
                                    </p:animEffect>
                                  </p:childTnLst>
                                </p:cTn>
                              </p:par>
                            </p:childTnLst>
                          </p:cTn>
                        </p:par>
                        <p:par>
                          <p:cTn id="197" fill="hold">
                            <p:stCondLst>
                              <p:cond delay="12500"/>
                            </p:stCondLst>
                            <p:childTnLst>
                              <p:par>
                                <p:cTn id="198" presetID="22" presetClass="entr" presetSubtype="4" fill="hold" grpId="0" nodeType="afterEffect">
                                  <p:stCondLst>
                                    <p:cond delay="0"/>
                                  </p:stCondLst>
                                  <p:childTnLst>
                                    <p:set>
                                      <p:cBhvr>
                                        <p:cTn id="199" dur="1" fill="hold">
                                          <p:stCondLst>
                                            <p:cond delay="0"/>
                                          </p:stCondLst>
                                        </p:cTn>
                                        <p:tgtEl>
                                          <p:spTgt spid="50"/>
                                        </p:tgtEl>
                                        <p:attrNameLst>
                                          <p:attrName>style.visibility</p:attrName>
                                        </p:attrNameLst>
                                      </p:cBhvr>
                                      <p:to>
                                        <p:strVal val="visible"/>
                                      </p:to>
                                    </p:set>
                                    <p:animEffect transition="in" filter="wipe(down)">
                                      <p:cBhvr>
                                        <p:cTn id="20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animBg="1"/>
      <p:bldP spid="50" grpId="0" animBg="1"/>
      <p:bldP spid="5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142571" y="2543560"/>
            <a:ext cx="3631475" cy="3718795"/>
            <a:chOff x="927657" y="-1370074"/>
            <a:chExt cx="3806008" cy="3897525"/>
          </a:xfrm>
        </p:grpSpPr>
        <p:grpSp>
          <p:nvGrpSpPr>
            <p:cNvPr id="9" name="组合 8"/>
            <p:cNvGrpSpPr/>
            <p:nvPr/>
          </p:nvGrpSpPr>
          <p:grpSpPr>
            <a:xfrm>
              <a:off x="927657" y="-1370074"/>
              <a:ext cx="3806008" cy="3897525"/>
              <a:chOff x="5528177" y="3619500"/>
              <a:chExt cx="3565023" cy="3650745"/>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2" name="椭圆 11"/>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3461351" y="-975656"/>
              <a:ext cx="838678" cy="870936"/>
            </a:xfrm>
            <a:prstGeom prst="rect">
              <a:avLst/>
            </a:prstGeom>
            <a:noFill/>
          </p:spPr>
          <p:txBody>
            <a:bodyPr wrap="none" rtlCol="0">
              <a:spAutoFit/>
            </a:bodyPr>
            <a:lstStyle/>
            <a:p>
              <a:r>
                <a:rPr lang="en-US" altLang="zh-CN" sz="4800" dirty="0">
                  <a:solidFill>
                    <a:schemeClr val="tx1">
                      <a:lumMod val="65000"/>
                      <a:lumOff val="35000"/>
                    </a:schemeClr>
                  </a:solidFill>
                  <a:latin typeface="DFGothic-EB" panose="02010609010101010101" pitchFamily="1" charset="-128"/>
                  <a:ea typeface="DFGothic-EB" panose="02010609010101010101" pitchFamily="1" charset="-128"/>
                </a:rPr>
                <a:t>04</a:t>
              </a:r>
              <a:endParaRPr lang="zh-CN" altLang="en-US" sz="48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sp>
        <p:nvSpPr>
          <p:cNvPr id="21" name="TextBox 11"/>
          <p:cNvSpPr txBox="1"/>
          <p:nvPr/>
        </p:nvSpPr>
        <p:spPr>
          <a:xfrm>
            <a:off x="5692528" y="2637565"/>
            <a:ext cx="4134465" cy="769441"/>
          </a:xfrm>
          <a:prstGeom prst="rect">
            <a:avLst/>
          </a:prstGeom>
          <a:noFill/>
        </p:spPr>
        <p:txBody>
          <a:bodyPr wrap="none" rtlCol="0">
            <a:spAutoFit/>
          </a:bodyPr>
          <a:lstStyle/>
          <a:p>
            <a:pPr marL="0" lvl="1"/>
            <a:r>
              <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rPr>
              <a:t>工作不足及提高</a:t>
            </a:r>
            <a:endParaRPr lang="en-US" altLang="zh-CN"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flipH="1" flipV="1">
            <a:off x="5225148" y="2496459"/>
            <a:ext cx="14604" cy="1662218"/>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TextBox 24"/>
          <p:cNvSpPr txBox="1"/>
          <p:nvPr/>
        </p:nvSpPr>
        <p:spPr>
          <a:xfrm>
            <a:off x="5656681" y="3448264"/>
            <a:ext cx="1898010"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努力方向</a:t>
            </a:r>
          </a:p>
        </p:txBody>
      </p:sp>
      <p:sp>
        <p:nvSpPr>
          <p:cNvPr id="24" name="TextBox 26"/>
          <p:cNvSpPr txBox="1"/>
          <p:nvPr/>
        </p:nvSpPr>
        <p:spPr>
          <a:xfrm>
            <a:off x="7477632" y="3456897"/>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工作效率</a:t>
            </a:r>
          </a:p>
        </p:txBody>
      </p:sp>
      <p:sp>
        <p:nvSpPr>
          <p:cNvPr id="25" name="TextBox 24"/>
          <p:cNvSpPr txBox="1"/>
          <p:nvPr/>
        </p:nvSpPr>
        <p:spPr>
          <a:xfrm>
            <a:off x="5656681" y="3867211"/>
            <a:ext cx="1898010"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团队提高</a:t>
            </a:r>
          </a:p>
        </p:txBody>
      </p:sp>
      <p:sp>
        <p:nvSpPr>
          <p:cNvPr id="26" name="TextBox 26"/>
          <p:cNvSpPr txBox="1"/>
          <p:nvPr/>
        </p:nvSpPr>
        <p:spPr>
          <a:xfrm>
            <a:off x="7477632" y="3875844"/>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扩展销售</a:t>
            </a:r>
          </a:p>
        </p:txBody>
      </p:sp>
    </p:spTree>
    <p:extLst>
      <p:ext uri="{BB962C8B-B14F-4D97-AF65-F5344CB8AC3E}">
        <p14:creationId xmlns:p14="http://schemas.microsoft.com/office/powerpoint/2010/main" val="3797990596"/>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nodeType="after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2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8" dur="2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par>
                              <p:cTn id="13" fill="hold">
                                <p:stCondLst>
                                  <p:cond delay="2500"/>
                                </p:stCondLst>
                                <p:childTnLst>
                                  <p:par>
                                    <p:cTn id="14" presetID="52" presetClass="entr" presetSubtype="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Scale>
                                          <p:cBhvr>
                                            <p:cTn id="16"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1"/>
                                            </p:tgtEl>
                                            <p:attrNameLst>
                                              <p:attrName>ppt_x</p:attrName>
                                              <p:attrName>ppt_y</p:attrName>
                                            </p:attrNameLst>
                                          </p:cBhvr>
                                        </p:animMotion>
                                        <p:animEffect transition="in" filter="fade">
                                          <p:cBhvr>
                                            <p:cTn id="18" dur="1000"/>
                                            <p:tgtEl>
                                              <p:spTgt spid="21"/>
                                            </p:tgtEl>
                                          </p:cBhvr>
                                        </p:animEffect>
                                      </p:childTnLst>
                                    </p:cTn>
                                  </p:par>
                                </p:childTnLst>
                              </p:cTn>
                            </p:par>
                            <p:par>
                              <p:cTn id="19" fill="hold">
                                <p:stCondLst>
                                  <p:cond delay="4100"/>
                                </p:stCondLst>
                                <p:childTnLst>
                                  <p:par>
                                    <p:cTn id="20" presetID="50" presetClass="entr" presetSubtype="0" decel="10000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000" fill="hold"/>
                                            <p:tgtEl>
                                              <p:spTgt spid="23"/>
                                            </p:tgtEl>
                                            <p:attrNameLst>
                                              <p:attrName>ppt_w</p:attrName>
                                            </p:attrNameLst>
                                          </p:cBhvr>
                                          <p:tavLst>
                                            <p:tav tm="0">
                                              <p:val>
                                                <p:strVal val="#ppt_w+.3"/>
                                              </p:val>
                                            </p:tav>
                                            <p:tav tm="100000">
                                              <p:val>
                                                <p:strVal val="#ppt_w"/>
                                              </p:val>
                                            </p:tav>
                                          </p:tavLst>
                                        </p:anim>
                                        <p:anim calcmode="lin" valueType="num">
                                          <p:cBhvr>
                                            <p:cTn id="23" dur="1000" fill="hold"/>
                                            <p:tgtEl>
                                              <p:spTgt spid="23"/>
                                            </p:tgtEl>
                                            <p:attrNameLst>
                                              <p:attrName>ppt_h</p:attrName>
                                            </p:attrNameLst>
                                          </p:cBhvr>
                                          <p:tavLst>
                                            <p:tav tm="0">
                                              <p:val>
                                                <p:strVal val="#ppt_h"/>
                                              </p:val>
                                            </p:tav>
                                            <p:tav tm="100000">
                                              <p:val>
                                                <p:strVal val="#ppt_h"/>
                                              </p:val>
                                            </p:tav>
                                          </p:tavLst>
                                        </p:anim>
                                        <p:animEffect transition="in" filter="fade">
                                          <p:cBhvr>
                                            <p:cTn id="24" dur="1000"/>
                                            <p:tgtEl>
                                              <p:spTgt spid="23"/>
                                            </p:tgtEl>
                                          </p:cBhvr>
                                        </p:animEffect>
                                      </p:childTnLst>
                                    </p:cTn>
                                  </p:par>
                                  <p:par>
                                    <p:cTn id="25" presetID="50" presetClass="entr" presetSubtype="0" decel="100000" fill="hold" grpId="0" nodeType="withEffect">
                                      <p:stCondLst>
                                        <p:cond delay="4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0" fill="hold"/>
                                            <p:tgtEl>
                                              <p:spTgt spid="24"/>
                                            </p:tgtEl>
                                            <p:attrNameLst>
                                              <p:attrName>ppt_w</p:attrName>
                                            </p:attrNameLst>
                                          </p:cBhvr>
                                          <p:tavLst>
                                            <p:tav tm="0">
                                              <p:val>
                                                <p:strVal val="#ppt_w+.3"/>
                                              </p:val>
                                            </p:tav>
                                            <p:tav tm="100000">
                                              <p:val>
                                                <p:strVal val="#ppt_w"/>
                                              </p:val>
                                            </p:tav>
                                          </p:tavLst>
                                        </p:anim>
                                        <p:anim calcmode="lin" valueType="num">
                                          <p:cBhvr>
                                            <p:cTn id="28" dur="1000" fill="hold"/>
                                            <p:tgtEl>
                                              <p:spTgt spid="24"/>
                                            </p:tgtEl>
                                            <p:attrNameLst>
                                              <p:attrName>ppt_h</p:attrName>
                                            </p:attrNameLst>
                                          </p:cBhvr>
                                          <p:tavLst>
                                            <p:tav tm="0">
                                              <p:val>
                                                <p:strVal val="#ppt_h"/>
                                              </p:val>
                                            </p:tav>
                                            <p:tav tm="100000">
                                              <p:val>
                                                <p:strVal val="#ppt_h"/>
                                              </p:val>
                                            </p:tav>
                                          </p:tavLst>
                                        </p:anim>
                                        <p:animEffect transition="in" filter="fade">
                                          <p:cBhvr>
                                            <p:cTn id="29" dur="1000"/>
                                            <p:tgtEl>
                                              <p:spTgt spid="24"/>
                                            </p:tgtEl>
                                          </p:cBhvr>
                                        </p:animEffect>
                                      </p:childTnLst>
                                    </p:cTn>
                                  </p:par>
                                </p:childTnLst>
                              </p:cTn>
                            </p:par>
                            <p:par>
                              <p:cTn id="30" fill="hold">
                                <p:stCondLst>
                                  <p:cond delay="5500"/>
                                </p:stCondLst>
                                <p:childTnLst>
                                  <p:par>
                                    <p:cTn id="31" presetID="50" presetClass="entr" presetSubtype="0" decel="10000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1000" fill="hold"/>
                                            <p:tgtEl>
                                              <p:spTgt spid="25"/>
                                            </p:tgtEl>
                                            <p:attrNameLst>
                                              <p:attrName>ppt_w</p:attrName>
                                            </p:attrNameLst>
                                          </p:cBhvr>
                                          <p:tavLst>
                                            <p:tav tm="0">
                                              <p:val>
                                                <p:strVal val="#ppt_w+.3"/>
                                              </p:val>
                                            </p:tav>
                                            <p:tav tm="100000">
                                              <p:val>
                                                <p:strVal val="#ppt_w"/>
                                              </p:val>
                                            </p:tav>
                                          </p:tavLst>
                                        </p:anim>
                                        <p:anim calcmode="lin" valueType="num">
                                          <p:cBhvr>
                                            <p:cTn id="34" dur="1000" fill="hold"/>
                                            <p:tgtEl>
                                              <p:spTgt spid="25"/>
                                            </p:tgtEl>
                                            <p:attrNameLst>
                                              <p:attrName>ppt_h</p:attrName>
                                            </p:attrNameLst>
                                          </p:cBhvr>
                                          <p:tavLst>
                                            <p:tav tm="0">
                                              <p:val>
                                                <p:strVal val="#ppt_h"/>
                                              </p:val>
                                            </p:tav>
                                            <p:tav tm="100000">
                                              <p:val>
                                                <p:strVal val="#ppt_h"/>
                                              </p:val>
                                            </p:tav>
                                          </p:tavLst>
                                        </p:anim>
                                        <p:animEffect transition="in" filter="fade">
                                          <p:cBhvr>
                                            <p:cTn id="35" dur="1000"/>
                                            <p:tgtEl>
                                              <p:spTgt spid="25"/>
                                            </p:tgtEl>
                                          </p:cBhvr>
                                        </p:animEffect>
                                      </p:childTnLst>
                                    </p:cTn>
                                  </p:par>
                                  <p:par>
                                    <p:cTn id="36" presetID="50" presetClass="entr" presetSubtype="0" decel="100000" fill="hold" grpId="0" nodeType="withEffect">
                                      <p:stCondLst>
                                        <p:cond delay="400"/>
                                      </p:stCondLst>
                                      <p:childTnLst>
                                        <p:set>
                                          <p:cBhvr>
                                            <p:cTn id="37" dur="1" fill="hold">
                                              <p:stCondLst>
                                                <p:cond delay="0"/>
                                              </p:stCondLst>
                                            </p:cTn>
                                            <p:tgtEl>
                                              <p:spTgt spid="26"/>
                                            </p:tgtEl>
                                            <p:attrNameLst>
                                              <p:attrName>style.visibility</p:attrName>
                                            </p:attrNameLst>
                                          </p:cBhvr>
                                          <p:to>
                                            <p:strVal val="visible"/>
                                          </p:to>
                                        </p:set>
                                        <p:anim calcmode="lin" valueType="num">
                                          <p:cBhvr>
                                            <p:cTn id="38" dur="1000" fill="hold"/>
                                            <p:tgtEl>
                                              <p:spTgt spid="26"/>
                                            </p:tgtEl>
                                            <p:attrNameLst>
                                              <p:attrName>ppt_w</p:attrName>
                                            </p:attrNameLst>
                                          </p:cBhvr>
                                          <p:tavLst>
                                            <p:tav tm="0">
                                              <p:val>
                                                <p:strVal val="#ppt_w+.3"/>
                                              </p:val>
                                            </p:tav>
                                            <p:tav tm="100000">
                                              <p:val>
                                                <p:strVal val="#ppt_w"/>
                                              </p:val>
                                            </p:tav>
                                          </p:tavLst>
                                        </p:anim>
                                        <p:anim calcmode="lin" valueType="num">
                                          <p:cBhvr>
                                            <p:cTn id="39" dur="1000" fill="hold"/>
                                            <p:tgtEl>
                                              <p:spTgt spid="26"/>
                                            </p:tgtEl>
                                            <p:attrNameLst>
                                              <p:attrName>ppt_h</p:attrName>
                                            </p:attrNameLst>
                                          </p:cBhvr>
                                          <p:tavLst>
                                            <p:tav tm="0">
                                              <p:val>
                                                <p:strVal val="#ppt_h"/>
                                              </p:val>
                                            </p:tav>
                                            <p:tav tm="100000">
                                              <p:val>
                                                <p:strVal val="#ppt_h"/>
                                              </p:val>
                                            </p:tav>
                                          </p:tavLst>
                                        </p:anim>
                                        <p:animEffect transition="in" filter="fade">
                                          <p:cBhvr>
                                            <p:cTn id="4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0-#ppt_w/2"/>
                                              </p:val>
                                            </p:tav>
                                            <p:tav tm="100000">
                                              <p:val>
                                                <p:strVal val="#ppt_x"/>
                                              </p:val>
                                            </p:tav>
                                          </p:tavLst>
                                        </p:anim>
                                        <p:anim calcmode="lin" valueType="num">
                                          <p:cBhvr additive="base">
                                            <p:cTn id="8" dur="2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par>
                              <p:cTn id="13" fill="hold">
                                <p:stCondLst>
                                  <p:cond delay="2500"/>
                                </p:stCondLst>
                                <p:childTnLst>
                                  <p:par>
                                    <p:cTn id="14" presetID="52" presetClass="entr" presetSubtype="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Scale>
                                          <p:cBhvr>
                                            <p:cTn id="16"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1"/>
                                            </p:tgtEl>
                                            <p:attrNameLst>
                                              <p:attrName>ppt_x</p:attrName>
                                              <p:attrName>ppt_y</p:attrName>
                                            </p:attrNameLst>
                                          </p:cBhvr>
                                        </p:animMotion>
                                        <p:animEffect transition="in" filter="fade">
                                          <p:cBhvr>
                                            <p:cTn id="18" dur="1000"/>
                                            <p:tgtEl>
                                              <p:spTgt spid="21"/>
                                            </p:tgtEl>
                                          </p:cBhvr>
                                        </p:animEffect>
                                      </p:childTnLst>
                                    </p:cTn>
                                  </p:par>
                                </p:childTnLst>
                              </p:cTn>
                            </p:par>
                            <p:par>
                              <p:cTn id="19" fill="hold">
                                <p:stCondLst>
                                  <p:cond delay="4100"/>
                                </p:stCondLst>
                                <p:childTnLst>
                                  <p:par>
                                    <p:cTn id="20" presetID="50" presetClass="entr" presetSubtype="0" decel="10000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000" fill="hold"/>
                                            <p:tgtEl>
                                              <p:spTgt spid="23"/>
                                            </p:tgtEl>
                                            <p:attrNameLst>
                                              <p:attrName>ppt_w</p:attrName>
                                            </p:attrNameLst>
                                          </p:cBhvr>
                                          <p:tavLst>
                                            <p:tav tm="0">
                                              <p:val>
                                                <p:strVal val="#ppt_w+.3"/>
                                              </p:val>
                                            </p:tav>
                                            <p:tav tm="100000">
                                              <p:val>
                                                <p:strVal val="#ppt_w"/>
                                              </p:val>
                                            </p:tav>
                                          </p:tavLst>
                                        </p:anim>
                                        <p:anim calcmode="lin" valueType="num">
                                          <p:cBhvr>
                                            <p:cTn id="23" dur="1000" fill="hold"/>
                                            <p:tgtEl>
                                              <p:spTgt spid="23"/>
                                            </p:tgtEl>
                                            <p:attrNameLst>
                                              <p:attrName>ppt_h</p:attrName>
                                            </p:attrNameLst>
                                          </p:cBhvr>
                                          <p:tavLst>
                                            <p:tav tm="0">
                                              <p:val>
                                                <p:strVal val="#ppt_h"/>
                                              </p:val>
                                            </p:tav>
                                            <p:tav tm="100000">
                                              <p:val>
                                                <p:strVal val="#ppt_h"/>
                                              </p:val>
                                            </p:tav>
                                          </p:tavLst>
                                        </p:anim>
                                        <p:animEffect transition="in" filter="fade">
                                          <p:cBhvr>
                                            <p:cTn id="24" dur="1000"/>
                                            <p:tgtEl>
                                              <p:spTgt spid="23"/>
                                            </p:tgtEl>
                                          </p:cBhvr>
                                        </p:animEffect>
                                      </p:childTnLst>
                                    </p:cTn>
                                  </p:par>
                                  <p:par>
                                    <p:cTn id="25" presetID="50" presetClass="entr" presetSubtype="0" decel="100000" fill="hold" grpId="0" nodeType="withEffect">
                                      <p:stCondLst>
                                        <p:cond delay="4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0" fill="hold"/>
                                            <p:tgtEl>
                                              <p:spTgt spid="24"/>
                                            </p:tgtEl>
                                            <p:attrNameLst>
                                              <p:attrName>ppt_w</p:attrName>
                                            </p:attrNameLst>
                                          </p:cBhvr>
                                          <p:tavLst>
                                            <p:tav tm="0">
                                              <p:val>
                                                <p:strVal val="#ppt_w+.3"/>
                                              </p:val>
                                            </p:tav>
                                            <p:tav tm="100000">
                                              <p:val>
                                                <p:strVal val="#ppt_w"/>
                                              </p:val>
                                            </p:tav>
                                          </p:tavLst>
                                        </p:anim>
                                        <p:anim calcmode="lin" valueType="num">
                                          <p:cBhvr>
                                            <p:cTn id="28" dur="1000" fill="hold"/>
                                            <p:tgtEl>
                                              <p:spTgt spid="24"/>
                                            </p:tgtEl>
                                            <p:attrNameLst>
                                              <p:attrName>ppt_h</p:attrName>
                                            </p:attrNameLst>
                                          </p:cBhvr>
                                          <p:tavLst>
                                            <p:tav tm="0">
                                              <p:val>
                                                <p:strVal val="#ppt_h"/>
                                              </p:val>
                                            </p:tav>
                                            <p:tav tm="100000">
                                              <p:val>
                                                <p:strVal val="#ppt_h"/>
                                              </p:val>
                                            </p:tav>
                                          </p:tavLst>
                                        </p:anim>
                                        <p:animEffect transition="in" filter="fade">
                                          <p:cBhvr>
                                            <p:cTn id="29" dur="1000"/>
                                            <p:tgtEl>
                                              <p:spTgt spid="24"/>
                                            </p:tgtEl>
                                          </p:cBhvr>
                                        </p:animEffect>
                                      </p:childTnLst>
                                    </p:cTn>
                                  </p:par>
                                </p:childTnLst>
                              </p:cTn>
                            </p:par>
                            <p:par>
                              <p:cTn id="30" fill="hold">
                                <p:stCondLst>
                                  <p:cond delay="5500"/>
                                </p:stCondLst>
                                <p:childTnLst>
                                  <p:par>
                                    <p:cTn id="31" presetID="50" presetClass="entr" presetSubtype="0" decel="10000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1000" fill="hold"/>
                                            <p:tgtEl>
                                              <p:spTgt spid="25"/>
                                            </p:tgtEl>
                                            <p:attrNameLst>
                                              <p:attrName>ppt_w</p:attrName>
                                            </p:attrNameLst>
                                          </p:cBhvr>
                                          <p:tavLst>
                                            <p:tav tm="0">
                                              <p:val>
                                                <p:strVal val="#ppt_w+.3"/>
                                              </p:val>
                                            </p:tav>
                                            <p:tav tm="100000">
                                              <p:val>
                                                <p:strVal val="#ppt_w"/>
                                              </p:val>
                                            </p:tav>
                                          </p:tavLst>
                                        </p:anim>
                                        <p:anim calcmode="lin" valueType="num">
                                          <p:cBhvr>
                                            <p:cTn id="34" dur="1000" fill="hold"/>
                                            <p:tgtEl>
                                              <p:spTgt spid="25"/>
                                            </p:tgtEl>
                                            <p:attrNameLst>
                                              <p:attrName>ppt_h</p:attrName>
                                            </p:attrNameLst>
                                          </p:cBhvr>
                                          <p:tavLst>
                                            <p:tav tm="0">
                                              <p:val>
                                                <p:strVal val="#ppt_h"/>
                                              </p:val>
                                            </p:tav>
                                            <p:tav tm="100000">
                                              <p:val>
                                                <p:strVal val="#ppt_h"/>
                                              </p:val>
                                            </p:tav>
                                          </p:tavLst>
                                        </p:anim>
                                        <p:animEffect transition="in" filter="fade">
                                          <p:cBhvr>
                                            <p:cTn id="35" dur="1000"/>
                                            <p:tgtEl>
                                              <p:spTgt spid="25"/>
                                            </p:tgtEl>
                                          </p:cBhvr>
                                        </p:animEffect>
                                      </p:childTnLst>
                                    </p:cTn>
                                  </p:par>
                                  <p:par>
                                    <p:cTn id="36" presetID="50" presetClass="entr" presetSubtype="0" decel="100000" fill="hold" grpId="0" nodeType="withEffect">
                                      <p:stCondLst>
                                        <p:cond delay="400"/>
                                      </p:stCondLst>
                                      <p:childTnLst>
                                        <p:set>
                                          <p:cBhvr>
                                            <p:cTn id="37" dur="1" fill="hold">
                                              <p:stCondLst>
                                                <p:cond delay="0"/>
                                              </p:stCondLst>
                                            </p:cTn>
                                            <p:tgtEl>
                                              <p:spTgt spid="26"/>
                                            </p:tgtEl>
                                            <p:attrNameLst>
                                              <p:attrName>style.visibility</p:attrName>
                                            </p:attrNameLst>
                                          </p:cBhvr>
                                          <p:to>
                                            <p:strVal val="visible"/>
                                          </p:to>
                                        </p:set>
                                        <p:anim calcmode="lin" valueType="num">
                                          <p:cBhvr>
                                            <p:cTn id="38" dur="1000" fill="hold"/>
                                            <p:tgtEl>
                                              <p:spTgt spid="26"/>
                                            </p:tgtEl>
                                            <p:attrNameLst>
                                              <p:attrName>ppt_w</p:attrName>
                                            </p:attrNameLst>
                                          </p:cBhvr>
                                          <p:tavLst>
                                            <p:tav tm="0">
                                              <p:val>
                                                <p:strVal val="#ppt_w+.3"/>
                                              </p:val>
                                            </p:tav>
                                            <p:tav tm="100000">
                                              <p:val>
                                                <p:strVal val="#ppt_w"/>
                                              </p:val>
                                            </p:tav>
                                          </p:tavLst>
                                        </p:anim>
                                        <p:anim calcmode="lin" valueType="num">
                                          <p:cBhvr>
                                            <p:cTn id="39" dur="1000" fill="hold"/>
                                            <p:tgtEl>
                                              <p:spTgt spid="26"/>
                                            </p:tgtEl>
                                            <p:attrNameLst>
                                              <p:attrName>ppt_h</p:attrName>
                                            </p:attrNameLst>
                                          </p:cBhvr>
                                          <p:tavLst>
                                            <p:tav tm="0">
                                              <p:val>
                                                <p:strVal val="#ppt_h"/>
                                              </p:val>
                                            </p:tav>
                                            <p:tav tm="100000">
                                              <p:val>
                                                <p:strVal val="#ppt_h"/>
                                              </p:val>
                                            </p:tav>
                                          </p:tavLst>
                                        </p:anim>
                                        <p:animEffect transition="in" filter="fade">
                                          <p:cBhvr>
                                            <p:cTn id="4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p:bldP spid="25" grpId="0"/>
          <p:bldP spid="26"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工作努力方向</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Work Hard Direction</a:t>
            </a:r>
          </a:p>
        </p:txBody>
      </p:sp>
      <p:sp>
        <p:nvSpPr>
          <p:cNvPr id="30" name="Pentagon 14"/>
          <p:cNvSpPr/>
          <p:nvPr/>
        </p:nvSpPr>
        <p:spPr>
          <a:xfrm>
            <a:off x="6832440" y="2611804"/>
            <a:ext cx="3108099" cy="88227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Parallelogram 15"/>
          <p:cNvSpPr/>
          <p:nvPr/>
        </p:nvSpPr>
        <p:spPr>
          <a:xfrm rot="5400000">
            <a:off x="6998036" y="2446047"/>
            <a:ext cx="1323419" cy="1654611"/>
          </a:xfrm>
          <a:prstGeom prst="parallelogram">
            <a:avLst>
              <a:gd name="adj" fmla="val 331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16"/>
          <p:cNvSpPr/>
          <p:nvPr/>
        </p:nvSpPr>
        <p:spPr>
          <a:xfrm>
            <a:off x="5764951" y="3052944"/>
            <a:ext cx="2722102" cy="8822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Parallelogram 10"/>
          <p:cNvSpPr/>
          <p:nvPr/>
        </p:nvSpPr>
        <p:spPr>
          <a:xfrm rot="5400000">
            <a:off x="5930545" y="2887188"/>
            <a:ext cx="1323419" cy="1654611"/>
          </a:xfrm>
          <a:prstGeom prst="parallelogram">
            <a:avLst>
              <a:gd name="adj" fmla="val 33167"/>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7"/>
          <p:cNvSpPr/>
          <p:nvPr/>
        </p:nvSpPr>
        <p:spPr>
          <a:xfrm>
            <a:off x="4697460" y="3494272"/>
            <a:ext cx="2722102" cy="8822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Parallelogram 8"/>
          <p:cNvSpPr/>
          <p:nvPr/>
        </p:nvSpPr>
        <p:spPr>
          <a:xfrm rot="5400000">
            <a:off x="4863054" y="3328327"/>
            <a:ext cx="1323419" cy="1654611"/>
          </a:xfrm>
          <a:prstGeom prst="parallelogram">
            <a:avLst>
              <a:gd name="adj" fmla="val 331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6"/>
          <p:cNvSpPr/>
          <p:nvPr/>
        </p:nvSpPr>
        <p:spPr>
          <a:xfrm>
            <a:off x="3629969" y="3934307"/>
            <a:ext cx="2722102" cy="88227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Parallelogram 5"/>
          <p:cNvSpPr/>
          <p:nvPr/>
        </p:nvSpPr>
        <p:spPr>
          <a:xfrm rot="5400000">
            <a:off x="3795562" y="3769467"/>
            <a:ext cx="1323419" cy="1654611"/>
          </a:xfrm>
          <a:prstGeom prst="parallelogram">
            <a:avLst>
              <a:gd name="adj" fmla="val 331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4"/>
          <p:cNvSpPr/>
          <p:nvPr/>
        </p:nvSpPr>
        <p:spPr>
          <a:xfrm>
            <a:off x="0" y="4394745"/>
            <a:ext cx="5284580" cy="88227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Group 21"/>
          <p:cNvGrpSpPr/>
          <p:nvPr/>
        </p:nvGrpSpPr>
        <p:grpSpPr>
          <a:xfrm>
            <a:off x="5548853" y="4139915"/>
            <a:ext cx="509657" cy="509657"/>
            <a:chOff x="8780463" y="1906588"/>
            <a:chExt cx="360363" cy="360363"/>
          </a:xfrm>
          <a:solidFill>
            <a:schemeClr val="bg1"/>
          </a:solidFill>
        </p:grpSpPr>
        <p:sp>
          <p:nvSpPr>
            <p:cNvPr id="40" name="Freeform 93"/>
            <p:cNvSpPr>
              <a:spLocks noEditPoints="1"/>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94"/>
            <p:cNvSpPr>
              <a:spLocks noEditPoints="1"/>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95"/>
            <p:cNvSpPr>
              <a:spLocks noEditPoints="1"/>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96"/>
            <p:cNvSpPr>
              <a:spLocks noEditPoints="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97"/>
            <p:cNvSpPr>
              <a:spLocks noEditPoints="1"/>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98"/>
            <p:cNvSpPr>
              <a:spLocks noEditPoints="1"/>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Freeform 131"/>
          <p:cNvSpPr>
            <a:spLocks noEditPoints="1"/>
          </p:cNvSpPr>
          <p:nvPr/>
        </p:nvSpPr>
        <p:spPr bwMode="auto">
          <a:xfrm>
            <a:off x="6729917" y="3714492"/>
            <a:ext cx="509657" cy="478223"/>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chemeClr val="bg1"/>
          </a:solid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7" name="Group 32"/>
          <p:cNvGrpSpPr/>
          <p:nvPr/>
        </p:nvGrpSpPr>
        <p:grpSpPr>
          <a:xfrm>
            <a:off x="7755013" y="3273352"/>
            <a:ext cx="509657" cy="478223"/>
            <a:chOff x="6373813" y="2717801"/>
            <a:chExt cx="360363" cy="338138"/>
          </a:xfrm>
          <a:solidFill>
            <a:schemeClr val="bg1"/>
          </a:solidFill>
        </p:grpSpPr>
        <p:sp>
          <p:nvSpPr>
            <p:cNvPr id="48" name="Freeform 132"/>
            <p:cNvSpPr>
              <a:spLocks noEditPoints="1"/>
            </p:cNvSpPr>
            <p:nvPr/>
          </p:nvSpPr>
          <p:spPr bwMode="auto">
            <a:xfrm>
              <a:off x="6373813" y="2717801"/>
              <a:ext cx="360363" cy="338138"/>
            </a:xfrm>
            <a:custGeom>
              <a:avLst/>
              <a:gdLst/>
              <a:ahLst/>
              <a:cxnLst>
                <a:cxn ang="0">
                  <a:pos x="121" y="25"/>
                </a:cxn>
                <a:cxn ang="0">
                  <a:pos x="98" y="2"/>
                </a:cxn>
                <a:cxn ang="0">
                  <a:pos x="92" y="0"/>
                </a:cxn>
                <a:cxn ang="0">
                  <a:pos x="12" y="0"/>
                </a:cxn>
                <a:cxn ang="0">
                  <a:pos x="0" y="11"/>
                </a:cxn>
                <a:cxn ang="0">
                  <a:pos x="0" y="104"/>
                </a:cxn>
                <a:cxn ang="0">
                  <a:pos x="12" y="115"/>
                </a:cxn>
                <a:cxn ang="0">
                  <a:pos x="111" y="115"/>
                </a:cxn>
                <a:cxn ang="0">
                  <a:pos x="123" y="104"/>
                </a:cxn>
                <a:cxn ang="0">
                  <a:pos x="123" y="31"/>
                </a:cxn>
                <a:cxn ang="0">
                  <a:pos x="121" y="25"/>
                </a:cxn>
                <a:cxn ang="0">
                  <a:pos x="115" y="104"/>
                </a:cxn>
                <a:cxn ang="0">
                  <a:pos x="111" y="107"/>
                </a:cxn>
                <a:cxn ang="0">
                  <a:pos x="12" y="107"/>
                </a:cxn>
                <a:cxn ang="0">
                  <a:pos x="8" y="104"/>
                </a:cxn>
                <a:cxn ang="0">
                  <a:pos x="8" y="11"/>
                </a:cxn>
                <a:cxn ang="0">
                  <a:pos x="12" y="8"/>
                </a:cxn>
                <a:cxn ang="0">
                  <a:pos x="88" y="8"/>
                </a:cxn>
                <a:cxn ang="0">
                  <a:pos x="88" y="23"/>
                </a:cxn>
                <a:cxn ang="0">
                  <a:pos x="100" y="35"/>
                </a:cxn>
                <a:cxn ang="0">
                  <a:pos x="115" y="35"/>
                </a:cxn>
                <a:cxn ang="0">
                  <a:pos x="115" y="104"/>
                </a:cxn>
                <a:cxn ang="0">
                  <a:pos x="104" y="31"/>
                </a:cxn>
                <a:cxn ang="0">
                  <a:pos x="100" y="31"/>
                </a:cxn>
                <a:cxn ang="0">
                  <a:pos x="92" y="23"/>
                </a:cxn>
                <a:cxn ang="0">
                  <a:pos x="92" y="8"/>
                </a:cxn>
                <a:cxn ang="0">
                  <a:pos x="115" y="31"/>
                </a:cxn>
                <a:cxn ang="0">
                  <a:pos x="104" y="31"/>
                </a:cxn>
                <a:cxn ang="0">
                  <a:pos x="104" y="31"/>
                </a:cxn>
                <a:cxn ang="0">
                  <a:pos x="104" y="31"/>
                </a:cxn>
              </a:cxnLst>
              <a:rect l="0" t="0" r="r" b="b"/>
              <a:pathLst>
                <a:path w="123" h="115">
                  <a:moveTo>
                    <a:pt x="121" y="25"/>
                  </a:moveTo>
                  <a:cubicBezTo>
                    <a:pt x="98" y="2"/>
                    <a:pt x="98" y="2"/>
                    <a:pt x="98" y="2"/>
                  </a:cubicBezTo>
                  <a:cubicBezTo>
                    <a:pt x="96" y="1"/>
                    <a:pt x="94" y="0"/>
                    <a:pt x="92" y="0"/>
                  </a:cubicBezTo>
                  <a:cubicBezTo>
                    <a:pt x="12" y="0"/>
                    <a:pt x="12" y="0"/>
                    <a:pt x="12" y="0"/>
                  </a:cubicBezTo>
                  <a:cubicBezTo>
                    <a:pt x="5" y="0"/>
                    <a:pt x="0" y="5"/>
                    <a:pt x="0" y="11"/>
                  </a:cubicBezTo>
                  <a:cubicBezTo>
                    <a:pt x="0" y="104"/>
                    <a:pt x="0" y="104"/>
                    <a:pt x="0" y="104"/>
                  </a:cubicBezTo>
                  <a:cubicBezTo>
                    <a:pt x="0" y="110"/>
                    <a:pt x="5" y="115"/>
                    <a:pt x="12" y="115"/>
                  </a:cubicBezTo>
                  <a:cubicBezTo>
                    <a:pt x="111" y="115"/>
                    <a:pt x="111" y="115"/>
                    <a:pt x="111" y="115"/>
                  </a:cubicBezTo>
                  <a:cubicBezTo>
                    <a:pt x="118" y="115"/>
                    <a:pt x="123" y="110"/>
                    <a:pt x="123" y="104"/>
                  </a:cubicBezTo>
                  <a:cubicBezTo>
                    <a:pt x="123" y="31"/>
                    <a:pt x="123" y="31"/>
                    <a:pt x="123" y="31"/>
                  </a:cubicBezTo>
                  <a:cubicBezTo>
                    <a:pt x="123" y="29"/>
                    <a:pt x="122" y="27"/>
                    <a:pt x="121" y="25"/>
                  </a:cubicBezTo>
                  <a:close/>
                  <a:moveTo>
                    <a:pt x="115" y="104"/>
                  </a:moveTo>
                  <a:cubicBezTo>
                    <a:pt x="115" y="106"/>
                    <a:pt x="113" y="107"/>
                    <a:pt x="111" y="107"/>
                  </a:cubicBezTo>
                  <a:cubicBezTo>
                    <a:pt x="12" y="107"/>
                    <a:pt x="12" y="107"/>
                    <a:pt x="12" y="107"/>
                  </a:cubicBezTo>
                  <a:cubicBezTo>
                    <a:pt x="9" y="107"/>
                    <a:pt x="8" y="106"/>
                    <a:pt x="8" y="104"/>
                  </a:cubicBezTo>
                  <a:cubicBezTo>
                    <a:pt x="8" y="11"/>
                    <a:pt x="8" y="11"/>
                    <a:pt x="8" y="11"/>
                  </a:cubicBezTo>
                  <a:cubicBezTo>
                    <a:pt x="8" y="9"/>
                    <a:pt x="9" y="8"/>
                    <a:pt x="12" y="8"/>
                  </a:cubicBezTo>
                  <a:cubicBezTo>
                    <a:pt x="88" y="8"/>
                    <a:pt x="88" y="8"/>
                    <a:pt x="88" y="8"/>
                  </a:cubicBezTo>
                  <a:cubicBezTo>
                    <a:pt x="88" y="23"/>
                    <a:pt x="88" y="23"/>
                    <a:pt x="88" y="23"/>
                  </a:cubicBezTo>
                  <a:cubicBezTo>
                    <a:pt x="88" y="29"/>
                    <a:pt x="93" y="35"/>
                    <a:pt x="100" y="35"/>
                  </a:cubicBezTo>
                  <a:cubicBezTo>
                    <a:pt x="115" y="35"/>
                    <a:pt x="115" y="35"/>
                    <a:pt x="115" y="35"/>
                  </a:cubicBezTo>
                  <a:lnTo>
                    <a:pt x="115" y="104"/>
                  </a:lnTo>
                  <a:close/>
                  <a:moveTo>
                    <a:pt x="104" y="31"/>
                  </a:moveTo>
                  <a:cubicBezTo>
                    <a:pt x="100" y="31"/>
                    <a:pt x="100" y="31"/>
                    <a:pt x="100" y="31"/>
                  </a:cubicBezTo>
                  <a:cubicBezTo>
                    <a:pt x="96" y="31"/>
                    <a:pt x="92" y="27"/>
                    <a:pt x="92" y="23"/>
                  </a:cubicBezTo>
                  <a:cubicBezTo>
                    <a:pt x="92" y="8"/>
                    <a:pt x="92" y="8"/>
                    <a:pt x="92" y="8"/>
                  </a:cubicBezTo>
                  <a:cubicBezTo>
                    <a:pt x="115" y="31"/>
                    <a:pt x="115" y="31"/>
                    <a:pt x="115" y="31"/>
                  </a:cubicBezTo>
                  <a:lnTo>
                    <a:pt x="104" y="31"/>
                  </a:lnTo>
                  <a:close/>
                  <a:moveTo>
                    <a:pt x="104" y="31"/>
                  </a:moveTo>
                  <a:cubicBezTo>
                    <a:pt x="104" y="31"/>
                    <a:pt x="104" y="31"/>
                    <a:pt x="104" y="31"/>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33"/>
            <p:cNvSpPr>
              <a:spLocks noEditPoints="1"/>
            </p:cNvSpPr>
            <p:nvPr/>
          </p:nvSpPr>
          <p:spPr bwMode="auto">
            <a:xfrm>
              <a:off x="6543675" y="2786063"/>
              <a:ext cx="66675" cy="11113"/>
            </a:xfrm>
            <a:custGeom>
              <a:avLst/>
              <a:gdLst/>
              <a:ahLst/>
              <a:cxnLst>
                <a:cxn ang="0">
                  <a:pos x="1" y="4"/>
                </a:cxn>
                <a:cxn ang="0">
                  <a:pos x="21" y="4"/>
                </a:cxn>
                <a:cxn ang="0">
                  <a:pos x="23" y="2"/>
                </a:cxn>
                <a:cxn ang="0">
                  <a:pos x="21" y="0"/>
                </a:cxn>
                <a:cxn ang="0">
                  <a:pos x="1" y="0"/>
                </a:cxn>
                <a:cxn ang="0">
                  <a:pos x="0" y="2"/>
                </a:cxn>
                <a:cxn ang="0">
                  <a:pos x="1" y="4"/>
                </a:cxn>
                <a:cxn ang="0">
                  <a:pos x="1" y="4"/>
                </a:cxn>
                <a:cxn ang="0">
                  <a:pos x="1" y="4"/>
                </a:cxn>
              </a:cxnLst>
              <a:rect l="0" t="0" r="r" b="b"/>
              <a:pathLst>
                <a:path w="23" h="4">
                  <a:moveTo>
                    <a:pt x="1" y="4"/>
                  </a:moveTo>
                  <a:cubicBezTo>
                    <a:pt x="21" y="4"/>
                    <a:pt x="21" y="4"/>
                    <a:pt x="21" y="4"/>
                  </a:cubicBezTo>
                  <a:cubicBezTo>
                    <a:pt x="22" y="4"/>
                    <a:pt x="23" y="3"/>
                    <a:pt x="23" y="2"/>
                  </a:cubicBezTo>
                  <a:cubicBezTo>
                    <a:pt x="23" y="1"/>
                    <a:pt x="22" y="0"/>
                    <a:pt x="21"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34"/>
            <p:cNvSpPr>
              <a:spLocks noEditPoints="1"/>
            </p:cNvSpPr>
            <p:nvPr/>
          </p:nvSpPr>
          <p:spPr bwMode="auto">
            <a:xfrm>
              <a:off x="6543675" y="2820988"/>
              <a:ext cx="66675" cy="9525"/>
            </a:xfrm>
            <a:custGeom>
              <a:avLst/>
              <a:gdLst/>
              <a:ahLst/>
              <a:cxnLst>
                <a:cxn ang="0">
                  <a:pos x="1" y="3"/>
                </a:cxn>
                <a:cxn ang="0">
                  <a:pos x="21" y="3"/>
                </a:cxn>
                <a:cxn ang="0">
                  <a:pos x="23" y="1"/>
                </a:cxn>
                <a:cxn ang="0">
                  <a:pos x="21" y="0"/>
                </a:cxn>
                <a:cxn ang="0">
                  <a:pos x="1" y="0"/>
                </a:cxn>
                <a:cxn ang="0">
                  <a:pos x="0" y="1"/>
                </a:cxn>
                <a:cxn ang="0">
                  <a:pos x="1" y="3"/>
                </a:cxn>
                <a:cxn ang="0">
                  <a:pos x="1" y="3"/>
                </a:cxn>
                <a:cxn ang="0">
                  <a:pos x="1" y="3"/>
                </a:cxn>
              </a:cxnLst>
              <a:rect l="0" t="0" r="r" b="b"/>
              <a:pathLst>
                <a:path w="23" h="3">
                  <a:moveTo>
                    <a:pt x="1" y="3"/>
                  </a:moveTo>
                  <a:cubicBezTo>
                    <a:pt x="21" y="3"/>
                    <a:pt x="21" y="3"/>
                    <a:pt x="21" y="3"/>
                  </a:cubicBezTo>
                  <a:cubicBezTo>
                    <a:pt x="22" y="3"/>
                    <a:pt x="23" y="2"/>
                    <a:pt x="23" y="1"/>
                  </a:cubicBezTo>
                  <a:cubicBezTo>
                    <a:pt x="23" y="0"/>
                    <a:pt x="22" y="0"/>
                    <a:pt x="21" y="0"/>
                  </a:cubicBezTo>
                  <a:cubicBezTo>
                    <a:pt x="1" y="0"/>
                    <a:pt x="1" y="0"/>
                    <a:pt x="1" y="0"/>
                  </a:cubicBezTo>
                  <a:cubicBezTo>
                    <a:pt x="0" y="0"/>
                    <a:pt x="0" y="0"/>
                    <a:pt x="0" y="1"/>
                  </a:cubicBezTo>
                  <a:cubicBezTo>
                    <a:pt x="0" y="2"/>
                    <a:pt x="0" y="3"/>
                    <a:pt x="1" y="3"/>
                  </a:cubicBezTo>
                  <a:close/>
                  <a:moveTo>
                    <a:pt x="1" y="3"/>
                  </a:moveTo>
                  <a:cubicBezTo>
                    <a:pt x="1" y="3"/>
                    <a:pt x="1" y="3"/>
                    <a:pt x="1" y="3"/>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135"/>
            <p:cNvSpPr>
              <a:spLocks noEditPoints="1"/>
            </p:cNvSpPr>
            <p:nvPr/>
          </p:nvSpPr>
          <p:spPr bwMode="auto">
            <a:xfrm>
              <a:off x="6543675" y="2852738"/>
              <a:ext cx="142875" cy="12700"/>
            </a:xfrm>
            <a:custGeom>
              <a:avLst/>
              <a:gdLst/>
              <a:ahLst/>
              <a:cxnLst>
                <a:cxn ang="0">
                  <a:pos x="0" y="2"/>
                </a:cxn>
                <a:cxn ang="0">
                  <a:pos x="1" y="4"/>
                </a:cxn>
                <a:cxn ang="0">
                  <a:pos x="48" y="4"/>
                </a:cxn>
                <a:cxn ang="0">
                  <a:pos x="49" y="2"/>
                </a:cxn>
                <a:cxn ang="0">
                  <a:pos x="48" y="0"/>
                </a:cxn>
                <a:cxn ang="0">
                  <a:pos x="1" y="0"/>
                </a:cxn>
                <a:cxn ang="0">
                  <a:pos x="0" y="2"/>
                </a:cxn>
                <a:cxn ang="0">
                  <a:pos x="0" y="2"/>
                </a:cxn>
                <a:cxn ang="0">
                  <a:pos x="0" y="2"/>
                </a:cxn>
              </a:cxnLst>
              <a:rect l="0" t="0" r="r" b="b"/>
              <a:pathLst>
                <a:path w="49" h="4">
                  <a:moveTo>
                    <a:pt x="0" y="2"/>
                  </a:moveTo>
                  <a:cubicBezTo>
                    <a:pt x="0" y="3"/>
                    <a:pt x="0" y="4"/>
                    <a:pt x="1" y="4"/>
                  </a:cubicBezTo>
                  <a:cubicBezTo>
                    <a:pt x="48" y="4"/>
                    <a:pt x="48" y="4"/>
                    <a:pt x="48" y="4"/>
                  </a:cubicBezTo>
                  <a:cubicBezTo>
                    <a:pt x="49" y="4"/>
                    <a:pt x="49" y="3"/>
                    <a:pt x="49" y="2"/>
                  </a:cubicBezTo>
                  <a:cubicBezTo>
                    <a:pt x="49" y="1"/>
                    <a:pt x="49" y="0"/>
                    <a:pt x="48" y="0"/>
                  </a:cubicBezTo>
                  <a:cubicBezTo>
                    <a:pt x="1" y="0"/>
                    <a:pt x="1" y="0"/>
                    <a:pt x="1" y="0"/>
                  </a:cubicBezTo>
                  <a:cubicBezTo>
                    <a:pt x="0" y="0"/>
                    <a:pt x="0" y="1"/>
                    <a:pt x="0" y="2"/>
                  </a:cubicBezTo>
                  <a:close/>
                  <a:moveTo>
                    <a:pt x="0" y="2"/>
                  </a:moveTo>
                  <a:cubicBezTo>
                    <a:pt x="0" y="2"/>
                    <a:pt x="0" y="2"/>
                    <a:pt x="0" y="2"/>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36"/>
            <p:cNvSpPr>
              <a:spLocks noEditPoints="1"/>
            </p:cNvSpPr>
            <p:nvPr/>
          </p:nvSpPr>
          <p:spPr bwMode="auto">
            <a:xfrm>
              <a:off x="6418263" y="2921001"/>
              <a:ext cx="268288" cy="11113"/>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137"/>
            <p:cNvSpPr>
              <a:spLocks noEditPoints="1"/>
            </p:cNvSpPr>
            <p:nvPr/>
          </p:nvSpPr>
          <p:spPr bwMode="auto">
            <a:xfrm>
              <a:off x="6418263" y="2955926"/>
              <a:ext cx="268288" cy="9525"/>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38"/>
            <p:cNvSpPr>
              <a:spLocks noEditPoints="1"/>
            </p:cNvSpPr>
            <p:nvPr/>
          </p:nvSpPr>
          <p:spPr bwMode="auto">
            <a:xfrm>
              <a:off x="6418263" y="2987676"/>
              <a:ext cx="268288" cy="12700"/>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39"/>
            <p:cNvSpPr>
              <a:spLocks noEditPoints="1"/>
            </p:cNvSpPr>
            <p:nvPr/>
          </p:nvSpPr>
          <p:spPr bwMode="auto">
            <a:xfrm>
              <a:off x="6418263" y="2889251"/>
              <a:ext cx="268288" cy="7938"/>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40"/>
            <p:cNvSpPr>
              <a:spLocks noEditPoints="1"/>
            </p:cNvSpPr>
            <p:nvPr/>
          </p:nvSpPr>
          <p:spPr bwMode="auto">
            <a:xfrm>
              <a:off x="6418263" y="2774951"/>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7" name="Freeform 144"/>
          <p:cNvSpPr>
            <a:spLocks noEditPoints="1"/>
          </p:cNvSpPr>
          <p:nvPr/>
        </p:nvSpPr>
        <p:spPr bwMode="auto">
          <a:xfrm>
            <a:off x="3663089" y="4581056"/>
            <a:ext cx="520881" cy="509657"/>
          </a:xfrm>
          <a:custGeom>
            <a:avLst/>
            <a:gdLst/>
            <a:ahLst/>
            <a:cxnLst>
              <a:cxn ang="0">
                <a:pos x="90" y="0"/>
              </a:cxn>
              <a:cxn ang="0">
                <a:pos x="53" y="26"/>
              </a:cxn>
              <a:cxn ang="0">
                <a:pos x="53" y="26"/>
              </a:cxn>
              <a:cxn ang="0">
                <a:pos x="13" y="66"/>
              </a:cxn>
              <a:cxn ang="0">
                <a:pos x="0" y="106"/>
              </a:cxn>
              <a:cxn ang="0">
                <a:pos x="13" y="123"/>
              </a:cxn>
              <a:cxn ang="0">
                <a:pos x="50" y="114"/>
              </a:cxn>
              <a:cxn ang="0">
                <a:pos x="115" y="51"/>
              </a:cxn>
              <a:cxn ang="0">
                <a:pos x="61" y="91"/>
              </a:cxn>
              <a:cxn ang="0">
                <a:pos x="95" y="45"/>
              </a:cxn>
              <a:cxn ang="0">
                <a:pos x="91" y="64"/>
              </a:cxn>
              <a:cxn ang="0">
                <a:pos x="61" y="94"/>
              </a:cxn>
              <a:cxn ang="0">
                <a:pos x="56" y="78"/>
              </a:cxn>
              <a:cxn ang="0">
                <a:pos x="43" y="66"/>
              </a:cxn>
              <a:cxn ang="0">
                <a:pos x="88" y="34"/>
              </a:cxn>
              <a:cxn ang="0">
                <a:pos x="56" y="78"/>
              </a:cxn>
              <a:cxn ang="0">
                <a:pos x="29" y="61"/>
              </a:cxn>
              <a:cxn ang="0">
                <a:pos x="76" y="28"/>
              </a:cxn>
              <a:cxn ang="0">
                <a:pos x="16" y="115"/>
              </a:cxn>
              <a:cxn ang="0">
                <a:pos x="7" y="110"/>
              </a:cxn>
              <a:cxn ang="0">
                <a:pos x="12" y="93"/>
              </a:cxn>
              <a:cxn ang="0">
                <a:pos x="30" y="111"/>
              </a:cxn>
              <a:cxn ang="0">
                <a:pos x="34" y="110"/>
              </a:cxn>
              <a:cxn ang="0">
                <a:pos x="13" y="89"/>
              </a:cxn>
              <a:cxn ang="0">
                <a:pos x="18" y="72"/>
              </a:cxn>
              <a:cxn ang="0">
                <a:pos x="49" y="106"/>
              </a:cxn>
              <a:cxn ang="0">
                <a:pos x="34" y="110"/>
              </a:cxn>
              <a:cxn ang="0">
                <a:pos x="103" y="52"/>
              </a:cxn>
              <a:cxn ang="0">
                <a:pos x="93" y="29"/>
              </a:cxn>
              <a:cxn ang="0">
                <a:pos x="77" y="13"/>
              </a:cxn>
              <a:cxn ang="0">
                <a:pos x="107" y="16"/>
              </a:cxn>
              <a:cxn ang="0">
                <a:pos x="110" y="45"/>
              </a:cxn>
              <a:cxn ang="0">
                <a:pos x="110" y="4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chemeClr val="bg1"/>
          </a:solid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72"/>
          <p:cNvSpPr>
            <a:spLocks noEditPoints="1"/>
          </p:cNvSpPr>
          <p:nvPr/>
        </p:nvSpPr>
        <p:spPr bwMode="auto">
          <a:xfrm>
            <a:off x="8893283" y="2816495"/>
            <a:ext cx="509657" cy="509657"/>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 Placeholder 3"/>
          <p:cNvSpPr txBox="1">
            <a:spLocks/>
          </p:cNvSpPr>
          <p:nvPr/>
        </p:nvSpPr>
        <p:spPr>
          <a:xfrm>
            <a:off x="2684398" y="5444793"/>
            <a:ext cx="2013060"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058730">
              <a:lnSpc>
                <a:spcPct val="120000"/>
              </a:lnSpc>
              <a:defRPr/>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 Placeholder 3"/>
          <p:cNvSpPr txBox="1">
            <a:spLocks/>
          </p:cNvSpPr>
          <p:nvPr/>
        </p:nvSpPr>
        <p:spPr>
          <a:xfrm>
            <a:off x="6616342" y="4567042"/>
            <a:ext cx="2013060"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058730">
              <a:lnSpc>
                <a:spcPct val="120000"/>
              </a:lnSpc>
              <a:defRPr/>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 Placeholder 3"/>
          <p:cNvSpPr txBox="1">
            <a:spLocks/>
          </p:cNvSpPr>
          <p:nvPr/>
        </p:nvSpPr>
        <p:spPr>
          <a:xfrm>
            <a:off x="1980260" y="3228869"/>
            <a:ext cx="2013060" cy="443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058730">
              <a:lnSpc>
                <a:spcPct val="120000"/>
              </a:lnSpc>
              <a:defRPr/>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 Placeholder 3"/>
          <p:cNvSpPr txBox="1">
            <a:spLocks/>
          </p:cNvSpPr>
          <p:nvPr/>
        </p:nvSpPr>
        <p:spPr>
          <a:xfrm>
            <a:off x="4164204" y="2327279"/>
            <a:ext cx="2013060" cy="443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058730">
              <a:lnSpc>
                <a:spcPct val="120000"/>
              </a:lnSpc>
              <a:defRPr/>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 Placeholder 3"/>
          <p:cNvSpPr txBox="1">
            <a:spLocks/>
          </p:cNvSpPr>
          <p:nvPr/>
        </p:nvSpPr>
        <p:spPr>
          <a:xfrm>
            <a:off x="7480521" y="1926823"/>
            <a:ext cx="2013060"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058730">
              <a:lnSpc>
                <a:spcPct val="120000"/>
              </a:lnSpc>
              <a:defRPr/>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26260526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300"/>
                            </p:stCondLst>
                            <p:childTnLst>
                              <p:par>
                                <p:cTn id="14" presetID="12" presetClass="entr" presetSubtype="8"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slide(fromLeft)">
                                      <p:cBhvr>
                                        <p:cTn id="16" dur="500"/>
                                        <p:tgtEl>
                                          <p:spTgt spid="38"/>
                                        </p:tgtEl>
                                      </p:cBhvr>
                                    </p:animEffect>
                                  </p:childTnLst>
                                </p:cTn>
                              </p:par>
                            </p:childTnLst>
                          </p:cTn>
                        </p:par>
                        <p:par>
                          <p:cTn id="17" fill="hold">
                            <p:stCondLst>
                              <p:cond delay="1800"/>
                            </p:stCondLst>
                            <p:childTnLst>
                              <p:par>
                                <p:cTn id="18" presetID="53" presetClass="entr" presetSubtype="0"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 calcmode="lin" valueType="num">
                                      <p:cBhvr>
                                        <p:cTn id="20" dur="500" fill="hold"/>
                                        <p:tgtEl>
                                          <p:spTgt spid="57"/>
                                        </p:tgtEl>
                                        <p:attrNameLst>
                                          <p:attrName>ppt_w</p:attrName>
                                        </p:attrNameLst>
                                      </p:cBhvr>
                                      <p:tavLst>
                                        <p:tav tm="0">
                                          <p:val>
                                            <p:fltVal val="0"/>
                                          </p:val>
                                        </p:tav>
                                        <p:tav tm="100000">
                                          <p:val>
                                            <p:strVal val="#ppt_w"/>
                                          </p:val>
                                        </p:tav>
                                      </p:tavLst>
                                    </p:anim>
                                    <p:anim calcmode="lin" valueType="num">
                                      <p:cBhvr>
                                        <p:cTn id="21" dur="500" fill="hold"/>
                                        <p:tgtEl>
                                          <p:spTgt spid="57"/>
                                        </p:tgtEl>
                                        <p:attrNameLst>
                                          <p:attrName>ppt_h</p:attrName>
                                        </p:attrNameLst>
                                      </p:cBhvr>
                                      <p:tavLst>
                                        <p:tav tm="0">
                                          <p:val>
                                            <p:fltVal val="0"/>
                                          </p:val>
                                        </p:tav>
                                        <p:tav tm="100000">
                                          <p:val>
                                            <p:strVal val="#ppt_h"/>
                                          </p:val>
                                        </p:tav>
                                      </p:tavLst>
                                    </p:anim>
                                    <p:animEffect transition="in" filter="fade">
                                      <p:cBhvr>
                                        <p:cTn id="22" dur="500"/>
                                        <p:tgtEl>
                                          <p:spTgt spid="57"/>
                                        </p:tgtEl>
                                      </p:cBhvr>
                                    </p:animEffect>
                                  </p:childTnLst>
                                </p:cTn>
                              </p:par>
                            </p:childTnLst>
                          </p:cTn>
                        </p:par>
                        <p:par>
                          <p:cTn id="23" fill="hold">
                            <p:stCondLst>
                              <p:cond delay="2300"/>
                            </p:stCondLst>
                            <p:childTnLst>
                              <p:par>
                                <p:cTn id="24" presetID="22" presetClass="entr" presetSubtype="2"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right)">
                                      <p:cBhvr>
                                        <p:cTn id="26" dur="500"/>
                                        <p:tgtEl>
                                          <p:spTgt spid="37"/>
                                        </p:tgtEl>
                                      </p:cBhvr>
                                    </p:animEffect>
                                  </p:childTnLst>
                                </p:cTn>
                              </p:par>
                            </p:childTnLst>
                          </p:cTn>
                        </p:par>
                        <p:par>
                          <p:cTn id="27" fill="hold">
                            <p:stCondLst>
                              <p:cond delay="2800"/>
                            </p:stCondLst>
                            <p:childTnLst>
                              <p:par>
                                <p:cTn id="28" presetID="12" presetClass="entr" presetSubtype="8"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slide(fromLeft)">
                                      <p:cBhvr>
                                        <p:cTn id="30" dur="500"/>
                                        <p:tgtEl>
                                          <p:spTgt spid="36"/>
                                        </p:tgtEl>
                                      </p:cBhvr>
                                    </p:animEffect>
                                  </p:childTnLst>
                                </p:cTn>
                              </p:par>
                            </p:childTnLst>
                          </p:cTn>
                        </p:par>
                        <p:par>
                          <p:cTn id="31" fill="hold">
                            <p:stCondLst>
                              <p:cond delay="3300"/>
                            </p:stCondLst>
                            <p:childTnLst>
                              <p:par>
                                <p:cTn id="32" presetID="53" presetClass="entr" presetSubtype="0"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500" fill="hold"/>
                                        <p:tgtEl>
                                          <p:spTgt spid="39"/>
                                        </p:tgtEl>
                                        <p:attrNameLst>
                                          <p:attrName>ppt_w</p:attrName>
                                        </p:attrNameLst>
                                      </p:cBhvr>
                                      <p:tavLst>
                                        <p:tav tm="0">
                                          <p:val>
                                            <p:fltVal val="0"/>
                                          </p:val>
                                        </p:tav>
                                        <p:tav tm="100000">
                                          <p:val>
                                            <p:strVal val="#ppt_w"/>
                                          </p:val>
                                        </p:tav>
                                      </p:tavLst>
                                    </p:anim>
                                    <p:anim calcmode="lin" valueType="num">
                                      <p:cBhvr>
                                        <p:cTn id="35" dur="500" fill="hold"/>
                                        <p:tgtEl>
                                          <p:spTgt spid="39"/>
                                        </p:tgtEl>
                                        <p:attrNameLst>
                                          <p:attrName>ppt_h</p:attrName>
                                        </p:attrNameLst>
                                      </p:cBhvr>
                                      <p:tavLst>
                                        <p:tav tm="0">
                                          <p:val>
                                            <p:fltVal val="0"/>
                                          </p:val>
                                        </p:tav>
                                        <p:tav tm="100000">
                                          <p:val>
                                            <p:strVal val="#ppt_h"/>
                                          </p:val>
                                        </p:tav>
                                      </p:tavLst>
                                    </p:anim>
                                    <p:animEffect transition="in" filter="fade">
                                      <p:cBhvr>
                                        <p:cTn id="36" dur="500"/>
                                        <p:tgtEl>
                                          <p:spTgt spid="39"/>
                                        </p:tgtEl>
                                      </p:cBhvr>
                                    </p:animEffect>
                                  </p:childTnLst>
                                </p:cTn>
                              </p:par>
                            </p:childTnLst>
                          </p:cTn>
                        </p:par>
                        <p:par>
                          <p:cTn id="37" fill="hold">
                            <p:stCondLst>
                              <p:cond delay="3800"/>
                            </p:stCondLst>
                            <p:childTnLst>
                              <p:par>
                                <p:cTn id="38" presetID="22" presetClass="entr" presetSubtype="2"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right)">
                                      <p:cBhvr>
                                        <p:cTn id="40" dur="500"/>
                                        <p:tgtEl>
                                          <p:spTgt spid="35"/>
                                        </p:tgtEl>
                                      </p:cBhvr>
                                    </p:animEffect>
                                  </p:childTnLst>
                                </p:cTn>
                              </p:par>
                            </p:childTnLst>
                          </p:cTn>
                        </p:par>
                        <p:par>
                          <p:cTn id="41" fill="hold">
                            <p:stCondLst>
                              <p:cond delay="4300"/>
                            </p:stCondLst>
                            <p:childTnLst>
                              <p:par>
                                <p:cTn id="42" presetID="1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slide(fromLeft)">
                                      <p:cBhvr>
                                        <p:cTn id="44" dur="500"/>
                                        <p:tgtEl>
                                          <p:spTgt spid="34"/>
                                        </p:tgtEl>
                                      </p:cBhvr>
                                    </p:animEffect>
                                  </p:childTnLst>
                                </p:cTn>
                              </p:par>
                            </p:childTnLst>
                          </p:cTn>
                        </p:par>
                        <p:par>
                          <p:cTn id="45" fill="hold">
                            <p:stCondLst>
                              <p:cond delay="4800"/>
                            </p:stCondLst>
                            <p:childTnLst>
                              <p:par>
                                <p:cTn id="46" presetID="53" presetClass="entr" presetSubtype="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childTnLst>
                                </p:cTn>
                              </p:par>
                            </p:childTnLst>
                          </p:cTn>
                        </p:par>
                        <p:par>
                          <p:cTn id="51" fill="hold">
                            <p:stCondLst>
                              <p:cond delay="5300"/>
                            </p:stCondLst>
                            <p:childTnLst>
                              <p:par>
                                <p:cTn id="52" presetID="22" presetClass="entr" presetSubtype="2"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right)">
                                      <p:cBhvr>
                                        <p:cTn id="54" dur="500"/>
                                        <p:tgtEl>
                                          <p:spTgt spid="33"/>
                                        </p:tgtEl>
                                      </p:cBhvr>
                                    </p:animEffect>
                                  </p:childTnLst>
                                </p:cTn>
                              </p:par>
                            </p:childTnLst>
                          </p:cTn>
                        </p:par>
                        <p:par>
                          <p:cTn id="55" fill="hold">
                            <p:stCondLst>
                              <p:cond delay="5800"/>
                            </p:stCondLst>
                            <p:childTnLst>
                              <p:par>
                                <p:cTn id="56" presetID="1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slide(fromLeft)">
                                      <p:cBhvr>
                                        <p:cTn id="58" dur="500"/>
                                        <p:tgtEl>
                                          <p:spTgt spid="32"/>
                                        </p:tgtEl>
                                      </p:cBhvr>
                                    </p:animEffect>
                                  </p:childTnLst>
                                </p:cTn>
                              </p:par>
                            </p:childTnLst>
                          </p:cTn>
                        </p:par>
                        <p:par>
                          <p:cTn id="59" fill="hold">
                            <p:stCondLst>
                              <p:cond delay="6300"/>
                            </p:stCondLst>
                            <p:childTnLst>
                              <p:par>
                                <p:cTn id="60" presetID="53"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p:cTn id="62" dur="500" fill="hold"/>
                                        <p:tgtEl>
                                          <p:spTgt spid="47"/>
                                        </p:tgtEl>
                                        <p:attrNameLst>
                                          <p:attrName>ppt_w</p:attrName>
                                        </p:attrNameLst>
                                      </p:cBhvr>
                                      <p:tavLst>
                                        <p:tav tm="0">
                                          <p:val>
                                            <p:fltVal val="0"/>
                                          </p:val>
                                        </p:tav>
                                        <p:tav tm="100000">
                                          <p:val>
                                            <p:strVal val="#ppt_w"/>
                                          </p:val>
                                        </p:tav>
                                      </p:tavLst>
                                    </p:anim>
                                    <p:anim calcmode="lin" valueType="num">
                                      <p:cBhvr>
                                        <p:cTn id="63" dur="500" fill="hold"/>
                                        <p:tgtEl>
                                          <p:spTgt spid="47"/>
                                        </p:tgtEl>
                                        <p:attrNameLst>
                                          <p:attrName>ppt_h</p:attrName>
                                        </p:attrNameLst>
                                      </p:cBhvr>
                                      <p:tavLst>
                                        <p:tav tm="0">
                                          <p:val>
                                            <p:fltVal val="0"/>
                                          </p:val>
                                        </p:tav>
                                        <p:tav tm="100000">
                                          <p:val>
                                            <p:strVal val="#ppt_h"/>
                                          </p:val>
                                        </p:tav>
                                      </p:tavLst>
                                    </p:anim>
                                    <p:animEffect transition="in" filter="fade">
                                      <p:cBhvr>
                                        <p:cTn id="64" dur="500"/>
                                        <p:tgtEl>
                                          <p:spTgt spid="47"/>
                                        </p:tgtEl>
                                      </p:cBhvr>
                                    </p:animEffect>
                                  </p:childTnLst>
                                </p:cTn>
                              </p:par>
                            </p:childTnLst>
                          </p:cTn>
                        </p:par>
                        <p:par>
                          <p:cTn id="65" fill="hold">
                            <p:stCondLst>
                              <p:cond delay="6800"/>
                            </p:stCondLst>
                            <p:childTnLst>
                              <p:par>
                                <p:cTn id="66" presetID="22" presetClass="entr" presetSubtype="2"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right)">
                                      <p:cBhvr>
                                        <p:cTn id="68" dur="500"/>
                                        <p:tgtEl>
                                          <p:spTgt spid="31"/>
                                        </p:tgtEl>
                                      </p:cBhvr>
                                    </p:animEffect>
                                  </p:childTnLst>
                                </p:cTn>
                              </p:par>
                            </p:childTnLst>
                          </p:cTn>
                        </p:par>
                        <p:par>
                          <p:cTn id="69" fill="hold">
                            <p:stCondLst>
                              <p:cond delay="7300"/>
                            </p:stCondLst>
                            <p:childTnLst>
                              <p:par>
                                <p:cTn id="70" presetID="12" presetClass="entr" presetSubtype="8"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slide(fromLeft)">
                                      <p:cBhvr>
                                        <p:cTn id="72" dur="500"/>
                                        <p:tgtEl>
                                          <p:spTgt spid="30"/>
                                        </p:tgtEl>
                                      </p:cBhvr>
                                    </p:animEffect>
                                  </p:childTnLst>
                                </p:cTn>
                              </p:par>
                            </p:childTnLst>
                          </p:cTn>
                        </p:par>
                        <p:par>
                          <p:cTn id="73" fill="hold">
                            <p:stCondLst>
                              <p:cond delay="7800"/>
                            </p:stCondLst>
                            <p:childTnLst>
                              <p:par>
                                <p:cTn id="74" presetID="53" presetClass="entr" presetSubtype="0"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p:cTn id="76" dur="500" fill="hold"/>
                                        <p:tgtEl>
                                          <p:spTgt spid="58"/>
                                        </p:tgtEl>
                                        <p:attrNameLst>
                                          <p:attrName>ppt_w</p:attrName>
                                        </p:attrNameLst>
                                      </p:cBhvr>
                                      <p:tavLst>
                                        <p:tav tm="0">
                                          <p:val>
                                            <p:fltVal val="0"/>
                                          </p:val>
                                        </p:tav>
                                        <p:tav tm="100000">
                                          <p:val>
                                            <p:strVal val="#ppt_w"/>
                                          </p:val>
                                        </p:tav>
                                      </p:tavLst>
                                    </p:anim>
                                    <p:anim calcmode="lin" valueType="num">
                                      <p:cBhvr>
                                        <p:cTn id="77" dur="500" fill="hold"/>
                                        <p:tgtEl>
                                          <p:spTgt spid="58"/>
                                        </p:tgtEl>
                                        <p:attrNameLst>
                                          <p:attrName>ppt_h</p:attrName>
                                        </p:attrNameLst>
                                      </p:cBhvr>
                                      <p:tavLst>
                                        <p:tav tm="0">
                                          <p:val>
                                            <p:fltVal val="0"/>
                                          </p:val>
                                        </p:tav>
                                        <p:tav tm="100000">
                                          <p:val>
                                            <p:strVal val="#ppt_h"/>
                                          </p:val>
                                        </p:tav>
                                      </p:tavLst>
                                    </p:anim>
                                    <p:animEffect transition="in" filter="fade">
                                      <p:cBhvr>
                                        <p:cTn id="78" dur="500"/>
                                        <p:tgtEl>
                                          <p:spTgt spid="58"/>
                                        </p:tgtEl>
                                      </p:cBhvr>
                                    </p:animEffect>
                                  </p:childTnLst>
                                </p:cTn>
                              </p:par>
                            </p:childTnLst>
                          </p:cTn>
                        </p:par>
                        <p:par>
                          <p:cTn id="79" fill="hold">
                            <p:stCondLst>
                              <p:cond delay="8300"/>
                            </p:stCondLst>
                            <p:childTnLst>
                              <p:par>
                                <p:cTn id="80" presetID="22" presetClass="entr" presetSubtype="1" fill="hold" grpId="0" nodeType="after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wipe(up)">
                                      <p:cBhvr>
                                        <p:cTn id="82" dur="500"/>
                                        <p:tgtEl>
                                          <p:spTgt spid="59"/>
                                        </p:tgtEl>
                                      </p:cBhvr>
                                    </p:animEffect>
                                  </p:childTnLst>
                                </p:cTn>
                              </p:par>
                            </p:childTnLst>
                          </p:cTn>
                        </p:par>
                        <p:par>
                          <p:cTn id="83" fill="hold">
                            <p:stCondLst>
                              <p:cond delay="8800"/>
                            </p:stCondLst>
                            <p:childTnLst>
                              <p:par>
                                <p:cTn id="84" presetID="22" presetClass="entr" presetSubtype="2" fill="hold" grpId="0" nodeType="afterEffect">
                                  <p:stCondLst>
                                    <p:cond delay="0"/>
                                  </p:stCondLst>
                                  <p:childTnLst>
                                    <p:set>
                                      <p:cBhvr>
                                        <p:cTn id="85" dur="1" fill="hold">
                                          <p:stCondLst>
                                            <p:cond delay="0"/>
                                          </p:stCondLst>
                                        </p:cTn>
                                        <p:tgtEl>
                                          <p:spTgt spid="61"/>
                                        </p:tgtEl>
                                        <p:attrNameLst>
                                          <p:attrName>style.visibility</p:attrName>
                                        </p:attrNameLst>
                                      </p:cBhvr>
                                      <p:to>
                                        <p:strVal val="visible"/>
                                      </p:to>
                                    </p:set>
                                    <p:animEffect transition="in" filter="wipe(right)">
                                      <p:cBhvr>
                                        <p:cTn id="86" dur="500"/>
                                        <p:tgtEl>
                                          <p:spTgt spid="61"/>
                                        </p:tgtEl>
                                      </p:cBhvr>
                                    </p:animEffect>
                                  </p:childTnLst>
                                </p:cTn>
                              </p:par>
                            </p:childTnLst>
                          </p:cTn>
                        </p:par>
                        <p:par>
                          <p:cTn id="87" fill="hold">
                            <p:stCondLst>
                              <p:cond delay="9300"/>
                            </p:stCondLst>
                            <p:childTnLst>
                              <p:par>
                                <p:cTn id="88" presetID="22" presetClass="entr" presetSubtype="8" fill="hold" grpId="0" nodeType="after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wipe(left)">
                                      <p:cBhvr>
                                        <p:cTn id="90" dur="500"/>
                                        <p:tgtEl>
                                          <p:spTgt spid="60"/>
                                        </p:tgtEl>
                                      </p:cBhvr>
                                    </p:animEffect>
                                  </p:childTnLst>
                                </p:cTn>
                              </p:par>
                            </p:childTnLst>
                          </p:cTn>
                        </p:par>
                        <p:par>
                          <p:cTn id="91" fill="hold">
                            <p:stCondLst>
                              <p:cond delay="9800"/>
                            </p:stCondLst>
                            <p:childTnLst>
                              <p:par>
                                <p:cTn id="92" presetID="22" presetClass="entr" presetSubtype="2" fill="hold" grpId="0" nodeType="after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wipe(right)">
                                      <p:cBhvr>
                                        <p:cTn id="94" dur="500"/>
                                        <p:tgtEl>
                                          <p:spTgt spid="62"/>
                                        </p:tgtEl>
                                      </p:cBhvr>
                                    </p:animEffect>
                                  </p:childTnLst>
                                </p:cTn>
                              </p:par>
                            </p:childTnLst>
                          </p:cTn>
                        </p:par>
                        <p:par>
                          <p:cTn id="95" fill="hold">
                            <p:stCondLst>
                              <p:cond delay="10300"/>
                            </p:stCondLst>
                            <p:childTnLst>
                              <p:par>
                                <p:cTn id="96" presetID="22" presetClass="entr" presetSubtype="1" fill="hold" grpId="0" nodeType="afterEffect">
                                  <p:stCondLst>
                                    <p:cond delay="0"/>
                                  </p:stCondLst>
                                  <p:childTnLst>
                                    <p:set>
                                      <p:cBhvr>
                                        <p:cTn id="97" dur="1" fill="hold">
                                          <p:stCondLst>
                                            <p:cond delay="0"/>
                                          </p:stCondLst>
                                        </p:cTn>
                                        <p:tgtEl>
                                          <p:spTgt spid="63"/>
                                        </p:tgtEl>
                                        <p:attrNameLst>
                                          <p:attrName>style.visibility</p:attrName>
                                        </p:attrNameLst>
                                      </p:cBhvr>
                                      <p:to>
                                        <p:strVal val="visible"/>
                                      </p:to>
                                    </p:set>
                                    <p:animEffect transition="in" filter="wipe(up)">
                                      <p:cBhvr>
                                        <p:cTn id="9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0" grpId="0" animBg="1"/>
      <p:bldP spid="31" grpId="0" animBg="1"/>
      <p:bldP spid="32" grpId="0" animBg="1"/>
      <p:bldP spid="33" grpId="0" animBg="1"/>
      <p:bldP spid="34" grpId="0" animBg="1"/>
      <p:bldP spid="35" grpId="0" animBg="1"/>
      <p:bldP spid="36" grpId="0" animBg="1"/>
      <p:bldP spid="37" grpId="0" animBg="1"/>
      <p:bldP spid="38" grpId="0" animBg="1"/>
      <p:bldP spid="46" grpId="0" animBg="1"/>
      <p:bldP spid="57" grpId="0" animBg="1"/>
      <p:bldP spid="58" grpId="0" animBg="1"/>
      <p:bldP spid="59" grpId="0"/>
      <p:bldP spid="60" grpId="0"/>
      <p:bldP spid="61" grpId="0"/>
      <p:bldP spid="62" grpId="0"/>
      <p:bldP spid="6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工作效率提高</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Work Efficiency</a:t>
            </a:r>
          </a:p>
        </p:txBody>
      </p:sp>
      <p:grpSp>
        <p:nvGrpSpPr>
          <p:cNvPr id="10" name="组合 9"/>
          <p:cNvGrpSpPr/>
          <p:nvPr/>
        </p:nvGrpSpPr>
        <p:grpSpPr>
          <a:xfrm>
            <a:off x="684260" y="1482680"/>
            <a:ext cx="2272990" cy="2326700"/>
            <a:chOff x="-412055" y="-2182172"/>
            <a:chExt cx="3563472" cy="3647674"/>
          </a:xfrm>
        </p:grpSpPr>
        <p:grpSp>
          <p:nvGrpSpPr>
            <p:cNvPr id="11" name="组合 10"/>
            <p:cNvGrpSpPr/>
            <p:nvPr/>
          </p:nvGrpSpPr>
          <p:grpSpPr>
            <a:xfrm>
              <a:off x="-412055" y="-2182172"/>
              <a:ext cx="3563472" cy="3647674"/>
              <a:chOff x="2160003" y="2746644"/>
              <a:chExt cx="3526233" cy="3609554"/>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14" name="椭圆 13"/>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1851147" y="-1988513"/>
              <a:ext cx="1013283" cy="1013283"/>
            </a:xfrm>
            <a:prstGeom prst="rect">
              <a:avLst/>
            </a:prstGeom>
            <a:noFill/>
          </p:spPr>
          <p:txBody>
            <a:bodyPr wrap="non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01</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15" name="组合 14"/>
          <p:cNvGrpSpPr/>
          <p:nvPr/>
        </p:nvGrpSpPr>
        <p:grpSpPr>
          <a:xfrm>
            <a:off x="8278355" y="3258465"/>
            <a:ext cx="2386060" cy="2443434"/>
            <a:chOff x="927657" y="-1370074"/>
            <a:chExt cx="3806008" cy="3897525"/>
          </a:xfrm>
        </p:grpSpPr>
        <p:grpSp>
          <p:nvGrpSpPr>
            <p:cNvPr id="16" name="组合 15"/>
            <p:cNvGrpSpPr/>
            <p:nvPr/>
          </p:nvGrpSpPr>
          <p:grpSpPr>
            <a:xfrm>
              <a:off x="927657" y="-1370074"/>
              <a:ext cx="3806008" cy="3897525"/>
              <a:chOff x="5528177" y="3619500"/>
              <a:chExt cx="3565023" cy="3650745"/>
            </a:xfrm>
          </p:grpSpPr>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9" name="椭圆 18"/>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3348575" y="-1064226"/>
              <a:ext cx="1030964" cy="1030963"/>
            </a:xfrm>
            <a:prstGeom prst="rect">
              <a:avLst/>
            </a:prstGeom>
            <a:noFill/>
          </p:spPr>
          <p:txBody>
            <a:bodyPr wrap="none" rtlCol="0">
              <a:spAutoFit/>
            </a:bodyPr>
            <a:lstStyle/>
            <a:p>
              <a:r>
                <a:rPr lang="en-US" altLang="zh-CN" sz="3600" dirty="0">
                  <a:solidFill>
                    <a:schemeClr val="tx1">
                      <a:lumMod val="65000"/>
                      <a:lumOff val="35000"/>
                    </a:schemeClr>
                  </a:solidFill>
                  <a:latin typeface="DFGothic-EB" panose="02010609010101010101" pitchFamily="1" charset="-128"/>
                  <a:ea typeface="DFGothic-EB" panose="02010609010101010101" pitchFamily="1" charset="-128"/>
                </a:rPr>
                <a:t>02</a:t>
              </a:r>
              <a:endParaRPr lang="zh-CN" altLang="en-US" sz="36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sp>
        <p:nvSpPr>
          <p:cNvPr id="25" name="圆角矩形 24"/>
          <p:cNvSpPr/>
          <p:nvPr/>
        </p:nvSpPr>
        <p:spPr>
          <a:xfrm>
            <a:off x="3285735" y="1477802"/>
            <a:ext cx="7317510" cy="1085462"/>
          </a:xfrm>
          <a:prstGeom prst="roundRect">
            <a:avLst/>
          </a:pr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1995678" y="3305469"/>
            <a:ext cx="7317510" cy="1085462"/>
          </a:xfrm>
          <a:prstGeom prst="roundRect">
            <a:avLst/>
          </a:pr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29280" y="5038054"/>
            <a:ext cx="2272990" cy="2326700"/>
            <a:chOff x="-412055" y="-2182172"/>
            <a:chExt cx="3563472" cy="3647674"/>
          </a:xfrm>
        </p:grpSpPr>
        <p:grpSp>
          <p:nvGrpSpPr>
            <p:cNvPr id="28" name="组合 27"/>
            <p:cNvGrpSpPr/>
            <p:nvPr/>
          </p:nvGrpSpPr>
          <p:grpSpPr>
            <a:xfrm>
              <a:off x="-412055" y="-2182172"/>
              <a:ext cx="3563472" cy="3647674"/>
              <a:chOff x="2160003" y="2746644"/>
              <a:chExt cx="3526233" cy="3609554"/>
            </a:xfrm>
          </p:grpSpPr>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31" name="椭圆 30"/>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1851147" y="-1988513"/>
              <a:ext cx="1013283" cy="1013283"/>
            </a:xfrm>
            <a:prstGeom prst="rect">
              <a:avLst/>
            </a:prstGeom>
            <a:noFill/>
          </p:spPr>
          <p:txBody>
            <a:bodyPr wrap="non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03</a:t>
              </a:r>
              <a:endParaRPr lang="zh-CN" altLang="en-US" sz="3600" dirty="0">
                <a:solidFill>
                  <a:schemeClr val="bg1"/>
                </a:solidFill>
                <a:latin typeface="DFGothic-EB" panose="02010609010101010101" pitchFamily="1" charset="-128"/>
                <a:ea typeface="DFGothic-EB" panose="02010609010101010101" pitchFamily="1" charset="-128"/>
              </a:endParaRPr>
            </a:p>
          </p:txBody>
        </p:sp>
      </p:grpSp>
      <p:sp>
        <p:nvSpPr>
          <p:cNvPr id="32" name="圆角矩形 31"/>
          <p:cNvSpPr/>
          <p:nvPr/>
        </p:nvSpPr>
        <p:spPr>
          <a:xfrm>
            <a:off x="3030755" y="5033176"/>
            <a:ext cx="7317510" cy="1085462"/>
          </a:xfrm>
          <a:prstGeom prst="roundRect">
            <a:avLst/>
          </a:pr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16"/>
          <p:cNvSpPr txBox="1"/>
          <p:nvPr/>
        </p:nvSpPr>
        <p:spPr>
          <a:xfrm>
            <a:off x="3970286" y="1741501"/>
            <a:ext cx="5342902" cy="511037"/>
          </a:xfrm>
          <a:prstGeom prst="rect">
            <a:avLst/>
          </a:prstGeom>
          <a:noFill/>
        </p:spPr>
        <p:txBody>
          <a:bodyPr wrap="square" rtlCol="0">
            <a:spAutoFit/>
          </a:bodyPr>
          <a:lstStyle/>
          <a:p>
            <a:pPr>
              <a:lnSpc>
                <a:spcPct val="130000"/>
              </a:lnSpc>
              <a:defRPr/>
            </a:pPr>
            <a:r>
              <a:rPr lang="zh-CN" altLang="en-US" sz="11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p>
        </p:txBody>
      </p:sp>
      <p:sp>
        <p:nvSpPr>
          <p:cNvPr id="34" name="TextBox 16"/>
          <p:cNvSpPr txBox="1"/>
          <p:nvPr/>
        </p:nvSpPr>
        <p:spPr>
          <a:xfrm>
            <a:off x="2957250" y="3597661"/>
            <a:ext cx="5342902" cy="511037"/>
          </a:xfrm>
          <a:prstGeom prst="rect">
            <a:avLst/>
          </a:prstGeom>
          <a:noFill/>
        </p:spPr>
        <p:txBody>
          <a:bodyPr wrap="square" rtlCol="0">
            <a:spAutoFit/>
          </a:bodyPr>
          <a:lstStyle/>
          <a:p>
            <a:pPr>
              <a:lnSpc>
                <a:spcPct val="130000"/>
              </a:lnSpc>
              <a:defRPr/>
            </a:pPr>
            <a:r>
              <a:rPr lang="zh-CN" altLang="en-US" sz="11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p>
        </p:txBody>
      </p:sp>
      <p:sp>
        <p:nvSpPr>
          <p:cNvPr id="35" name="TextBox 16"/>
          <p:cNvSpPr txBox="1"/>
          <p:nvPr/>
        </p:nvSpPr>
        <p:spPr>
          <a:xfrm>
            <a:off x="4018059" y="5296875"/>
            <a:ext cx="5342902" cy="511037"/>
          </a:xfrm>
          <a:prstGeom prst="rect">
            <a:avLst/>
          </a:prstGeom>
          <a:noFill/>
        </p:spPr>
        <p:txBody>
          <a:bodyPr wrap="square" rtlCol="0">
            <a:spAutoFit/>
          </a:bodyPr>
          <a:lstStyle/>
          <a:p>
            <a:pPr>
              <a:lnSpc>
                <a:spcPct val="130000"/>
              </a:lnSpc>
              <a:defRPr/>
            </a:pPr>
            <a:r>
              <a:rPr lang="zh-CN" altLang="en-US" sz="11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p>
        </p:txBody>
      </p:sp>
    </p:spTree>
    <p:extLst>
      <p:ext uri="{BB962C8B-B14F-4D97-AF65-F5344CB8AC3E}">
        <p14:creationId xmlns:p14="http://schemas.microsoft.com/office/powerpoint/2010/main" val="99698209"/>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150"/>
                                </p:stCondLst>
                                <p:childTnLst>
                                  <p:par>
                                    <p:cTn id="14" presetID="2" presetClass="entr" presetSubtype="12" accel="52000" fill="hold" nodeType="afterEffect" p14:presetBounceEnd="38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38000">
                                          <p:cBhvr additive="base">
                                            <p:cTn id="16" dur="1500" fill="hold"/>
                                            <p:tgtEl>
                                              <p:spTgt spid="10"/>
                                            </p:tgtEl>
                                            <p:attrNameLst>
                                              <p:attrName>ppt_x</p:attrName>
                                            </p:attrNameLst>
                                          </p:cBhvr>
                                          <p:tavLst>
                                            <p:tav tm="0">
                                              <p:val>
                                                <p:strVal val="0-#ppt_w/2"/>
                                              </p:val>
                                            </p:tav>
                                            <p:tav tm="100000">
                                              <p:val>
                                                <p:strVal val="#ppt_x"/>
                                              </p:val>
                                            </p:tav>
                                          </p:tavLst>
                                        </p:anim>
                                        <p:anim calcmode="lin" valueType="num" p14:bounceEnd="38000">
                                          <p:cBhvr additive="base">
                                            <p:cTn id="17" dur="1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12" accel="52000" fill="hold" nodeType="withEffect" p14:presetBounceEnd="38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38000">
                                          <p:cBhvr additive="base">
                                            <p:cTn id="20" dur="1500" fill="hold"/>
                                            <p:tgtEl>
                                              <p:spTgt spid="15"/>
                                            </p:tgtEl>
                                            <p:attrNameLst>
                                              <p:attrName>ppt_x</p:attrName>
                                            </p:attrNameLst>
                                          </p:cBhvr>
                                          <p:tavLst>
                                            <p:tav tm="0">
                                              <p:val>
                                                <p:strVal val="0-#ppt_w/2"/>
                                              </p:val>
                                            </p:tav>
                                            <p:tav tm="100000">
                                              <p:val>
                                                <p:strVal val="#ppt_x"/>
                                              </p:val>
                                            </p:tav>
                                          </p:tavLst>
                                        </p:anim>
                                        <p:anim calcmode="lin" valueType="num" p14:bounceEnd="38000">
                                          <p:cBhvr additive="base">
                                            <p:cTn id="21" dur="1500" fill="hold"/>
                                            <p:tgtEl>
                                              <p:spTgt spid="15"/>
                                            </p:tgtEl>
                                            <p:attrNameLst>
                                              <p:attrName>ppt_y</p:attrName>
                                            </p:attrNameLst>
                                          </p:cBhvr>
                                          <p:tavLst>
                                            <p:tav tm="0">
                                              <p:val>
                                                <p:strVal val="1+#ppt_h/2"/>
                                              </p:val>
                                            </p:tav>
                                            <p:tav tm="100000">
                                              <p:val>
                                                <p:strVal val="#ppt_y"/>
                                              </p:val>
                                            </p:tav>
                                          </p:tavLst>
                                        </p:anim>
                                      </p:childTnLst>
                                    </p:cTn>
                                  </p:par>
                                  <p:par>
                                    <p:cTn id="22" presetID="2" presetClass="entr" presetSubtype="12" accel="52000" fill="hold" nodeType="withEffect" p14:presetBounceEnd="38000">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14:bounceEnd="38000">
                                          <p:cBhvr additive="base">
                                            <p:cTn id="24" dur="1500" fill="hold"/>
                                            <p:tgtEl>
                                              <p:spTgt spid="27"/>
                                            </p:tgtEl>
                                            <p:attrNameLst>
                                              <p:attrName>ppt_x</p:attrName>
                                            </p:attrNameLst>
                                          </p:cBhvr>
                                          <p:tavLst>
                                            <p:tav tm="0">
                                              <p:val>
                                                <p:strVal val="0-#ppt_w/2"/>
                                              </p:val>
                                            </p:tav>
                                            <p:tav tm="100000">
                                              <p:val>
                                                <p:strVal val="#ppt_x"/>
                                              </p:val>
                                            </p:tav>
                                          </p:tavLst>
                                        </p:anim>
                                        <p:anim calcmode="lin" valueType="num" p14:bounceEnd="38000">
                                          <p:cBhvr additive="base">
                                            <p:cTn id="25" dur="1500" fill="hold"/>
                                            <p:tgtEl>
                                              <p:spTgt spid="27"/>
                                            </p:tgtEl>
                                            <p:attrNameLst>
                                              <p:attrName>ppt_y</p:attrName>
                                            </p:attrNameLst>
                                          </p:cBhvr>
                                          <p:tavLst>
                                            <p:tav tm="0">
                                              <p:val>
                                                <p:strVal val="1+#ppt_h/2"/>
                                              </p:val>
                                            </p:tav>
                                            <p:tav tm="100000">
                                              <p:val>
                                                <p:strVal val="#ppt_y"/>
                                              </p:val>
                                            </p:tav>
                                          </p:tavLst>
                                        </p:anim>
                                      </p:childTnLst>
                                    </p:cTn>
                                  </p:par>
                                </p:childTnLst>
                              </p:cTn>
                            </p:par>
                            <p:par>
                              <p:cTn id="26" fill="hold">
                                <p:stCondLst>
                                  <p:cond delay="265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par>
                                    <p:cTn id="30" presetID="18" presetClass="entr" presetSubtype="3"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strips(upRight)">
                                          <p:cBhvr>
                                            <p:cTn id="32" dur="500"/>
                                            <p:tgtEl>
                                              <p:spTgt spid="33"/>
                                            </p:tgtEl>
                                          </p:cBhvr>
                                        </p:animEffect>
                                      </p:childTnLst>
                                    </p:cTn>
                                  </p:par>
                                </p:childTnLst>
                              </p:cTn>
                            </p:par>
                            <p:par>
                              <p:cTn id="33" fill="hold">
                                <p:stCondLst>
                                  <p:cond delay="3150"/>
                                </p:stCondLst>
                                <p:childTnLst>
                                  <p:par>
                                    <p:cTn id="34" presetID="22" presetClass="entr" presetSubtype="2"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right)">
                                          <p:cBhvr>
                                            <p:cTn id="36" dur="500"/>
                                            <p:tgtEl>
                                              <p:spTgt spid="26"/>
                                            </p:tgtEl>
                                          </p:cBhvr>
                                        </p:animEffect>
                                      </p:childTnLst>
                                    </p:cTn>
                                  </p:par>
                                  <p:par>
                                    <p:cTn id="37" presetID="18" presetClass="entr" presetSubtype="12"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strips(downLeft)">
                                          <p:cBhvr>
                                            <p:cTn id="39" dur="500"/>
                                            <p:tgtEl>
                                              <p:spTgt spid="34"/>
                                            </p:tgtEl>
                                          </p:cBhvr>
                                        </p:animEffect>
                                      </p:childTnLst>
                                    </p:cTn>
                                  </p:par>
                                </p:childTnLst>
                              </p:cTn>
                            </p:par>
                            <p:par>
                              <p:cTn id="40" fill="hold">
                                <p:stCondLst>
                                  <p:cond delay="365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par>
                                    <p:cTn id="44" presetID="18" presetClass="entr" presetSubtype="3"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strips(upRight)">
                                          <p:cBhvr>
                                            <p:cTn id="4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5" grpId="0" animBg="1"/>
          <p:bldP spid="26" grpId="0" animBg="1"/>
          <p:bldP spid="32" grpId="0" animBg="1"/>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150"/>
                                </p:stCondLst>
                                <p:childTnLst>
                                  <p:par>
                                    <p:cTn id="14" presetID="2" presetClass="entr" presetSubtype="12" accel="5200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500" fill="hold"/>
                                            <p:tgtEl>
                                              <p:spTgt spid="10"/>
                                            </p:tgtEl>
                                            <p:attrNameLst>
                                              <p:attrName>ppt_x</p:attrName>
                                            </p:attrNameLst>
                                          </p:cBhvr>
                                          <p:tavLst>
                                            <p:tav tm="0">
                                              <p:val>
                                                <p:strVal val="0-#ppt_w/2"/>
                                              </p:val>
                                            </p:tav>
                                            <p:tav tm="100000">
                                              <p:val>
                                                <p:strVal val="#ppt_x"/>
                                              </p:val>
                                            </p:tav>
                                          </p:tavLst>
                                        </p:anim>
                                        <p:anim calcmode="lin" valueType="num">
                                          <p:cBhvr additive="base">
                                            <p:cTn id="17" dur="1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12" accel="5200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500" fill="hold"/>
                                            <p:tgtEl>
                                              <p:spTgt spid="15"/>
                                            </p:tgtEl>
                                            <p:attrNameLst>
                                              <p:attrName>ppt_x</p:attrName>
                                            </p:attrNameLst>
                                          </p:cBhvr>
                                          <p:tavLst>
                                            <p:tav tm="0">
                                              <p:val>
                                                <p:strVal val="0-#ppt_w/2"/>
                                              </p:val>
                                            </p:tav>
                                            <p:tav tm="100000">
                                              <p:val>
                                                <p:strVal val="#ppt_x"/>
                                              </p:val>
                                            </p:tav>
                                          </p:tavLst>
                                        </p:anim>
                                        <p:anim calcmode="lin" valueType="num">
                                          <p:cBhvr additive="base">
                                            <p:cTn id="21" dur="1500" fill="hold"/>
                                            <p:tgtEl>
                                              <p:spTgt spid="15"/>
                                            </p:tgtEl>
                                            <p:attrNameLst>
                                              <p:attrName>ppt_y</p:attrName>
                                            </p:attrNameLst>
                                          </p:cBhvr>
                                          <p:tavLst>
                                            <p:tav tm="0">
                                              <p:val>
                                                <p:strVal val="1+#ppt_h/2"/>
                                              </p:val>
                                            </p:tav>
                                            <p:tav tm="100000">
                                              <p:val>
                                                <p:strVal val="#ppt_y"/>
                                              </p:val>
                                            </p:tav>
                                          </p:tavLst>
                                        </p:anim>
                                      </p:childTnLst>
                                    </p:cTn>
                                  </p:par>
                                  <p:par>
                                    <p:cTn id="22" presetID="2" presetClass="entr" presetSubtype="12" accel="5200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1500" fill="hold"/>
                                            <p:tgtEl>
                                              <p:spTgt spid="27"/>
                                            </p:tgtEl>
                                            <p:attrNameLst>
                                              <p:attrName>ppt_x</p:attrName>
                                            </p:attrNameLst>
                                          </p:cBhvr>
                                          <p:tavLst>
                                            <p:tav tm="0">
                                              <p:val>
                                                <p:strVal val="0-#ppt_w/2"/>
                                              </p:val>
                                            </p:tav>
                                            <p:tav tm="100000">
                                              <p:val>
                                                <p:strVal val="#ppt_x"/>
                                              </p:val>
                                            </p:tav>
                                          </p:tavLst>
                                        </p:anim>
                                        <p:anim calcmode="lin" valueType="num">
                                          <p:cBhvr additive="base">
                                            <p:cTn id="25" dur="1500" fill="hold"/>
                                            <p:tgtEl>
                                              <p:spTgt spid="27"/>
                                            </p:tgtEl>
                                            <p:attrNameLst>
                                              <p:attrName>ppt_y</p:attrName>
                                            </p:attrNameLst>
                                          </p:cBhvr>
                                          <p:tavLst>
                                            <p:tav tm="0">
                                              <p:val>
                                                <p:strVal val="1+#ppt_h/2"/>
                                              </p:val>
                                            </p:tav>
                                            <p:tav tm="100000">
                                              <p:val>
                                                <p:strVal val="#ppt_y"/>
                                              </p:val>
                                            </p:tav>
                                          </p:tavLst>
                                        </p:anim>
                                      </p:childTnLst>
                                    </p:cTn>
                                  </p:par>
                                </p:childTnLst>
                              </p:cTn>
                            </p:par>
                            <p:par>
                              <p:cTn id="26" fill="hold">
                                <p:stCondLst>
                                  <p:cond delay="265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par>
                                    <p:cTn id="30" presetID="18" presetClass="entr" presetSubtype="3"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strips(upRight)">
                                          <p:cBhvr>
                                            <p:cTn id="32" dur="500"/>
                                            <p:tgtEl>
                                              <p:spTgt spid="33"/>
                                            </p:tgtEl>
                                          </p:cBhvr>
                                        </p:animEffect>
                                      </p:childTnLst>
                                    </p:cTn>
                                  </p:par>
                                </p:childTnLst>
                              </p:cTn>
                            </p:par>
                            <p:par>
                              <p:cTn id="33" fill="hold">
                                <p:stCondLst>
                                  <p:cond delay="3150"/>
                                </p:stCondLst>
                                <p:childTnLst>
                                  <p:par>
                                    <p:cTn id="34" presetID="22" presetClass="entr" presetSubtype="2"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right)">
                                          <p:cBhvr>
                                            <p:cTn id="36" dur="500"/>
                                            <p:tgtEl>
                                              <p:spTgt spid="26"/>
                                            </p:tgtEl>
                                          </p:cBhvr>
                                        </p:animEffect>
                                      </p:childTnLst>
                                    </p:cTn>
                                  </p:par>
                                  <p:par>
                                    <p:cTn id="37" presetID="18" presetClass="entr" presetSubtype="12"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strips(downLeft)">
                                          <p:cBhvr>
                                            <p:cTn id="39" dur="500"/>
                                            <p:tgtEl>
                                              <p:spTgt spid="34"/>
                                            </p:tgtEl>
                                          </p:cBhvr>
                                        </p:animEffect>
                                      </p:childTnLst>
                                    </p:cTn>
                                  </p:par>
                                </p:childTnLst>
                              </p:cTn>
                            </p:par>
                            <p:par>
                              <p:cTn id="40" fill="hold">
                                <p:stCondLst>
                                  <p:cond delay="365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par>
                                    <p:cTn id="44" presetID="18" presetClass="entr" presetSubtype="3"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strips(upRight)">
                                          <p:cBhvr>
                                            <p:cTn id="4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5" grpId="0" animBg="1"/>
          <p:bldP spid="26" grpId="0" animBg="1"/>
          <p:bldP spid="32" grpId="0" animBg="1"/>
          <p:bldP spid="33" grpId="0"/>
          <p:bldP spid="34" grpId="0"/>
          <p:bldP spid="3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36565" y="428017"/>
            <a:ext cx="5031894" cy="5152887"/>
            <a:chOff x="5528177" y="3619500"/>
            <a:chExt cx="3565023" cy="3650745"/>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4" name="椭圆 3"/>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5071739" y="1078914"/>
            <a:ext cx="1879047" cy="1015663"/>
          </a:xfrm>
          <a:prstGeom prst="rect">
            <a:avLst/>
          </a:prstGeom>
          <a:noFill/>
        </p:spPr>
        <p:txBody>
          <a:bodyPr wrap="square" rtlCol="0">
            <a:spAutoFit/>
          </a:bodyPr>
          <a:lstStyle/>
          <a:p>
            <a:pPr algn="ctr"/>
            <a:r>
              <a:rPr lang="zh-CN" altLang="en-US" sz="4400" spc="300" dirty="0">
                <a:solidFill>
                  <a:schemeClr val="tx1">
                    <a:lumMod val="65000"/>
                    <a:lumOff val="35000"/>
                  </a:schemeClr>
                </a:solidFill>
                <a:latin typeface="微软雅黑" panose="020B0503020204020204" pitchFamily="34" charset="-122"/>
                <a:ea typeface="微软雅黑" panose="020B0503020204020204" pitchFamily="34" charset="-122"/>
              </a:rPr>
              <a:t>目录</a:t>
            </a:r>
            <a:endParaRPr lang="en-US" altLang="zh-CN" sz="4400" spc="3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2255532" y="5037190"/>
            <a:ext cx="1338923" cy="586310"/>
            <a:chOff x="2328257" y="4927865"/>
            <a:chExt cx="1537897" cy="693218"/>
          </a:xfrm>
        </p:grpSpPr>
        <p:sp>
          <p:nvSpPr>
            <p:cNvPr id="41" name="TextBox 111"/>
            <p:cNvSpPr txBox="1"/>
            <p:nvPr/>
          </p:nvSpPr>
          <p:spPr>
            <a:xfrm>
              <a:off x="2328257" y="4927865"/>
              <a:ext cx="1537897" cy="464726"/>
            </a:xfrm>
            <a:prstGeom prst="rect">
              <a:avLst/>
            </a:prstGeom>
            <a:noFill/>
          </p:spPr>
          <p:txBody>
            <a:bodyPr wrap="square" rtlCol="0">
              <a:spAutoFit/>
            </a:bodyPr>
            <a:lstStyle/>
            <a:p>
              <a:r>
                <a:rPr lang="zh-CN" altLang="en-US" sz="1954" dirty="0">
                  <a:solidFill>
                    <a:schemeClr val="tx1">
                      <a:lumMod val="65000"/>
                      <a:lumOff val="35000"/>
                    </a:schemeClr>
                  </a:solidFill>
                  <a:latin typeface="微软雅黑" panose="020B0503020204020204" pitchFamily="34" charset="-122"/>
                  <a:ea typeface="微软雅黑" panose="020B0503020204020204" pitchFamily="34" charset="-122"/>
                </a:rPr>
                <a:t>工作汇报</a:t>
              </a:r>
            </a:p>
          </p:txBody>
        </p:sp>
        <p:sp>
          <p:nvSpPr>
            <p:cNvPr id="42" name="TextBox 112"/>
            <p:cNvSpPr txBox="1"/>
            <p:nvPr/>
          </p:nvSpPr>
          <p:spPr>
            <a:xfrm>
              <a:off x="2419470" y="5322308"/>
              <a:ext cx="1286284" cy="298775"/>
            </a:xfrm>
            <a:prstGeom prst="rect">
              <a:avLst/>
            </a:prstGeom>
            <a:noFill/>
          </p:spPr>
          <p:txBody>
            <a:bodyPr wrap="square" rtlCol="0">
              <a:spAutoFit/>
            </a:bodyPr>
            <a:lstStyle/>
            <a:p>
              <a:r>
                <a:rPr lang="en-US" altLang="zh-CN" sz="1042" dirty="0">
                  <a:solidFill>
                    <a:schemeClr val="tx1">
                      <a:lumMod val="50000"/>
                      <a:lumOff val="50000"/>
                    </a:schemeClr>
                  </a:solidFill>
                  <a:latin typeface="微软雅黑" panose="020B0503020204020204" pitchFamily="34" charset="-122"/>
                  <a:ea typeface="微软雅黑" panose="020B0503020204020204" pitchFamily="34" charset="-122"/>
                </a:rPr>
                <a:t>WORKREPORT</a:t>
              </a:r>
              <a:endParaRPr lang="zh-CN" altLang="en-US" sz="1042"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3844097" y="3179513"/>
            <a:ext cx="1338923" cy="554188"/>
            <a:chOff x="4246958" y="2731461"/>
            <a:chExt cx="1537897" cy="655239"/>
          </a:xfrm>
        </p:grpSpPr>
        <p:sp>
          <p:nvSpPr>
            <p:cNvPr id="44" name="TextBox 114"/>
            <p:cNvSpPr txBox="1"/>
            <p:nvPr/>
          </p:nvSpPr>
          <p:spPr>
            <a:xfrm>
              <a:off x="4246958" y="2731461"/>
              <a:ext cx="1537897" cy="464726"/>
            </a:xfrm>
            <a:prstGeom prst="rect">
              <a:avLst/>
            </a:prstGeom>
            <a:noFill/>
          </p:spPr>
          <p:txBody>
            <a:bodyPr wrap="square" rtlCol="0">
              <a:spAutoFit/>
            </a:bodyPr>
            <a:lstStyle/>
            <a:p>
              <a:r>
                <a:rPr lang="zh-CN" altLang="en-US" sz="1954" dirty="0">
                  <a:solidFill>
                    <a:schemeClr val="tx1">
                      <a:lumMod val="65000"/>
                      <a:lumOff val="35000"/>
                    </a:schemeClr>
                  </a:solidFill>
                  <a:latin typeface="微软雅黑" panose="020B0503020204020204" pitchFamily="34" charset="-122"/>
                  <a:ea typeface="微软雅黑" panose="020B0503020204020204" pitchFamily="34" charset="-122"/>
                </a:rPr>
                <a:t>完成情况</a:t>
              </a:r>
            </a:p>
          </p:txBody>
        </p:sp>
        <p:sp>
          <p:nvSpPr>
            <p:cNvPr id="45" name="TextBox 115"/>
            <p:cNvSpPr txBox="1"/>
            <p:nvPr/>
          </p:nvSpPr>
          <p:spPr>
            <a:xfrm>
              <a:off x="4335081" y="3111579"/>
              <a:ext cx="1286284" cy="275121"/>
            </a:xfrm>
            <a:prstGeom prst="rect">
              <a:avLst/>
            </a:prstGeom>
            <a:noFill/>
          </p:spPr>
          <p:txBody>
            <a:bodyPr wrap="square" rtlCol="0">
              <a:spAutoFit/>
            </a:bodyPr>
            <a:lstStyle/>
            <a:p>
              <a:r>
                <a:rPr lang="en-US" altLang="zh-CN" sz="912" dirty="0">
                  <a:solidFill>
                    <a:schemeClr val="tx1">
                      <a:lumMod val="50000"/>
                      <a:lumOff val="50000"/>
                    </a:schemeClr>
                  </a:solidFill>
                  <a:latin typeface="微软雅黑" panose="020B0503020204020204" pitchFamily="34" charset="-122"/>
                  <a:ea typeface="微软雅黑" panose="020B0503020204020204" pitchFamily="34" charset="-122"/>
                </a:rPr>
                <a:t>WORKREPORT</a:t>
              </a:r>
              <a:endParaRPr lang="zh-CN" altLang="en-US" sz="912"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5452803" y="5080147"/>
            <a:ext cx="1338923" cy="579967"/>
            <a:chOff x="5982926" y="4927865"/>
            <a:chExt cx="1537897" cy="685719"/>
          </a:xfrm>
        </p:grpSpPr>
        <p:sp>
          <p:nvSpPr>
            <p:cNvPr id="47" name="TextBox 117"/>
            <p:cNvSpPr txBox="1"/>
            <p:nvPr/>
          </p:nvSpPr>
          <p:spPr>
            <a:xfrm>
              <a:off x="5982926" y="4927865"/>
              <a:ext cx="1537897" cy="464726"/>
            </a:xfrm>
            <a:prstGeom prst="rect">
              <a:avLst/>
            </a:prstGeom>
            <a:noFill/>
          </p:spPr>
          <p:txBody>
            <a:bodyPr wrap="square" rtlCol="0">
              <a:spAutoFit/>
            </a:bodyPr>
            <a:lstStyle/>
            <a:p>
              <a:r>
                <a:rPr lang="zh-CN" altLang="en-US" sz="1954" dirty="0">
                  <a:solidFill>
                    <a:schemeClr val="tx1">
                      <a:lumMod val="65000"/>
                      <a:lumOff val="35000"/>
                    </a:schemeClr>
                  </a:solidFill>
                  <a:latin typeface="微软雅黑" panose="020B0503020204020204" pitchFamily="34" charset="-122"/>
                  <a:ea typeface="微软雅黑" panose="020B0503020204020204" pitchFamily="34" charset="-122"/>
                </a:rPr>
                <a:t>成果展示</a:t>
              </a:r>
            </a:p>
          </p:txBody>
        </p:sp>
        <p:sp>
          <p:nvSpPr>
            <p:cNvPr id="48" name="TextBox 118"/>
            <p:cNvSpPr txBox="1"/>
            <p:nvPr/>
          </p:nvSpPr>
          <p:spPr>
            <a:xfrm>
              <a:off x="6071049" y="5338463"/>
              <a:ext cx="1286284" cy="275121"/>
            </a:xfrm>
            <a:prstGeom prst="rect">
              <a:avLst/>
            </a:prstGeom>
            <a:noFill/>
          </p:spPr>
          <p:txBody>
            <a:bodyPr wrap="square" rtlCol="0">
              <a:spAutoFit/>
            </a:bodyPr>
            <a:lstStyle/>
            <a:p>
              <a:r>
                <a:rPr lang="en-US" altLang="zh-CN" sz="912" dirty="0">
                  <a:solidFill>
                    <a:schemeClr val="tx1">
                      <a:lumMod val="50000"/>
                      <a:lumOff val="50000"/>
                    </a:schemeClr>
                  </a:solidFill>
                  <a:latin typeface="微软雅黑" panose="020B0503020204020204" pitchFamily="34" charset="-122"/>
                  <a:ea typeface="微软雅黑" panose="020B0503020204020204" pitchFamily="34" charset="-122"/>
                </a:rPr>
                <a:t>WORKREPORT</a:t>
              </a:r>
              <a:endParaRPr lang="zh-CN" altLang="en-US" sz="912"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6971727" y="3179513"/>
            <a:ext cx="1338923" cy="554188"/>
            <a:chOff x="7839376" y="2731461"/>
            <a:chExt cx="1537897" cy="655239"/>
          </a:xfrm>
        </p:grpSpPr>
        <p:sp>
          <p:nvSpPr>
            <p:cNvPr id="50" name="TextBox 120"/>
            <p:cNvSpPr txBox="1"/>
            <p:nvPr/>
          </p:nvSpPr>
          <p:spPr>
            <a:xfrm>
              <a:off x="7839376" y="2731461"/>
              <a:ext cx="1537897" cy="464726"/>
            </a:xfrm>
            <a:prstGeom prst="rect">
              <a:avLst/>
            </a:prstGeom>
            <a:noFill/>
          </p:spPr>
          <p:txBody>
            <a:bodyPr wrap="square" rtlCol="0">
              <a:spAutoFit/>
            </a:bodyPr>
            <a:lstStyle/>
            <a:p>
              <a:r>
                <a:rPr lang="zh-CN" altLang="en-US" sz="1954" dirty="0">
                  <a:solidFill>
                    <a:schemeClr val="tx1">
                      <a:lumMod val="65000"/>
                      <a:lumOff val="35000"/>
                    </a:schemeClr>
                  </a:solidFill>
                  <a:latin typeface="微软雅黑" panose="020B0503020204020204" pitchFamily="34" charset="-122"/>
                  <a:ea typeface="微软雅黑" panose="020B0503020204020204" pitchFamily="34" charset="-122"/>
                </a:rPr>
                <a:t>工作不足</a:t>
              </a:r>
            </a:p>
          </p:txBody>
        </p:sp>
        <p:sp>
          <p:nvSpPr>
            <p:cNvPr id="51" name="TextBox 121"/>
            <p:cNvSpPr txBox="1"/>
            <p:nvPr/>
          </p:nvSpPr>
          <p:spPr>
            <a:xfrm>
              <a:off x="7947821" y="3111579"/>
              <a:ext cx="1286284" cy="275121"/>
            </a:xfrm>
            <a:prstGeom prst="rect">
              <a:avLst/>
            </a:prstGeom>
            <a:noFill/>
          </p:spPr>
          <p:txBody>
            <a:bodyPr wrap="square" rtlCol="0">
              <a:spAutoFit/>
            </a:bodyPr>
            <a:lstStyle/>
            <a:p>
              <a:r>
                <a:rPr lang="en-US" altLang="zh-CN" sz="912" dirty="0">
                  <a:solidFill>
                    <a:schemeClr val="tx1">
                      <a:lumMod val="50000"/>
                      <a:lumOff val="50000"/>
                    </a:schemeClr>
                  </a:solidFill>
                  <a:latin typeface="微软雅黑" panose="020B0503020204020204" pitchFamily="34" charset="-122"/>
                  <a:ea typeface="微软雅黑" panose="020B0503020204020204" pitchFamily="34" charset="-122"/>
                </a:rPr>
                <a:t>WORKREPORT</a:t>
              </a:r>
              <a:endParaRPr lang="zh-CN" altLang="en-US" sz="912"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8637733" y="5080142"/>
            <a:ext cx="1338923" cy="537001"/>
            <a:chOff x="9752962" y="4978665"/>
            <a:chExt cx="1537897" cy="634920"/>
          </a:xfrm>
        </p:grpSpPr>
        <p:sp>
          <p:nvSpPr>
            <p:cNvPr id="53" name="TextBox 123"/>
            <p:cNvSpPr txBox="1"/>
            <p:nvPr/>
          </p:nvSpPr>
          <p:spPr>
            <a:xfrm>
              <a:off x="9752962" y="4978665"/>
              <a:ext cx="1537897" cy="464727"/>
            </a:xfrm>
            <a:prstGeom prst="rect">
              <a:avLst/>
            </a:prstGeom>
            <a:noFill/>
          </p:spPr>
          <p:txBody>
            <a:bodyPr wrap="square" rtlCol="0">
              <a:spAutoFit/>
            </a:bodyPr>
            <a:lstStyle/>
            <a:p>
              <a:r>
                <a:rPr lang="zh-CN" altLang="en-US" sz="1954" dirty="0">
                  <a:solidFill>
                    <a:schemeClr val="tx1">
                      <a:lumMod val="65000"/>
                      <a:lumOff val="35000"/>
                    </a:schemeClr>
                  </a:solidFill>
                  <a:latin typeface="微软雅黑" panose="020B0503020204020204" pitchFamily="34" charset="-122"/>
                  <a:ea typeface="微软雅黑" panose="020B0503020204020204" pitchFamily="34" charset="-122"/>
                </a:rPr>
                <a:t>明年计划</a:t>
              </a:r>
            </a:p>
          </p:txBody>
        </p:sp>
        <p:sp>
          <p:nvSpPr>
            <p:cNvPr id="54" name="TextBox 124"/>
            <p:cNvSpPr txBox="1"/>
            <p:nvPr/>
          </p:nvSpPr>
          <p:spPr>
            <a:xfrm>
              <a:off x="9841085" y="5338463"/>
              <a:ext cx="1286284" cy="275122"/>
            </a:xfrm>
            <a:prstGeom prst="rect">
              <a:avLst/>
            </a:prstGeom>
            <a:noFill/>
          </p:spPr>
          <p:txBody>
            <a:bodyPr wrap="square" rtlCol="0">
              <a:spAutoFit/>
            </a:bodyPr>
            <a:lstStyle/>
            <a:p>
              <a:r>
                <a:rPr lang="en-US" altLang="zh-CN" sz="912" dirty="0">
                  <a:solidFill>
                    <a:schemeClr val="tx1">
                      <a:lumMod val="50000"/>
                      <a:lumOff val="50000"/>
                    </a:schemeClr>
                  </a:solidFill>
                  <a:latin typeface="微软雅黑" panose="020B0503020204020204" pitchFamily="34" charset="-122"/>
                  <a:ea typeface="微软雅黑" panose="020B0503020204020204" pitchFamily="34" charset="-122"/>
                </a:rPr>
                <a:t>WORKREPORT</a:t>
              </a:r>
              <a:endParaRPr lang="zh-CN" altLang="en-US" sz="912"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170169" y="3210326"/>
            <a:ext cx="3563472" cy="3647674"/>
            <a:chOff x="-412055" y="-2182172"/>
            <a:chExt cx="3563472" cy="3647674"/>
          </a:xfrm>
        </p:grpSpPr>
        <p:grpSp>
          <p:nvGrpSpPr>
            <p:cNvPr id="55" name="组合 54"/>
            <p:cNvGrpSpPr/>
            <p:nvPr/>
          </p:nvGrpSpPr>
          <p:grpSpPr>
            <a:xfrm>
              <a:off x="-412055" y="-2182172"/>
              <a:ext cx="3563472" cy="3647674"/>
              <a:chOff x="2160003" y="2746644"/>
              <a:chExt cx="3526233" cy="3609554"/>
            </a:xfrm>
          </p:grpSpPr>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57" name="椭圆 56"/>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文本框 78"/>
            <p:cNvSpPr txBox="1"/>
            <p:nvPr/>
          </p:nvSpPr>
          <p:spPr>
            <a:xfrm>
              <a:off x="1937881" y="-1896666"/>
              <a:ext cx="800219" cy="830997"/>
            </a:xfrm>
            <a:prstGeom prst="rect">
              <a:avLst/>
            </a:prstGeom>
            <a:noFill/>
          </p:spPr>
          <p:txBody>
            <a:bodyPr wrap="none" rtlCol="0">
              <a:spAutoFit/>
            </a:bodyPr>
            <a:lstStyle/>
            <a:p>
              <a:r>
                <a:rPr lang="en-US" altLang="zh-CN" sz="4800" dirty="0">
                  <a:solidFill>
                    <a:schemeClr val="bg1"/>
                  </a:solidFill>
                  <a:latin typeface="DFGothic-EB" panose="02010609010101010101" pitchFamily="1" charset="-128"/>
                  <a:ea typeface="DFGothic-EB" panose="02010609010101010101" pitchFamily="1" charset="-128"/>
                </a:rPr>
                <a:t>01</a:t>
              </a:r>
              <a:endParaRPr lang="zh-CN" altLang="en-US" sz="4800" dirty="0">
                <a:solidFill>
                  <a:schemeClr val="bg1"/>
                </a:solidFill>
                <a:latin typeface="DFGothic-EB" panose="02010609010101010101" pitchFamily="1" charset="-128"/>
                <a:ea typeface="DFGothic-EB" panose="02010609010101010101" pitchFamily="1" charset="-128"/>
              </a:endParaRPr>
            </a:p>
          </p:txBody>
        </p:sp>
      </p:grpSp>
      <p:grpSp>
        <p:nvGrpSpPr>
          <p:cNvPr id="86" name="组合 85"/>
          <p:cNvGrpSpPr/>
          <p:nvPr/>
        </p:nvGrpSpPr>
        <p:grpSpPr>
          <a:xfrm>
            <a:off x="3255709" y="3099530"/>
            <a:ext cx="3563472" cy="3647674"/>
            <a:chOff x="2581107" y="-2357258"/>
            <a:chExt cx="3563472" cy="3647674"/>
          </a:xfrm>
        </p:grpSpPr>
        <p:grpSp>
          <p:nvGrpSpPr>
            <p:cNvPr id="70" name="组合 69"/>
            <p:cNvGrpSpPr/>
            <p:nvPr/>
          </p:nvGrpSpPr>
          <p:grpSpPr>
            <a:xfrm>
              <a:off x="2581107" y="-2357258"/>
              <a:ext cx="3563472" cy="3647674"/>
              <a:chOff x="2160003" y="2746644"/>
              <a:chExt cx="3526233" cy="3609554"/>
            </a:xfrm>
          </p:grpSpPr>
          <p:pic>
            <p:nvPicPr>
              <p:cNvPr id="71" name="图片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72" name="椭圆 71"/>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文本框 79"/>
            <p:cNvSpPr txBox="1"/>
            <p:nvPr/>
          </p:nvSpPr>
          <p:spPr>
            <a:xfrm>
              <a:off x="4927382" y="-2062005"/>
              <a:ext cx="800219" cy="830997"/>
            </a:xfrm>
            <a:prstGeom prst="rect">
              <a:avLst/>
            </a:prstGeom>
            <a:noFill/>
          </p:spPr>
          <p:txBody>
            <a:bodyPr wrap="none" rtlCol="0">
              <a:spAutoFit/>
            </a:bodyPr>
            <a:lstStyle/>
            <a:p>
              <a:r>
                <a:rPr lang="en-US" altLang="zh-CN" sz="4800" dirty="0">
                  <a:solidFill>
                    <a:schemeClr val="bg1"/>
                  </a:solidFill>
                  <a:latin typeface="DFGothic-EB" panose="02010609010101010101" pitchFamily="1" charset="-128"/>
                  <a:ea typeface="DFGothic-EB" panose="02010609010101010101" pitchFamily="1" charset="-128"/>
                </a:rPr>
                <a:t>03</a:t>
              </a:r>
              <a:endParaRPr lang="zh-CN" altLang="en-US" sz="4800" dirty="0">
                <a:solidFill>
                  <a:schemeClr val="bg1"/>
                </a:solidFill>
                <a:latin typeface="DFGothic-EB" panose="02010609010101010101" pitchFamily="1" charset="-128"/>
                <a:ea typeface="DFGothic-EB" panose="02010609010101010101" pitchFamily="1" charset="-128"/>
              </a:endParaRPr>
            </a:p>
          </p:txBody>
        </p:sp>
      </p:grpSp>
      <p:grpSp>
        <p:nvGrpSpPr>
          <p:cNvPr id="88" name="组合 87"/>
          <p:cNvGrpSpPr/>
          <p:nvPr/>
        </p:nvGrpSpPr>
        <p:grpSpPr>
          <a:xfrm>
            <a:off x="6467875" y="3070284"/>
            <a:ext cx="3563472" cy="3647674"/>
            <a:chOff x="5596245" y="-2584843"/>
            <a:chExt cx="3563472" cy="3647674"/>
          </a:xfrm>
        </p:grpSpPr>
        <p:grpSp>
          <p:nvGrpSpPr>
            <p:cNvPr id="76" name="组合 75"/>
            <p:cNvGrpSpPr/>
            <p:nvPr/>
          </p:nvGrpSpPr>
          <p:grpSpPr>
            <a:xfrm>
              <a:off x="5596245" y="-2584843"/>
              <a:ext cx="3563472" cy="3647674"/>
              <a:chOff x="2160003" y="2746644"/>
              <a:chExt cx="3526233" cy="3609554"/>
            </a:xfrm>
          </p:grpSpPr>
          <p:pic>
            <p:nvPicPr>
              <p:cNvPr id="77" name="图片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78" name="椭圆 77"/>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文本框 80"/>
            <p:cNvSpPr txBox="1"/>
            <p:nvPr/>
          </p:nvSpPr>
          <p:spPr>
            <a:xfrm>
              <a:off x="8013232" y="-2280287"/>
              <a:ext cx="800219" cy="830997"/>
            </a:xfrm>
            <a:prstGeom prst="rect">
              <a:avLst/>
            </a:prstGeom>
            <a:noFill/>
          </p:spPr>
          <p:txBody>
            <a:bodyPr wrap="none" rtlCol="0">
              <a:spAutoFit/>
            </a:bodyPr>
            <a:lstStyle/>
            <a:p>
              <a:r>
                <a:rPr lang="en-US" altLang="zh-CN" sz="4800" dirty="0">
                  <a:solidFill>
                    <a:schemeClr val="bg1"/>
                  </a:solidFill>
                  <a:latin typeface="DFGothic-EB" panose="02010609010101010101" pitchFamily="1" charset="-128"/>
                  <a:ea typeface="DFGothic-EB" panose="02010609010101010101" pitchFamily="1" charset="-128"/>
                </a:rPr>
                <a:t>05</a:t>
              </a:r>
              <a:endParaRPr lang="zh-CN" altLang="en-US" sz="4800" dirty="0">
                <a:solidFill>
                  <a:schemeClr val="bg1"/>
                </a:solidFill>
                <a:latin typeface="DFGothic-EB" panose="02010609010101010101" pitchFamily="1" charset="-128"/>
                <a:ea typeface="DFGothic-EB" panose="02010609010101010101" pitchFamily="1" charset="-128"/>
              </a:endParaRPr>
            </a:p>
          </p:txBody>
        </p:sp>
      </p:grpSp>
      <p:grpSp>
        <p:nvGrpSpPr>
          <p:cNvPr id="85" name="组合 84"/>
          <p:cNvGrpSpPr/>
          <p:nvPr/>
        </p:nvGrpSpPr>
        <p:grpSpPr>
          <a:xfrm>
            <a:off x="1678459" y="4265444"/>
            <a:ext cx="3631475" cy="3718795"/>
            <a:chOff x="927657" y="-1370074"/>
            <a:chExt cx="3806008" cy="3897525"/>
          </a:xfrm>
        </p:grpSpPr>
        <p:grpSp>
          <p:nvGrpSpPr>
            <p:cNvPr id="58" name="组合 57"/>
            <p:cNvGrpSpPr/>
            <p:nvPr/>
          </p:nvGrpSpPr>
          <p:grpSpPr>
            <a:xfrm>
              <a:off x="927657" y="-1370074"/>
              <a:ext cx="3806008" cy="3897525"/>
              <a:chOff x="5528177" y="3619500"/>
              <a:chExt cx="3565023" cy="3650745"/>
            </a:xfrm>
          </p:grpSpPr>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60" name="椭圆 59"/>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文本框 81"/>
            <p:cNvSpPr txBox="1"/>
            <p:nvPr/>
          </p:nvSpPr>
          <p:spPr>
            <a:xfrm>
              <a:off x="3461351" y="-975656"/>
              <a:ext cx="800219" cy="830997"/>
            </a:xfrm>
            <a:prstGeom prst="rect">
              <a:avLst/>
            </a:prstGeom>
            <a:noFill/>
          </p:spPr>
          <p:txBody>
            <a:bodyPr wrap="none" rtlCol="0">
              <a:spAutoFit/>
            </a:bodyPr>
            <a:lstStyle/>
            <a:p>
              <a:r>
                <a:rPr lang="en-US" altLang="zh-CN" sz="4800" dirty="0">
                  <a:solidFill>
                    <a:schemeClr val="tx1">
                      <a:lumMod val="65000"/>
                      <a:lumOff val="35000"/>
                    </a:schemeClr>
                  </a:solidFill>
                  <a:latin typeface="DFGothic-EB" panose="02010609010101010101" pitchFamily="1" charset="-128"/>
                  <a:ea typeface="DFGothic-EB" panose="02010609010101010101" pitchFamily="1" charset="-128"/>
                </a:rPr>
                <a:t>02</a:t>
              </a:r>
              <a:endParaRPr lang="zh-CN" altLang="en-US" sz="48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grpSp>
        <p:nvGrpSpPr>
          <p:cNvPr id="87" name="组合 86"/>
          <p:cNvGrpSpPr/>
          <p:nvPr/>
        </p:nvGrpSpPr>
        <p:grpSpPr>
          <a:xfrm>
            <a:off x="4832206" y="4205837"/>
            <a:ext cx="3631475" cy="3718795"/>
            <a:chOff x="3920819" y="-1545160"/>
            <a:chExt cx="3806008" cy="3897525"/>
          </a:xfrm>
        </p:grpSpPr>
        <p:grpSp>
          <p:nvGrpSpPr>
            <p:cNvPr id="73" name="组合 72"/>
            <p:cNvGrpSpPr/>
            <p:nvPr/>
          </p:nvGrpSpPr>
          <p:grpSpPr>
            <a:xfrm>
              <a:off x="3920819" y="-1545160"/>
              <a:ext cx="3806008" cy="3897525"/>
              <a:chOff x="5528177" y="3619500"/>
              <a:chExt cx="3565023" cy="3650745"/>
            </a:xfrm>
          </p:grpSpPr>
          <p:pic>
            <p:nvPicPr>
              <p:cNvPr id="74" name="图片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75" name="椭圆 74"/>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文本框 82"/>
            <p:cNvSpPr txBox="1"/>
            <p:nvPr/>
          </p:nvSpPr>
          <p:spPr>
            <a:xfrm>
              <a:off x="6431519" y="-1130427"/>
              <a:ext cx="800219" cy="830997"/>
            </a:xfrm>
            <a:prstGeom prst="rect">
              <a:avLst/>
            </a:prstGeom>
            <a:noFill/>
          </p:spPr>
          <p:txBody>
            <a:bodyPr wrap="none" rtlCol="0">
              <a:spAutoFit/>
            </a:bodyPr>
            <a:lstStyle/>
            <a:p>
              <a:r>
                <a:rPr lang="en-US" altLang="zh-CN" sz="4800" dirty="0">
                  <a:solidFill>
                    <a:schemeClr val="tx1">
                      <a:lumMod val="65000"/>
                      <a:lumOff val="35000"/>
                    </a:schemeClr>
                  </a:solidFill>
                  <a:latin typeface="DFGothic-EB" panose="02010609010101010101" pitchFamily="1" charset="-128"/>
                  <a:ea typeface="DFGothic-EB" panose="02010609010101010101" pitchFamily="1" charset="-128"/>
                </a:rPr>
                <a:t>04</a:t>
              </a:r>
              <a:endParaRPr lang="zh-CN" altLang="en-US" sz="48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spTree>
    <p:extLst>
      <p:ext uri="{BB962C8B-B14F-4D97-AF65-F5344CB8AC3E}">
        <p14:creationId xmlns:p14="http://schemas.microsoft.com/office/powerpoint/2010/main" val="1338162880"/>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20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2500"/>
                                </p:stCondLst>
                                <p:childTnLst>
                                  <p:par>
                                    <p:cTn id="14" presetID="2" presetClass="entr" presetSubtype="3" accel="52000" fill="hold" nodeType="afterEffect" p14:presetBounceEnd="38000">
                                      <p:stCondLst>
                                        <p:cond delay="0"/>
                                      </p:stCondLst>
                                      <p:childTnLst>
                                        <p:set>
                                          <p:cBhvr>
                                            <p:cTn id="15" dur="1" fill="hold">
                                              <p:stCondLst>
                                                <p:cond delay="0"/>
                                              </p:stCondLst>
                                            </p:cTn>
                                            <p:tgtEl>
                                              <p:spTgt spid="84"/>
                                            </p:tgtEl>
                                            <p:attrNameLst>
                                              <p:attrName>style.visibility</p:attrName>
                                            </p:attrNameLst>
                                          </p:cBhvr>
                                          <p:to>
                                            <p:strVal val="visible"/>
                                          </p:to>
                                        </p:set>
                                        <p:anim calcmode="lin" valueType="num" p14:bounceEnd="38000">
                                          <p:cBhvr additive="base">
                                            <p:cTn id="16"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17" dur="2000" fill="hold"/>
                                            <p:tgtEl>
                                              <p:spTgt spid="84"/>
                                            </p:tgtEl>
                                            <p:attrNameLst>
                                              <p:attrName>ppt_y</p:attrName>
                                            </p:attrNameLst>
                                          </p:cBhvr>
                                          <p:tavLst>
                                            <p:tav tm="0">
                                              <p:val>
                                                <p:strVal val="0-#ppt_h/2"/>
                                              </p:val>
                                            </p:tav>
                                            <p:tav tm="100000">
                                              <p:val>
                                                <p:strVal val="#ppt_y"/>
                                              </p:val>
                                            </p:tav>
                                          </p:tavLst>
                                        </p:anim>
                                      </p:childTnLst>
                                    </p:cTn>
                                  </p:par>
                                  <p:par>
                                    <p:cTn id="18" presetID="2" presetClass="entr" presetSubtype="12" accel="52000" fill="hold" nodeType="withEffect" p14:presetBounceEnd="38000">
                                      <p:stCondLst>
                                        <p:cond delay="0"/>
                                      </p:stCondLst>
                                      <p:childTnLst>
                                        <p:set>
                                          <p:cBhvr>
                                            <p:cTn id="19" dur="1" fill="hold">
                                              <p:stCondLst>
                                                <p:cond delay="0"/>
                                              </p:stCondLst>
                                            </p:cTn>
                                            <p:tgtEl>
                                              <p:spTgt spid="85"/>
                                            </p:tgtEl>
                                            <p:attrNameLst>
                                              <p:attrName>style.visibility</p:attrName>
                                            </p:attrNameLst>
                                          </p:cBhvr>
                                          <p:to>
                                            <p:strVal val="visible"/>
                                          </p:to>
                                        </p:set>
                                        <p:anim calcmode="lin" valueType="num" p14:bounceEnd="38000">
                                          <p:cBhvr additive="base">
                                            <p:cTn id="20" dur="2000" fill="hold"/>
                                            <p:tgtEl>
                                              <p:spTgt spid="85"/>
                                            </p:tgtEl>
                                            <p:attrNameLst>
                                              <p:attrName>ppt_x</p:attrName>
                                            </p:attrNameLst>
                                          </p:cBhvr>
                                          <p:tavLst>
                                            <p:tav tm="0">
                                              <p:val>
                                                <p:strVal val="0-#ppt_w/2"/>
                                              </p:val>
                                            </p:tav>
                                            <p:tav tm="100000">
                                              <p:val>
                                                <p:strVal val="#ppt_x"/>
                                              </p:val>
                                            </p:tav>
                                          </p:tavLst>
                                        </p:anim>
                                        <p:anim calcmode="lin" valueType="num" p14:bounceEnd="38000">
                                          <p:cBhvr additive="base">
                                            <p:cTn id="21" dur="2000" fill="hold"/>
                                            <p:tgtEl>
                                              <p:spTgt spid="85"/>
                                            </p:tgtEl>
                                            <p:attrNameLst>
                                              <p:attrName>ppt_y</p:attrName>
                                            </p:attrNameLst>
                                          </p:cBhvr>
                                          <p:tavLst>
                                            <p:tav tm="0">
                                              <p:val>
                                                <p:strVal val="1+#ppt_h/2"/>
                                              </p:val>
                                            </p:tav>
                                            <p:tav tm="100000">
                                              <p:val>
                                                <p:strVal val="#ppt_y"/>
                                              </p:val>
                                            </p:tav>
                                          </p:tavLst>
                                        </p:anim>
                                      </p:childTnLst>
                                    </p:cTn>
                                  </p:par>
                                  <p:par>
                                    <p:cTn id="22" presetID="2" presetClass="entr" presetSubtype="3" accel="52000" fill="hold" nodeType="withEffect" p14:presetBounceEnd="38000">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14:bounceEnd="38000">
                                          <p:cBhvr additive="base">
                                            <p:cTn id="24" dur="2000" fill="hold"/>
                                            <p:tgtEl>
                                              <p:spTgt spid="86"/>
                                            </p:tgtEl>
                                            <p:attrNameLst>
                                              <p:attrName>ppt_x</p:attrName>
                                            </p:attrNameLst>
                                          </p:cBhvr>
                                          <p:tavLst>
                                            <p:tav tm="0">
                                              <p:val>
                                                <p:strVal val="1+#ppt_w/2"/>
                                              </p:val>
                                            </p:tav>
                                            <p:tav tm="100000">
                                              <p:val>
                                                <p:strVal val="#ppt_x"/>
                                              </p:val>
                                            </p:tav>
                                          </p:tavLst>
                                        </p:anim>
                                        <p:anim calcmode="lin" valueType="num" p14:bounceEnd="38000">
                                          <p:cBhvr additive="base">
                                            <p:cTn id="25" dur="2000" fill="hold"/>
                                            <p:tgtEl>
                                              <p:spTgt spid="86"/>
                                            </p:tgtEl>
                                            <p:attrNameLst>
                                              <p:attrName>ppt_y</p:attrName>
                                            </p:attrNameLst>
                                          </p:cBhvr>
                                          <p:tavLst>
                                            <p:tav tm="0">
                                              <p:val>
                                                <p:strVal val="0-#ppt_h/2"/>
                                              </p:val>
                                            </p:tav>
                                            <p:tav tm="100000">
                                              <p:val>
                                                <p:strVal val="#ppt_y"/>
                                              </p:val>
                                            </p:tav>
                                          </p:tavLst>
                                        </p:anim>
                                      </p:childTnLst>
                                    </p:cTn>
                                  </p:par>
                                  <p:par>
                                    <p:cTn id="26" presetID="2" presetClass="entr" presetSubtype="12" accel="52000" fill="hold" nodeType="withEffect" p14:presetBounceEnd="38000">
                                      <p:stCondLst>
                                        <p:cond delay="0"/>
                                      </p:stCondLst>
                                      <p:childTnLst>
                                        <p:set>
                                          <p:cBhvr>
                                            <p:cTn id="27" dur="1" fill="hold">
                                              <p:stCondLst>
                                                <p:cond delay="0"/>
                                              </p:stCondLst>
                                            </p:cTn>
                                            <p:tgtEl>
                                              <p:spTgt spid="87"/>
                                            </p:tgtEl>
                                            <p:attrNameLst>
                                              <p:attrName>style.visibility</p:attrName>
                                            </p:attrNameLst>
                                          </p:cBhvr>
                                          <p:to>
                                            <p:strVal val="visible"/>
                                          </p:to>
                                        </p:set>
                                        <p:anim calcmode="lin" valueType="num" p14:bounceEnd="38000">
                                          <p:cBhvr additive="base">
                                            <p:cTn id="28" dur="2000" fill="hold"/>
                                            <p:tgtEl>
                                              <p:spTgt spid="87"/>
                                            </p:tgtEl>
                                            <p:attrNameLst>
                                              <p:attrName>ppt_x</p:attrName>
                                            </p:attrNameLst>
                                          </p:cBhvr>
                                          <p:tavLst>
                                            <p:tav tm="0">
                                              <p:val>
                                                <p:strVal val="0-#ppt_w/2"/>
                                              </p:val>
                                            </p:tav>
                                            <p:tav tm="100000">
                                              <p:val>
                                                <p:strVal val="#ppt_x"/>
                                              </p:val>
                                            </p:tav>
                                          </p:tavLst>
                                        </p:anim>
                                        <p:anim calcmode="lin" valueType="num" p14:bounceEnd="38000">
                                          <p:cBhvr additive="base">
                                            <p:cTn id="29" dur="2000" fill="hold"/>
                                            <p:tgtEl>
                                              <p:spTgt spid="87"/>
                                            </p:tgtEl>
                                            <p:attrNameLst>
                                              <p:attrName>ppt_y</p:attrName>
                                            </p:attrNameLst>
                                          </p:cBhvr>
                                          <p:tavLst>
                                            <p:tav tm="0">
                                              <p:val>
                                                <p:strVal val="1+#ppt_h/2"/>
                                              </p:val>
                                            </p:tav>
                                            <p:tav tm="100000">
                                              <p:val>
                                                <p:strVal val="#ppt_y"/>
                                              </p:val>
                                            </p:tav>
                                          </p:tavLst>
                                        </p:anim>
                                      </p:childTnLst>
                                    </p:cTn>
                                  </p:par>
                                  <p:par>
                                    <p:cTn id="30" presetID="2" presetClass="entr" presetSubtype="3" accel="52000" fill="hold" nodeType="withEffect" p14:presetBounceEnd="38000">
                                      <p:stCondLst>
                                        <p:cond delay="0"/>
                                      </p:stCondLst>
                                      <p:childTnLst>
                                        <p:set>
                                          <p:cBhvr>
                                            <p:cTn id="31" dur="1" fill="hold">
                                              <p:stCondLst>
                                                <p:cond delay="0"/>
                                              </p:stCondLst>
                                            </p:cTn>
                                            <p:tgtEl>
                                              <p:spTgt spid="88"/>
                                            </p:tgtEl>
                                            <p:attrNameLst>
                                              <p:attrName>style.visibility</p:attrName>
                                            </p:attrNameLst>
                                          </p:cBhvr>
                                          <p:to>
                                            <p:strVal val="visible"/>
                                          </p:to>
                                        </p:set>
                                        <p:anim calcmode="lin" valueType="num" p14:bounceEnd="38000">
                                          <p:cBhvr additive="base">
                                            <p:cTn id="32" dur="2000" fill="hold"/>
                                            <p:tgtEl>
                                              <p:spTgt spid="88"/>
                                            </p:tgtEl>
                                            <p:attrNameLst>
                                              <p:attrName>ppt_x</p:attrName>
                                            </p:attrNameLst>
                                          </p:cBhvr>
                                          <p:tavLst>
                                            <p:tav tm="0">
                                              <p:val>
                                                <p:strVal val="1+#ppt_w/2"/>
                                              </p:val>
                                            </p:tav>
                                            <p:tav tm="100000">
                                              <p:val>
                                                <p:strVal val="#ppt_x"/>
                                              </p:val>
                                            </p:tav>
                                          </p:tavLst>
                                        </p:anim>
                                        <p:anim calcmode="lin" valueType="num" p14:bounceEnd="38000">
                                          <p:cBhvr additive="base">
                                            <p:cTn id="33" dur="2000" fill="hold"/>
                                            <p:tgtEl>
                                              <p:spTgt spid="88"/>
                                            </p:tgtEl>
                                            <p:attrNameLst>
                                              <p:attrName>ppt_y</p:attrName>
                                            </p:attrNameLst>
                                          </p:cBhvr>
                                          <p:tavLst>
                                            <p:tav tm="0">
                                              <p:val>
                                                <p:strVal val="0-#ppt_h/2"/>
                                              </p:val>
                                            </p:tav>
                                            <p:tav tm="100000">
                                              <p:val>
                                                <p:strVal val="#ppt_y"/>
                                              </p:val>
                                            </p:tav>
                                          </p:tavLst>
                                        </p:anim>
                                      </p:childTnLst>
                                    </p:cTn>
                                  </p:par>
                                  <p:par>
                                    <p:cTn id="34" presetID="42" presetClass="entr" presetSubtype="0" fill="hold" nodeType="withEffect">
                                      <p:stCondLst>
                                        <p:cond delay="140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1000"/>
                                            <p:tgtEl>
                                              <p:spTgt spid="40"/>
                                            </p:tgtEl>
                                          </p:cBhvr>
                                        </p:animEffect>
                                        <p:anim calcmode="lin" valueType="num">
                                          <p:cBhvr>
                                            <p:cTn id="37" dur="1000" fill="hold"/>
                                            <p:tgtEl>
                                              <p:spTgt spid="40"/>
                                            </p:tgtEl>
                                            <p:attrNameLst>
                                              <p:attrName>ppt_x</p:attrName>
                                            </p:attrNameLst>
                                          </p:cBhvr>
                                          <p:tavLst>
                                            <p:tav tm="0">
                                              <p:val>
                                                <p:strVal val="#ppt_x"/>
                                              </p:val>
                                            </p:tav>
                                            <p:tav tm="100000">
                                              <p:val>
                                                <p:strVal val="#ppt_x"/>
                                              </p:val>
                                            </p:tav>
                                          </p:tavLst>
                                        </p:anim>
                                        <p:anim calcmode="lin" valueType="num">
                                          <p:cBhvr>
                                            <p:cTn id="38" dur="1000" fill="hold"/>
                                            <p:tgtEl>
                                              <p:spTgt spid="40"/>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16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1000"/>
                                            <p:tgtEl>
                                              <p:spTgt spid="43"/>
                                            </p:tgtEl>
                                          </p:cBhvr>
                                        </p:animEffect>
                                        <p:anim calcmode="lin" valueType="num">
                                          <p:cBhvr>
                                            <p:cTn id="42" dur="1000" fill="hold"/>
                                            <p:tgtEl>
                                              <p:spTgt spid="43"/>
                                            </p:tgtEl>
                                            <p:attrNameLst>
                                              <p:attrName>ppt_x</p:attrName>
                                            </p:attrNameLst>
                                          </p:cBhvr>
                                          <p:tavLst>
                                            <p:tav tm="0">
                                              <p:val>
                                                <p:strVal val="#ppt_x"/>
                                              </p:val>
                                            </p:tav>
                                            <p:tav tm="100000">
                                              <p:val>
                                                <p:strVal val="#ppt_x"/>
                                              </p:val>
                                            </p:tav>
                                          </p:tavLst>
                                        </p:anim>
                                        <p:anim calcmode="lin" valueType="num">
                                          <p:cBhvr>
                                            <p:cTn id="43" dur="1000" fill="hold"/>
                                            <p:tgtEl>
                                              <p:spTgt spid="4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18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200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1000"/>
                                            <p:tgtEl>
                                              <p:spTgt spid="49"/>
                                            </p:tgtEl>
                                          </p:cBhvr>
                                        </p:animEffect>
                                        <p:anim calcmode="lin" valueType="num">
                                          <p:cBhvr>
                                            <p:cTn id="52" dur="1000" fill="hold"/>
                                            <p:tgtEl>
                                              <p:spTgt spid="49"/>
                                            </p:tgtEl>
                                            <p:attrNameLst>
                                              <p:attrName>ppt_x</p:attrName>
                                            </p:attrNameLst>
                                          </p:cBhvr>
                                          <p:tavLst>
                                            <p:tav tm="0">
                                              <p:val>
                                                <p:strVal val="#ppt_x"/>
                                              </p:val>
                                            </p:tav>
                                            <p:tav tm="100000">
                                              <p:val>
                                                <p:strVal val="#ppt_x"/>
                                              </p:val>
                                            </p:tav>
                                          </p:tavLst>
                                        </p:anim>
                                        <p:anim calcmode="lin" valueType="num">
                                          <p:cBhvr>
                                            <p:cTn id="53" dur="1000" fill="hold"/>
                                            <p:tgtEl>
                                              <p:spTgt spid="49"/>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220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1000"/>
                                            <p:tgtEl>
                                              <p:spTgt spid="52"/>
                                            </p:tgtEl>
                                          </p:cBhvr>
                                        </p:animEffect>
                                        <p:anim calcmode="lin" valueType="num">
                                          <p:cBhvr>
                                            <p:cTn id="57" dur="1000" fill="hold"/>
                                            <p:tgtEl>
                                              <p:spTgt spid="52"/>
                                            </p:tgtEl>
                                            <p:attrNameLst>
                                              <p:attrName>ppt_x</p:attrName>
                                            </p:attrNameLst>
                                          </p:cBhvr>
                                          <p:tavLst>
                                            <p:tav tm="0">
                                              <p:val>
                                                <p:strVal val="#ppt_x"/>
                                              </p:val>
                                            </p:tav>
                                            <p:tav tm="100000">
                                              <p:val>
                                                <p:strVal val="#ppt_x"/>
                                              </p:val>
                                            </p:tav>
                                          </p:tavLst>
                                        </p:anim>
                                        <p:anim calcmode="lin" valueType="num">
                                          <p:cBhvr>
                                            <p:cTn id="5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2500"/>
                                </p:stCondLst>
                                <p:childTnLst>
                                  <p:par>
                                    <p:cTn id="14" presetID="2" presetClass="entr" presetSubtype="3" accel="52000"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 calcmode="lin" valueType="num">
                                          <p:cBhvr additive="base">
                                            <p:cTn id="16" dur="2000" fill="hold"/>
                                            <p:tgtEl>
                                              <p:spTgt spid="84"/>
                                            </p:tgtEl>
                                            <p:attrNameLst>
                                              <p:attrName>ppt_x</p:attrName>
                                            </p:attrNameLst>
                                          </p:cBhvr>
                                          <p:tavLst>
                                            <p:tav tm="0">
                                              <p:val>
                                                <p:strVal val="1+#ppt_w/2"/>
                                              </p:val>
                                            </p:tav>
                                            <p:tav tm="100000">
                                              <p:val>
                                                <p:strVal val="#ppt_x"/>
                                              </p:val>
                                            </p:tav>
                                          </p:tavLst>
                                        </p:anim>
                                        <p:anim calcmode="lin" valueType="num">
                                          <p:cBhvr additive="base">
                                            <p:cTn id="17" dur="2000" fill="hold"/>
                                            <p:tgtEl>
                                              <p:spTgt spid="84"/>
                                            </p:tgtEl>
                                            <p:attrNameLst>
                                              <p:attrName>ppt_y</p:attrName>
                                            </p:attrNameLst>
                                          </p:cBhvr>
                                          <p:tavLst>
                                            <p:tav tm="0">
                                              <p:val>
                                                <p:strVal val="0-#ppt_h/2"/>
                                              </p:val>
                                            </p:tav>
                                            <p:tav tm="100000">
                                              <p:val>
                                                <p:strVal val="#ppt_y"/>
                                              </p:val>
                                            </p:tav>
                                          </p:tavLst>
                                        </p:anim>
                                      </p:childTnLst>
                                    </p:cTn>
                                  </p:par>
                                  <p:par>
                                    <p:cTn id="18" presetID="2" presetClass="entr" presetSubtype="12" accel="52000" fill="hold" nodeType="withEffect">
                                      <p:stCondLst>
                                        <p:cond delay="0"/>
                                      </p:stCondLst>
                                      <p:childTnLst>
                                        <p:set>
                                          <p:cBhvr>
                                            <p:cTn id="19" dur="1" fill="hold">
                                              <p:stCondLst>
                                                <p:cond delay="0"/>
                                              </p:stCondLst>
                                            </p:cTn>
                                            <p:tgtEl>
                                              <p:spTgt spid="85"/>
                                            </p:tgtEl>
                                            <p:attrNameLst>
                                              <p:attrName>style.visibility</p:attrName>
                                            </p:attrNameLst>
                                          </p:cBhvr>
                                          <p:to>
                                            <p:strVal val="visible"/>
                                          </p:to>
                                        </p:set>
                                        <p:anim calcmode="lin" valueType="num">
                                          <p:cBhvr additive="base">
                                            <p:cTn id="20" dur="2000" fill="hold"/>
                                            <p:tgtEl>
                                              <p:spTgt spid="85"/>
                                            </p:tgtEl>
                                            <p:attrNameLst>
                                              <p:attrName>ppt_x</p:attrName>
                                            </p:attrNameLst>
                                          </p:cBhvr>
                                          <p:tavLst>
                                            <p:tav tm="0">
                                              <p:val>
                                                <p:strVal val="0-#ppt_w/2"/>
                                              </p:val>
                                            </p:tav>
                                            <p:tav tm="100000">
                                              <p:val>
                                                <p:strVal val="#ppt_x"/>
                                              </p:val>
                                            </p:tav>
                                          </p:tavLst>
                                        </p:anim>
                                        <p:anim calcmode="lin" valueType="num">
                                          <p:cBhvr additive="base">
                                            <p:cTn id="21" dur="2000" fill="hold"/>
                                            <p:tgtEl>
                                              <p:spTgt spid="85"/>
                                            </p:tgtEl>
                                            <p:attrNameLst>
                                              <p:attrName>ppt_y</p:attrName>
                                            </p:attrNameLst>
                                          </p:cBhvr>
                                          <p:tavLst>
                                            <p:tav tm="0">
                                              <p:val>
                                                <p:strVal val="1+#ppt_h/2"/>
                                              </p:val>
                                            </p:tav>
                                            <p:tav tm="100000">
                                              <p:val>
                                                <p:strVal val="#ppt_y"/>
                                              </p:val>
                                            </p:tav>
                                          </p:tavLst>
                                        </p:anim>
                                      </p:childTnLst>
                                    </p:cTn>
                                  </p:par>
                                  <p:par>
                                    <p:cTn id="22" presetID="2" presetClass="entr" presetSubtype="3" accel="52000" fill="hold" nodeType="with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2000" fill="hold"/>
                                            <p:tgtEl>
                                              <p:spTgt spid="86"/>
                                            </p:tgtEl>
                                            <p:attrNameLst>
                                              <p:attrName>ppt_x</p:attrName>
                                            </p:attrNameLst>
                                          </p:cBhvr>
                                          <p:tavLst>
                                            <p:tav tm="0">
                                              <p:val>
                                                <p:strVal val="1+#ppt_w/2"/>
                                              </p:val>
                                            </p:tav>
                                            <p:tav tm="100000">
                                              <p:val>
                                                <p:strVal val="#ppt_x"/>
                                              </p:val>
                                            </p:tav>
                                          </p:tavLst>
                                        </p:anim>
                                        <p:anim calcmode="lin" valueType="num">
                                          <p:cBhvr additive="base">
                                            <p:cTn id="25" dur="2000" fill="hold"/>
                                            <p:tgtEl>
                                              <p:spTgt spid="86"/>
                                            </p:tgtEl>
                                            <p:attrNameLst>
                                              <p:attrName>ppt_y</p:attrName>
                                            </p:attrNameLst>
                                          </p:cBhvr>
                                          <p:tavLst>
                                            <p:tav tm="0">
                                              <p:val>
                                                <p:strVal val="0-#ppt_h/2"/>
                                              </p:val>
                                            </p:tav>
                                            <p:tav tm="100000">
                                              <p:val>
                                                <p:strVal val="#ppt_y"/>
                                              </p:val>
                                            </p:tav>
                                          </p:tavLst>
                                        </p:anim>
                                      </p:childTnLst>
                                    </p:cTn>
                                  </p:par>
                                  <p:par>
                                    <p:cTn id="26" presetID="2" presetClass="entr" presetSubtype="12" accel="52000" fill="hold" nodeType="withEffect">
                                      <p:stCondLst>
                                        <p:cond delay="0"/>
                                      </p:stCondLst>
                                      <p:childTnLst>
                                        <p:set>
                                          <p:cBhvr>
                                            <p:cTn id="27" dur="1" fill="hold">
                                              <p:stCondLst>
                                                <p:cond delay="0"/>
                                              </p:stCondLst>
                                            </p:cTn>
                                            <p:tgtEl>
                                              <p:spTgt spid="87"/>
                                            </p:tgtEl>
                                            <p:attrNameLst>
                                              <p:attrName>style.visibility</p:attrName>
                                            </p:attrNameLst>
                                          </p:cBhvr>
                                          <p:to>
                                            <p:strVal val="visible"/>
                                          </p:to>
                                        </p:set>
                                        <p:anim calcmode="lin" valueType="num">
                                          <p:cBhvr additive="base">
                                            <p:cTn id="28" dur="2000" fill="hold"/>
                                            <p:tgtEl>
                                              <p:spTgt spid="87"/>
                                            </p:tgtEl>
                                            <p:attrNameLst>
                                              <p:attrName>ppt_x</p:attrName>
                                            </p:attrNameLst>
                                          </p:cBhvr>
                                          <p:tavLst>
                                            <p:tav tm="0">
                                              <p:val>
                                                <p:strVal val="0-#ppt_w/2"/>
                                              </p:val>
                                            </p:tav>
                                            <p:tav tm="100000">
                                              <p:val>
                                                <p:strVal val="#ppt_x"/>
                                              </p:val>
                                            </p:tav>
                                          </p:tavLst>
                                        </p:anim>
                                        <p:anim calcmode="lin" valueType="num">
                                          <p:cBhvr additive="base">
                                            <p:cTn id="29" dur="2000" fill="hold"/>
                                            <p:tgtEl>
                                              <p:spTgt spid="87"/>
                                            </p:tgtEl>
                                            <p:attrNameLst>
                                              <p:attrName>ppt_y</p:attrName>
                                            </p:attrNameLst>
                                          </p:cBhvr>
                                          <p:tavLst>
                                            <p:tav tm="0">
                                              <p:val>
                                                <p:strVal val="1+#ppt_h/2"/>
                                              </p:val>
                                            </p:tav>
                                            <p:tav tm="100000">
                                              <p:val>
                                                <p:strVal val="#ppt_y"/>
                                              </p:val>
                                            </p:tav>
                                          </p:tavLst>
                                        </p:anim>
                                      </p:childTnLst>
                                    </p:cTn>
                                  </p:par>
                                  <p:par>
                                    <p:cTn id="30" presetID="2" presetClass="entr" presetSubtype="3" accel="52000" fill="hold" nodeType="withEffect">
                                      <p:stCondLst>
                                        <p:cond delay="0"/>
                                      </p:stCondLst>
                                      <p:childTnLst>
                                        <p:set>
                                          <p:cBhvr>
                                            <p:cTn id="31" dur="1" fill="hold">
                                              <p:stCondLst>
                                                <p:cond delay="0"/>
                                              </p:stCondLst>
                                            </p:cTn>
                                            <p:tgtEl>
                                              <p:spTgt spid="88"/>
                                            </p:tgtEl>
                                            <p:attrNameLst>
                                              <p:attrName>style.visibility</p:attrName>
                                            </p:attrNameLst>
                                          </p:cBhvr>
                                          <p:to>
                                            <p:strVal val="visible"/>
                                          </p:to>
                                        </p:set>
                                        <p:anim calcmode="lin" valueType="num">
                                          <p:cBhvr additive="base">
                                            <p:cTn id="32" dur="2000" fill="hold"/>
                                            <p:tgtEl>
                                              <p:spTgt spid="88"/>
                                            </p:tgtEl>
                                            <p:attrNameLst>
                                              <p:attrName>ppt_x</p:attrName>
                                            </p:attrNameLst>
                                          </p:cBhvr>
                                          <p:tavLst>
                                            <p:tav tm="0">
                                              <p:val>
                                                <p:strVal val="1+#ppt_w/2"/>
                                              </p:val>
                                            </p:tav>
                                            <p:tav tm="100000">
                                              <p:val>
                                                <p:strVal val="#ppt_x"/>
                                              </p:val>
                                            </p:tav>
                                          </p:tavLst>
                                        </p:anim>
                                        <p:anim calcmode="lin" valueType="num">
                                          <p:cBhvr additive="base">
                                            <p:cTn id="33" dur="2000" fill="hold"/>
                                            <p:tgtEl>
                                              <p:spTgt spid="88"/>
                                            </p:tgtEl>
                                            <p:attrNameLst>
                                              <p:attrName>ppt_y</p:attrName>
                                            </p:attrNameLst>
                                          </p:cBhvr>
                                          <p:tavLst>
                                            <p:tav tm="0">
                                              <p:val>
                                                <p:strVal val="0-#ppt_h/2"/>
                                              </p:val>
                                            </p:tav>
                                            <p:tav tm="100000">
                                              <p:val>
                                                <p:strVal val="#ppt_y"/>
                                              </p:val>
                                            </p:tav>
                                          </p:tavLst>
                                        </p:anim>
                                      </p:childTnLst>
                                    </p:cTn>
                                  </p:par>
                                  <p:par>
                                    <p:cTn id="34" presetID="42" presetClass="entr" presetSubtype="0" fill="hold" nodeType="withEffect">
                                      <p:stCondLst>
                                        <p:cond delay="140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1000"/>
                                            <p:tgtEl>
                                              <p:spTgt spid="40"/>
                                            </p:tgtEl>
                                          </p:cBhvr>
                                        </p:animEffect>
                                        <p:anim calcmode="lin" valueType="num">
                                          <p:cBhvr>
                                            <p:cTn id="37" dur="1000" fill="hold"/>
                                            <p:tgtEl>
                                              <p:spTgt spid="40"/>
                                            </p:tgtEl>
                                            <p:attrNameLst>
                                              <p:attrName>ppt_x</p:attrName>
                                            </p:attrNameLst>
                                          </p:cBhvr>
                                          <p:tavLst>
                                            <p:tav tm="0">
                                              <p:val>
                                                <p:strVal val="#ppt_x"/>
                                              </p:val>
                                            </p:tav>
                                            <p:tav tm="100000">
                                              <p:val>
                                                <p:strVal val="#ppt_x"/>
                                              </p:val>
                                            </p:tav>
                                          </p:tavLst>
                                        </p:anim>
                                        <p:anim calcmode="lin" valueType="num">
                                          <p:cBhvr>
                                            <p:cTn id="38" dur="1000" fill="hold"/>
                                            <p:tgtEl>
                                              <p:spTgt spid="40"/>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16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1000"/>
                                            <p:tgtEl>
                                              <p:spTgt spid="43"/>
                                            </p:tgtEl>
                                          </p:cBhvr>
                                        </p:animEffect>
                                        <p:anim calcmode="lin" valueType="num">
                                          <p:cBhvr>
                                            <p:cTn id="42" dur="1000" fill="hold"/>
                                            <p:tgtEl>
                                              <p:spTgt spid="43"/>
                                            </p:tgtEl>
                                            <p:attrNameLst>
                                              <p:attrName>ppt_x</p:attrName>
                                            </p:attrNameLst>
                                          </p:cBhvr>
                                          <p:tavLst>
                                            <p:tav tm="0">
                                              <p:val>
                                                <p:strVal val="#ppt_x"/>
                                              </p:val>
                                            </p:tav>
                                            <p:tav tm="100000">
                                              <p:val>
                                                <p:strVal val="#ppt_x"/>
                                              </p:val>
                                            </p:tav>
                                          </p:tavLst>
                                        </p:anim>
                                        <p:anim calcmode="lin" valueType="num">
                                          <p:cBhvr>
                                            <p:cTn id="43" dur="1000" fill="hold"/>
                                            <p:tgtEl>
                                              <p:spTgt spid="4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18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200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1000"/>
                                            <p:tgtEl>
                                              <p:spTgt spid="49"/>
                                            </p:tgtEl>
                                          </p:cBhvr>
                                        </p:animEffect>
                                        <p:anim calcmode="lin" valueType="num">
                                          <p:cBhvr>
                                            <p:cTn id="52" dur="1000" fill="hold"/>
                                            <p:tgtEl>
                                              <p:spTgt spid="49"/>
                                            </p:tgtEl>
                                            <p:attrNameLst>
                                              <p:attrName>ppt_x</p:attrName>
                                            </p:attrNameLst>
                                          </p:cBhvr>
                                          <p:tavLst>
                                            <p:tav tm="0">
                                              <p:val>
                                                <p:strVal val="#ppt_x"/>
                                              </p:val>
                                            </p:tav>
                                            <p:tav tm="100000">
                                              <p:val>
                                                <p:strVal val="#ppt_x"/>
                                              </p:val>
                                            </p:tav>
                                          </p:tavLst>
                                        </p:anim>
                                        <p:anim calcmode="lin" valueType="num">
                                          <p:cBhvr>
                                            <p:cTn id="53" dur="1000" fill="hold"/>
                                            <p:tgtEl>
                                              <p:spTgt spid="49"/>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220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1000"/>
                                            <p:tgtEl>
                                              <p:spTgt spid="52"/>
                                            </p:tgtEl>
                                          </p:cBhvr>
                                        </p:animEffect>
                                        <p:anim calcmode="lin" valueType="num">
                                          <p:cBhvr>
                                            <p:cTn id="57" dur="1000" fill="hold"/>
                                            <p:tgtEl>
                                              <p:spTgt spid="52"/>
                                            </p:tgtEl>
                                            <p:attrNameLst>
                                              <p:attrName>ppt_x</p:attrName>
                                            </p:attrNameLst>
                                          </p:cBhvr>
                                          <p:tavLst>
                                            <p:tav tm="0">
                                              <p:val>
                                                <p:strVal val="#ppt_x"/>
                                              </p:val>
                                            </p:tav>
                                            <p:tav tm="100000">
                                              <p:val>
                                                <p:strVal val="#ppt_x"/>
                                              </p:val>
                                            </p:tav>
                                          </p:tavLst>
                                        </p:anim>
                                        <p:anim calcmode="lin" valueType="num">
                                          <p:cBhvr>
                                            <p:cTn id="5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团队努力方向</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Team Efforts</a:t>
            </a:r>
          </a:p>
        </p:txBody>
      </p:sp>
      <p:sp>
        <p:nvSpPr>
          <p:cNvPr id="81" name="椭圆 54"/>
          <p:cNvSpPr/>
          <p:nvPr/>
        </p:nvSpPr>
        <p:spPr>
          <a:xfrm>
            <a:off x="3781396" y="2395014"/>
            <a:ext cx="4636869" cy="2402897"/>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Box 3"/>
          <p:cNvSpPr txBox="1"/>
          <p:nvPr/>
        </p:nvSpPr>
        <p:spPr>
          <a:xfrm>
            <a:off x="2139105" y="2254758"/>
            <a:ext cx="901208" cy="379656"/>
          </a:xfrm>
          <a:prstGeom prst="rect">
            <a:avLst/>
          </a:prstGeom>
          <a:noFill/>
        </p:spPr>
        <p:txBody>
          <a:bodyPr wrap="none" rtlCol="0">
            <a:spAutoFit/>
          </a:bodyPr>
          <a:lstStyle/>
          <a:p>
            <a:pPr algn="ctr"/>
            <a:r>
              <a:rPr lang="zh-CN" altLang="en-US" sz="1867" dirty="0">
                <a:solidFill>
                  <a:schemeClr val="tx1">
                    <a:lumMod val="50000"/>
                    <a:lumOff val="50000"/>
                  </a:schemeClr>
                </a:solidFill>
                <a:latin typeface="微软雅黑" pitchFamily="34" charset="-122"/>
                <a:ea typeface="微软雅黑" pitchFamily="34" charset="-122"/>
              </a:rPr>
              <a:t>方向一</a:t>
            </a:r>
          </a:p>
        </p:txBody>
      </p:sp>
      <p:cxnSp>
        <p:nvCxnSpPr>
          <p:cNvPr id="83" name="直接连接符 82"/>
          <p:cNvCxnSpPr/>
          <p:nvPr/>
        </p:nvCxnSpPr>
        <p:spPr>
          <a:xfrm flipV="1">
            <a:off x="3518698" y="2389705"/>
            <a:ext cx="2551903" cy="28307"/>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4071736" y="2389706"/>
            <a:ext cx="1998864" cy="1405789"/>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5235517" y="2389707"/>
            <a:ext cx="835083" cy="2372619"/>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flipV="1">
            <a:off x="6070602" y="2389707"/>
            <a:ext cx="894095" cy="2289535"/>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6070600" y="2389706"/>
            <a:ext cx="1953653" cy="1405789"/>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6070600" y="2389704"/>
            <a:ext cx="2481712" cy="18408"/>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TextBox 16"/>
          <p:cNvSpPr txBox="1"/>
          <p:nvPr/>
        </p:nvSpPr>
        <p:spPr>
          <a:xfrm>
            <a:off x="705499" y="2627144"/>
            <a:ext cx="2383855" cy="532453"/>
          </a:xfrm>
          <a:prstGeom prst="rect">
            <a:avLst/>
          </a:prstGeom>
          <a:noFill/>
        </p:spPr>
        <p:txBody>
          <a:bodyPr wrap="square" rtlCol="0">
            <a:spAutoFit/>
          </a:bodyPr>
          <a:lstStyle/>
          <a:p>
            <a:pPr algn="r">
              <a:lnSpc>
                <a:spcPct val="130000"/>
              </a:lnSpc>
              <a:defRPr/>
            </a:pPr>
            <a:r>
              <a:rPr lang="zh-CN" altLang="en-US" sz="11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p>
        </p:txBody>
      </p:sp>
      <p:sp>
        <p:nvSpPr>
          <p:cNvPr id="97" name="TextBox 18"/>
          <p:cNvSpPr txBox="1"/>
          <p:nvPr/>
        </p:nvSpPr>
        <p:spPr>
          <a:xfrm>
            <a:off x="1295391" y="4075743"/>
            <a:ext cx="2514882" cy="532453"/>
          </a:xfrm>
          <a:prstGeom prst="rect">
            <a:avLst/>
          </a:prstGeom>
          <a:noFill/>
        </p:spPr>
        <p:txBody>
          <a:bodyPr wrap="square" rtlCol="0">
            <a:spAutoFit/>
          </a:bodyPr>
          <a:lstStyle/>
          <a:p>
            <a:pPr algn="r">
              <a:lnSpc>
                <a:spcPct val="130000"/>
              </a:lnSpc>
              <a:defRPr/>
            </a:pPr>
            <a:r>
              <a:rPr lang="zh-CN" altLang="en-US" sz="11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p>
        </p:txBody>
      </p:sp>
      <p:sp>
        <p:nvSpPr>
          <p:cNvPr id="100" name="TextBox 21"/>
          <p:cNvSpPr txBox="1"/>
          <p:nvPr/>
        </p:nvSpPr>
        <p:spPr>
          <a:xfrm>
            <a:off x="6652575" y="5101475"/>
            <a:ext cx="901209" cy="379656"/>
          </a:xfrm>
          <a:prstGeom prst="rect">
            <a:avLst/>
          </a:prstGeom>
          <a:noFill/>
        </p:spPr>
        <p:txBody>
          <a:bodyPr wrap="none" rtlCol="0">
            <a:spAutoFit/>
          </a:bodyPr>
          <a:lstStyle/>
          <a:p>
            <a:r>
              <a:rPr lang="zh-CN" altLang="en-US" sz="1867" dirty="0">
                <a:solidFill>
                  <a:schemeClr val="tx1">
                    <a:lumMod val="50000"/>
                    <a:lumOff val="50000"/>
                  </a:schemeClr>
                </a:solidFill>
                <a:latin typeface="微软雅黑" pitchFamily="34" charset="-122"/>
                <a:ea typeface="微软雅黑" pitchFamily="34" charset="-122"/>
              </a:rPr>
              <a:t>方向四</a:t>
            </a:r>
          </a:p>
        </p:txBody>
      </p:sp>
      <p:sp>
        <p:nvSpPr>
          <p:cNvPr id="101" name="TextBox 22"/>
          <p:cNvSpPr txBox="1"/>
          <p:nvPr/>
        </p:nvSpPr>
        <p:spPr>
          <a:xfrm>
            <a:off x="6652575" y="5472129"/>
            <a:ext cx="3408379" cy="511037"/>
          </a:xfrm>
          <a:prstGeom prst="rect">
            <a:avLst/>
          </a:prstGeom>
          <a:noFill/>
        </p:spPr>
        <p:txBody>
          <a:bodyPr wrap="square" rtlCol="0">
            <a:spAutoFit/>
          </a:bodyPr>
          <a:lstStyle/>
          <a:p>
            <a:pPr>
              <a:lnSpc>
                <a:spcPct val="130000"/>
              </a:lnSpc>
              <a:defRPr/>
            </a:pPr>
            <a:r>
              <a:rPr lang="zh-CN" altLang="en-US" sz="11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p>
        </p:txBody>
      </p:sp>
      <p:sp>
        <p:nvSpPr>
          <p:cNvPr id="102" name="TextBox 23"/>
          <p:cNvSpPr txBox="1"/>
          <p:nvPr/>
        </p:nvSpPr>
        <p:spPr>
          <a:xfrm>
            <a:off x="8205220" y="4110474"/>
            <a:ext cx="901209" cy="379656"/>
          </a:xfrm>
          <a:prstGeom prst="rect">
            <a:avLst/>
          </a:prstGeom>
          <a:noFill/>
        </p:spPr>
        <p:txBody>
          <a:bodyPr wrap="none" rtlCol="0">
            <a:spAutoFit/>
          </a:bodyPr>
          <a:lstStyle/>
          <a:p>
            <a:r>
              <a:rPr lang="zh-CN" altLang="en-US" sz="1867" dirty="0">
                <a:solidFill>
                  <a:schemeClr val="tx1">
                    <a:lumMod val="50000"/>
                    <a:lumOff val="50000"/>
                  </a:schemeClr>
                </a:solidFill>
                <a:latin typeface="微软雅黑" pitchFamily="34" charset="-122"/>
                <a:ea typeface="微软雅黑" pitchFamily="34" charset="-122"/>
              </a:rPr>
              <a:t>方向五</a:t>
            </a:r>
          </a:p>
        </p:txBody>
      </p:sp>
      <p:sp>
        <p:nvSpPr>
          <p:cNvPr id="103" name="TextBox 24"/>
          <p:cNvSpPr txBox="1"/>
          <p:nvPr/>
        </p:nvSpPr>
        <p:spPr>
          <a:xfrm>
            <a:off x="8193225" y="4464839"/>
            <a:ext cx="2766876" cy="532453"/>
          </a:xfrm>
          <a:prstGeom prst="rect">
            <a:avLst/>
          </a:prstGeom>
          <a:noFill/>
        </p:spPr>
        <p:txBody>
          <a:bodyPr wrap="square" rtlCol="0">
            <a:spAutoFit/>
          </a:bodyPr>
          <a:lstStyle/>
          <a:p>
            <a:pPr>
              <a:lnSpc>
                <a:spcPct val="130000"/>
              </a:lnSpc>
              <a:defRPr/>
            </a:pPr>
            <a:r>
              <a:rPr lang="zh-CN" altLang="en-US" sz="11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p>
        </p:txBody>
      </p:sp>
      <p:sp>
        <p:nvSpPr>
          <p:cNvPr id="104" name="TextBox 25"/>
          <p:cNvSpPr txBox="1"/>
          <p:nvPr/>
        </p:nvSpPr>
        <p:spPr>
          <a:xfrm>
            <a:off x="8887431" y="2314373"/>
            <a:ext cx="901209" cy="379656"/>
          </a:xfrm>
          <a:prstGeom prst="rect">
            <a:avLst/>
          </a:prstGeom>
          <a:noFill/>
        </p:spPr>
        <p:txBody>
          <a:bodyPr wrap="none" rtlCol="0">
            <a:spAutoFit/>
          </a:bodyPr>
          <a:lstStyle/>
          <a:p>
            <a:r>
              <a:rPr lang="zh-CN" altLang="en-US" sz="1867" dirty="0">
                <a:solidFill>
                  <a:schemeClr val="tx1">
                    <a:lumMod val="50000"/>
                    <a:lumOff val="50000"/>
                  </a:schemeClr>
                </a:solidFill>
                <a:latin typeface="微软雅黑" pitchFamily="34" charset="-122"/>
                <a:ea typeface="微软雅黑" pitchFamily="34" charset="-122"/>
              </a:rPr>
              <a:t>方向六</a:t>
            </a:r>
          </a:p>
        </p:txBody>
      </p:sp>
      <p:sp>
        <p:nvSpPr>
          <p:cNvPr id="105" name="TextBox 26"/>
          <p:cNvSpPr txBox="1"/>
          <p:nvPr/>
        </p:nvSpPr>
        <p:spPr>
          <a:xfrm>
            <a:off x="8859337" y="2634414"/>
            <a:ext cx="2519864" cy="532453"/>
          </a:xfrm>
          <a:prstGeom prst="rect">
            <a:avLst/>
          </a:prstGeom>
          <a:noFill/>
        </p:spPr>
        <p:txBody>
          <a:bodyPr wrap="square" rtlCol="0">
            <a:spAutoFit/>
          </a:bodyPr>
          <a:lstStyle/>
          <a:p>
            <a:pPr>
              <a:lnSpc>
                <a:spcPct val="130000"/>
              </a:lnSpc>
              <a:defRPr/>
            </a:pPr>
            <a:r>
              <a:rPr lang="zh-CN" altLang="en-US" sz="11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p>
        </p:txBody>
      </p:sp>
      <p:grpSp>
        <p:nvGrpSpPr>
          <p:cNvPr id="48" name="组合 47"/>
          <p:cNvGrpSpPr/>
          <p:nvPr/>
        </p:nvGrpSpPr>
        <p:grpSpPr>
          <a:xfrm>
            <a:off x="2653766" y="2140229"/>
            <a:ext cx="1544530" cy="1581027"/>
            <a:chOff x="2160003" y="2746644"/>
            <a:chExt cx="3526233" cy="3609554"/>
          </a:xfrm>
        </p:grpSpPr>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50" name="椭圆 49"/>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5684947" y="4194334"/>
            <a:ext cx="1608702" cy="1647384"/>
            <a:chOff x="5528177" y="3619500"/>
            <a:chExt cx="3565023" cy="3650745"/>
          </a:xfrm>
        </p:grpSpPr>
        <p:pic>
          <p:nvPicPr>
            <p:cNvPr id="129" name="图片 1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30" name="椭圆 129"/>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6758766" y="3526885"/>
            <a:ext cx="1544530" cy="1581027"/>
            <a:chOff x="2160003" y="2746644"/>
            <a:chExt cx="3526233" cy="3609554"/>
          </a:xfrm>
        </p:grpSpPr>
        <p:pic>
          <p:nvPicPr>
            <p:cNvPr id="132" name="图片 1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133" name="椭圆 132"/>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2682922" y="1382827"/>
            <a:ext cx="4498096" cy="4606254"/>
            <a:chOff x="2813360" y="6829953"/>
            <a:chExt cx="4498096" cy="4606254"/>
          </a:xfrm>
        </p:grpSpPr>
        <p:grpSp>
          <p:nvGrpSpPr>
            <p:cNvPr id="112" name="组合 111"/>
            <p:cNvGrpSpPr/>
            <p:nvPr/>
          </p:nvGrpSpPr>
          <p:grpSpPr>
            <a:xfrm>
              <a:off x="2813360" y="6829953"/>
              <a:ext cx="4498096" cy="4606254"/>
              <a:chOff x="5528177" y="3619500"/>
              <a:chExt cx="3565023" cy="3650745"/>
            </a:xfrm>
          </p:grpSpPr>
          <p:pic>
            <p:nvPicPr>
              <p:cNvPr id="113" name="图片 1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14" name="椭圆 113"/>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TextBox 29"/>
            <p:cNvSpPr txBox="1"/>
            <p:nvPr/>
          </p:nvSpPr>
          <p:spPr>
            <a:xfrm>
              <a:off x="5945120" y="7521851"/>
              <a:ext cx="697628" cy="707886"/>
            </a:xfrm>
            <a:prstGeom prst="rect">
              <a:avLst/>
            </a:prstGeom>
            <a:noFill/>
          </p:spPr>
          <p:txBody>
            <a:bodyPr wrap="none" rtlCol="0">
              <a:spAutoFit/>
            </a:bodyPr>
            <a:lstStyle/>
            <a:p>
              <a:pPr algn="ctr" fontAlgn="auto">
                <a:spcBef>
                  <a:spcPts val="0"/>
                </a:spcBef>
                <a:spcAft>
                  <a:spcPts val="0"/>
                </a:spcAft>
                <a:defRPr/>
              </a:pPr>
              <a:r>
                <a:rPr lang="zh-CN" altLang="en-US" sz="2000" dirty="0">
                  <a:solidFill>
                    <a:schemeClr val="tx1">
                      <a:lumMod val="50000"/>
                      <a:lumOff val="50000"/>
                    </a:schemeClr>
                  </a:solidFill>
                  <a:latin typeface="微软雅黑" pitchFamily="34" charset="-122"/>
                  <a:ea typeface="微软雅黑" pitchFamily="34" charset="-122"/>
                </a:rPr>
                <a:t>努力</a:t>
              </a:r>
              <a:endParaRPr lang="en-US" altLang="zh-CN" sz="2000" dirty="0">
                <a:solidFill>
                  <a:schemeClr val="tx1">
                    <a:lumMod val="50000"/>
                    <a:lumOff val="50000"/>
                  </a:schemeClr>
                </a:solidFill>
                <a:latin typeface="微软雅黑" pitchFamily="34" charset="-122"/>
                <a:ea typeface="微软雅黑" pitchFamily="34" charset="-122"/>
              </a:endParaRPr>
            </a:p>
            <a:p>
              <a:pPr algn="ctr" fontAlgn="auto">
                <a:spcBef>
                  <a:spcPts val="0"/>
                </a:spcBef>
                <a:spcAft>
                  <a:spcPts val="0"/>
                </a:spcAft>
                <a:defRPr/>
              </a:pPr>
              <a:r>
                <a:rPr lang="zh-CN" altLang="en-US" sz="2000" dirty="0">
                  <a:solidFill>
                    <a:schemeClr val="tx1">
                      <a:lumMod val="50000"/>
                      <a:lumOff val="50000"/>
                    </a:schemeClr>
                  </a:solidFill>
                  <a:latin typeface="微软雅黑" pitchFamily="34" charset="-122"/>
                  <a:ea typeface="微软雅黑" pitchFamily="34" charset="-122"/>
                </a:rPr>
                <a:t>方向</a:t>
              </a:r>
            </a:p>
          </p:txBody>
        </p:sp>
      </p:grpSp>
      <p:sp>
        <p:nvSpPr>
          <p:cNvPr id="96" name="TextBox 17"/>
          <p:cNvSpPr txBox="1"/>
          <p:nvPr/>
        </p:nvSpPr>
        <p:spPr>
          <a:xfrm>
            <a:off x="2825084" y="3690827"/>
            <a:ext cx="901208" cy="379656"/>
          </a:xfrm>
          <a:prstGeom prst="rect">
            <a:avLst/>
          </a:prstGeom>
          <a:noFill/>
        </p:spPr>
        <p:txBody>
          <a:bodyPr wrap="none" rtlCol="0">
            <a:spAutoFit/>
          </a:bodyPr>
          <a:lstStyle/>
          <a:p>
            <a:pPr algn="ctr"/>
            <a:r>
              <a:rPr lang="zh-CN" altLang="en-US" sz="1867" dirty="0">
                <a:solidFill>
                  <a:schemeClr val="tx1">
                    <a:lumMod val="50000"/>
                    <a:lumOff val="50000"/>
                  </a:schemeClr>
                </a:solidFill>
                <a:latin typeface="微软雅黑" pitchFamily="34" charset="-122"/>
                <a:ea typeface="微软雅黑" pitchFamily="34" charset="-122"/>
              </a:rPr>
              <a:t>方向二</a:t>
            </a:r>
          </a:p>
        </p:txBody>
      </p:sp>
      <p:sp>
        <p:nvSpPr>
          <p:cNvPr id="98" name="TextBox 19"/>
          <p:cNvSpPr txBox="1"/>
          <p:nvPr/>
        </p:nvSpPr>
        <p:spPr>
          <a:xfrm>
            <a:off x="4612346" y="5095109"/>
            <a:ext cx="901208" cy="379656"/>
          </a:xfrm>
          <a:prstGeom prst="rect">
            <a:avLst/>
          </a:prstGeom>
          <a:noFill/>
        </p:spPr>
        <p:txBody>
          <a:bodyPr wrap="none" rtlCol="0">
            <a:spAutoFit/>
          </a:bodyPr>
          <a:lstStyle/>
          <a:p>
            <a:pPr algn="ctr"/>
            <a:r>
              <a:rPr lang="zh-CN" altLang="en-US" sz="1867" dirty="0">
                <a:solidFill>
                  <a:schemeClr val="tx1">
                    <a:lumMod val="50000"/>
                    <a:lumOff val="50000"/>
                  </a:schemeClr>
                </a:solidFill>
                <a:latin typeface="微软雅黑" pitchFamily="34" charset="-122"/>
                <a:ea typeface="微软雅黑" pitchFamily="34" charset="-122"/>
              </a:rPr>
              <a:t>方向三</a:t>
            </a:r>
          </a:p>
        </p:txBody>
      </p:sp>
      <p:sp>
        <p:nvSpPr>
          <p:cNvPr id="99" name="TextBox 20"/>
          <p:cNvSpPr txBox="1"/>
          <p:nvPr/>
        </p:nvSpPr>
        <p:spPr>
          <a:xfrm>
            <a:off x="2061786" y="5486686"/>
            <a:ext cx="3408379" cy="511037"/>
          </a:xfrm>
          <a:prstGeom prst="rect">
            <a:avLst/>
          </a:prstGeom>
          <a:noFill/>
        </p:spPr>
        <p:txBody>
          <a:bodyPr wrap="square" rtlCol="0">
            <a:spAutoFit/>
          </a:bodyPr>
          <a:lstStyle/>
          <a:p>
            <a:pPr algn="r">
              <a:lnSpc>
                <a:spcPct val="130000"/>
              </a:lnSpc>
              <a:defRPr/>
            </a:pPr>
            <a:r>
              <a:rPr lang="zh-CN" altLang="en-US" sz="11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p>
        </p:txBody>
      </p:sp>
      <p:grpSp>
        <p:nvGrpSpPr>
          <p:cNvPr id="118" name="组合 117"/>
          <p:cNvGrpSpPr/>
          <p:nvPr/>
        </p:nvGrpSpPr>
        <p:grpSpPr>
          <a:xfrm>
            <a:off x="3054217" y="3306124"/>
            <a:ext cx="1608702" cy="1647384"/>
            <a:chOff x="5528177" y="3619500"/>
            <a:chExt cx="3565023" cy="3650745"/>
          </a:xfrm>
        </p:grpSpPr>
        <p:pic>
          <p:nvPicPr>
            <p:cNvPr id="120" name="图片 1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21" name="椭圆 120"/>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4061849" y="4192022"/>
            <a:ext cx="1544530" cy="1581027"/>
            <a:chOff x="2160003" y="2746644"/>
            <a:chExt cx="3526233" cy="3609554"/>
          </a:xfrm>
        </p:grpSpPr>
        <p:pic>
          <p:nvPicPr>
            <p:cNvPr id="126" name="图片 1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127" name="椭圆 126"/>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6" name="组合 135"/>
          <p:cNvGrpSpPr/>
          <p:nvPr/>
        </p:nvGrpSpPr>
        <p:grpSpPr>
          <a:xfrm>
            <a:off x="7211750" y="2148111"/>
            <a:ext cx="1608702" cy="1647384"/>
            <a:chOff x="5528177" y="3619500"/>
            <a:chExt cx="3565023" cy="3650745"/>
          </a:xfrm>
        </p:grpSpPr>
        <p:pic>
          <p:nvPicPr>
            <p:cNvPr id="137" name="图片 1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38" name="椭圆 137"/>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48090789"/>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14:presetBounceEnd="44000">
                                      <p:stCondLst>
                                        <p:cond delay="0"/>
                                      </p:stCondLst>
                                      <p:childTnLst>
                                        <p:set>
                                          <p:cBhvr>
                                            <p:cTn id="15" dur="1" fill="hold">
                                              <p:stCondLst>
                                                <p:cond delay="0"/>
                                              </p:stCondLst>
                                            </p:cTn>
                                            <p:tgtEl>
                                              <p:spTgt spid="116"/>
                                            </p:tgtEl>
                                            <p:attrNameLst>
                                              <p:attrName>style.visibility</p:attrName>
                                            </p:attrNameLst>
                                          </p:cBhvr>
                                          <p:to>
                                            <p:strVal val="visible"/>
                                          </p:to>
                                        </p:set>
                                        <p:anim calcmode="lin" valueType="num" p14:bounceEnd="44000">
                                          <p:cBhvr additive="base">
                                            <p:cTn id="16" dur="500" fill="hold"/>
                                            <p:tgtEl>
                                              <p:spTgt spid="116"/>
                                            </p:tgtEl>
                                            <p:attrNameLst>
                                              <p:attrName>ppt_x</p:attrName>
                                            </p:attrNameLst>
                                          </p:cBhvr>
                                          <p:tavLst>
                                            <p:tav tm="0">
                                              <p:val>
                                                <p:strVal val="#ppt_x"/>
                                              </p:val>
                                            </p:tav>
                                            <p:tav tm="100000">
                                              <p:val>
                                                <p:strVal val="#ppt_x"/>
                                              </p:val>
                                            </p:tav>
                                          </p:tavLst>
                                        </p:anim>
                                        <p:anim calcmode="lin" valueType="num" p14:bounceEnd="44000">
                                          <p:cBhvr additive="base">
                                            <p:cTn id="17" dur="500" fill="hold"/>
                                            <p:tgtEl>
                                              <p:spTgt spid="11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8" presetClass="entr" presetSubtype="12" fill="hold" nodeType="afterEffect">
                                      <p:stCondLst>
                                        <p:cond delay="0"/>
                                      </p:stCondLst>
                                      <p:childTnLst>
                                        <p:set>
                                          <p:cBhvr>
                                            <p:cTn id="20" dur="1" fill="hold">
                                              <p:stCondLst>
                                                <p:cond delay="0"/>
                                              </p:stCondLst>
                                            </p:cTn>
                                            <p:tgtEl>
                                              <p:spTgt spid="83"/>
                                            </p:tgtEl>
                                            <p:attrNameLst>
                                              <p:attrName>style.visibility</p:attrName>
                                            </p:attrNameLst>
                                          </p:cBhvr>
                                          <p:to>
                                            <p:strVal val="visible"/>
                                          </p:to>
                                        </p:set>
                                        <p:animEffect transition="in" filter="strips(downLeft)">
                                          <p:cBhvr>
                                            <p:cTn id="21" dur="500"/>
                                            <p:tgtEl>
                                              <p:spTgt spid="83"/>
                                            </p:tgtEl>
                                          </p:cBhvr>
                                        </p:animEffect>
                                      </p:childTnLst>
                                    </p:cTn>
                                  </p:par>
                                  <p:par>
                                    <p:cTn id="22" presetID="18" presetClass="entr" presetSubtype="12" fill="hold" nodeType="with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strips(downLeft)">
                                          <p:cBhvr>
                                            <p:cTn id="24" dur="500"/>
                                            <p:tgtEl>
                                              <p:spTgt spid="84"/>
                                            </p:tgtEl>
                                          </p:cBhvr>
                                        </p:animEffect>
                                      </p:childTnLst>
                                    </p:cTn>
                                  </p:par>
                                  <p:par>
                                    <p:cTn id="25" presetID="18" presetClass="entr" presetSubtype="12" fill="hold" nodeType="with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strips(downLeft)">
                                          <p:cBhvr>
                                            <p:cTn id="27" dur="500"/>
                                            <p:tgtEl>
                                              <p:spTgt spid="85"/>
                                            </p:tgtEl>
                                          </p:cBhvr>
                                        </p:animEffect>
                                      </p:childTnLst>
                                    </p:cTn>
                                  </p:par>
                                  <p:par>
                                    <p:cTn id="28" presetID="18" presetClass="entr" presetSubtype="6" fill="hold"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strips(downRight)">
                                          <p:cBhvr>
                                            <p:cTn id="30" dur="500"/>
                                            <p:tgtEl>
                                              <p:spTgt spid="86"/>
                                            </p:tgtEl>
                                          </p:cBhvr>
                                        </p:animEffect>
                                      </p:childTnLst>
                                    </p:cTn>
                                  </p:par>
                                  <p:par>
                                    <p:cTn id="31" presetID="18" presetClass="entr" presetSubtype="6" fill="hold"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strips(downRight)">
                                          <p:cBhvr>
                                            <p:cTn id="33" dur="500"/>
                                            <p:tgtEl>
                                              <p:spTgt spid="87"/>
                                            </p:tgtEl>
                                          </p:cBhvr>
                                        </p:animEffect>
                                      </p:childTnLst>
                                    </p:cTn>
                                  </p:par>
                                  <p:par>
                                    <p:cTn id="34" presetID="18" presetClass="entr" presetSubtype="6" fill="hold" nodeType="with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strips(downRight)">
                                          <p:cBhvr>
                                            <p:cTn id="36" dur="500"/>
                                            <p:tgtEl>
                                              <p:spTgt spid="88"/>
                                            </p:tgtEl>
                                          </p:cBhvr>
                                        </p:animEffect>
                                      </p:childTnLst>
                                    </p:cTn>
                                  </p:par>
                                </p:childTnLst>
                              </p:cTn>
                            </p:par>
                            <p:par>
                              <p:cTn id="37" fill="hold">
                                <p:stCondLst>
                                  <p:cond delay="2000"/>
                                </p:stCondLst>
                                <p:childTnLst>
                                  <p:par>
                                    <p:cTn id="38" presetID="2" presetClass="entr" presetSubtype="4" accel="55000" fill="hold" nodeType="afterEffect" p14:presetBounceEnd="58000">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14:bounceEnd="58000">
                                          <p:cBhvr additive="base">
                                            <p:cTn id="40" dur="1500" fill="hold"/>
                                            <p:tgtEl>
                                              <p:spTgt spid="48"/>
                                            </p:tgtEl>
                                            <p:attrNameLst>
                                              <p:attrName>ppt_x</p:attrName>
                                            </p:attrNameLst>
                                          </p:cBhvr>
                                          <p:tavLst>
                                            <p:tav tm="0">
                                              <p:val>
                                                <p:strVal val="#ppt_x"/>
                                              </p:val>
                                            </p:tav>
                                            <p:tav tm="100000">
                                              <p:val>
                                                <p:strVal val="#ppt_x"/>
                                              </p:val>
                                            </p:tav>
                                          </p:tavLst>
                                        </p:anim>
                                        <p:anim calcmode="lin" valueType="num" p14:bounceEnd="58000">
                                          <p:cBhvr additive="base">
                                            <p:cTn id="41" dur="1500" fill="hold"/>
                                            <p:tgtEl>
                                              <p:spTgt spid="48"/>
                                            </p:tgtEl>
                                            <p:attrNameLst>
                                              <p:attrName>ppt_y</p:attrName>
                                            </p:attrNameLst>
                                          </p:cBhvr>
                                          <p:tavLst>
                                            <p:tav tm="0">
                                              <p:val>
                                                <p:strVal val="1+#ppt_h/2"/>
                                              </p:val>
                                            </p:tav>
                                            <p:tav tm="100000">
                                              <p:val>
                                                <p:strVal val="#ppt_y"/>
                                              </p:val>
                                            </p:tav>
                                          </p:tavLst>
                                        </p:anim>
                                      </p:childTnLst>
                                    </p:cTn>
                                  </p:par>
                                  <p:par>
                                    <p:cTn id="42" presetID="2" presetClass="entr" presetSubtype="4" accel="55000" fill="hold" nodeType="withEffect" p14:presetBounceEnd="58000">
                                      <p:stCondLst>
                                        <p:cond delay="0"/>
                                      </p:stCondLst>
                                      <p:childTnLst>
                                        <p:set>
                                          <p:cBhvr>
                                            <p:cTn id="43" dur="1" fill="hold">
                                              <p:stCondLst>
                                                <p:cond delay="0"/>
                                              </p:stCondLst>
                                            </p:cTn>
                                            <p:tgtEl>
                                              <p:spTgt spid="125"/>
                                            </p:tgtEl>
                                            <p:attrNameLst>
                                              <p:attrName>style.visibility</p:attrName>
                                            </p:attrNameLst>
                                          </p:cBhvr>
                                          <p:to>
                                            <p:strVal val="visible"/>
                                          </p:to>
                                        </p:set>
                                        <p:anim calcmode="lin" valueType="num" p14:bounceEnd="58000">
                                          <p:cBhvr additive="base">
                                            <p:cTn id="44" dur="1500" fill="hold"/>
                                            <p:tgtEl>
                                              <p:spTgt spid="125"/>
                                            </p:tgtEl>
                                            <p:attrNameLst>
                                              <p:attrName>ppt_x</p:attrName>
                                            </p:attrNameLst>
                                          </p:cBhvr>
                                          <p:tavLst>
                                            <p:tav tm="0">
                                              <p:val>
                                                <p:strVal val="#ppt_x"/>
                                              </p:val>
                                            </p:tav>
                                            <p:tav tm="100000">
                                              <p:val>
                                                <p:strVal val="#ppt_x"/>
                                              </p:val>
                                            </p:tav>
                                          </p:tavLst>
                                        </p:anim>
                                        <p:anim calcmode="lin" valueType="num" p14:bounceEnd="58000">
                                          <p:cBhvr additive="base">
                                            <p:cTn id="45" dur="1500" fill="hold"/>
                                            <p:tgtEl>
                                              <p:spTgt spid="125"/>
                                            </p:tgtEl>
                                            <p:attrNameLst>
                                              <p:attrName>ppt_y</p:attrName>
                                            </p:attrNameLst>
                                          </p:cBhvr>
                                          <p:tavLst>
                                            <p:tav tm="0">
                                              <p:val>
                                                <p:strVal val="1+#ppt_h/2"/>
                                              </p:val>
                                            </p:tav>
                                            <p:tav tm="100000">
                                              <p:val>
                                                <p:strVal val="#ppt_y"/>
                                              </p:val>
                                            </p:tav>
                                          </p:tavLst>
                                        </p:anim>
                                      </p:childTnLst>
                                    </p:cTn>
                                  </p:par>
                                  <p:par>
                                    <p:cTn id="46" presetID="2" presetClass="entr" presetSubtype="4" accel="55000" fill="hold" nodeType="withEffect" p14:presetBounceEnd="58000">
                                      <p:stCondLst>
                                        <p:cond delay="0"/>
                                      </p:stCondLst>
                                      <p:childTnLst>
                                        <p:set>
                                          <p:cBhvr>
                                            <p:cTn id="47" dur="1" fill="hold">
                                              <p:stCondLst>
                                                <p:cond delay="0"/>
                                              </p:stCondLst>
                                            </p:cTn>
                                            <p:tgtEl>
                                              <p:spTgt spid="131"/>
                                            </p:tgtEl>
                                            <p:attrNameLst>
                                              <p:attrName>style.visibility</p:attrName>
                                            </p:attrNameLst>
                                          </p:cBhvr>
                                          <p:to>
                                            <p:strVal val="visible"/>
                                          </p:to>
                                        </p:set>
                                        <p:anim calcmode="lin" valueType="num" p14:bounceEnd="58000">
                                          <p:cBhvr additive="base">
                                            <p:cTn id="48" dur="1500" fill="hold"/>
                                            <p:tgtEl>
                                              <p:spTgt spid="131"/>
                                            </p:tgtEl>
                                            <p:attrNameLst>
                                              <p:attrName>ppt_x</p:attrName>
                                            </p:attrNameLst>
                                          </p:cBhvr>
                                          <p:tavLst>
                                            <p:tav tm="0">
                                              <p:val>
                                                <p:strVal val="#ppt_x"/>
                                              </p:val>
                                            </p:tav>
                                            <p:tav tm="100000">
                                              <p:val>
                                                <p:strVal val="#ppt_x"/>
                                              </p:val>
                                            </p:tav>
                                          </p:tavLst>
                                        </p:anim>
                                        <p:anim calcmode="lin" valueType="num" p14:bounceEnd="58000">
                                          <p:cBhvr additive="base">
                                            <p:cTn id="49" dur="1500" fill="hold"/>
                                            <p:tgtEl>
                                              <p:spTgt spid="131"/>
                                            </p:tgtEl>
                                            <p:attrNameLst>
                                              <p:attrName>ppt_y</p:attrName>
                                            </p:attrNameLst>
                                          </p:cBhvr>
                                          <p:tavLst>
                                            <p:tav tm="0">
                                              <p:val>
                                                <p:strVal val="1+#ppt_h/2"/>
                                              </p:val>
                                            </p:tav>
                                            <p:tav tm="100000">
                                              <p:val>
                                                <p:strVal val="#ppt_y"/>
                                              </p:val>
                                            </p:tav>
                                          </p:tavLst>
                                        </p:anim>
                                      </p:childTnLst>
                                    </p:cTn>
                                  </p:par>
                                  <p:par>
                                    <p:cTn id="50" presetID="2" presetClass="entr" presetSubtype="4" accel="55000" fill="hold" nodeType="withEffect" p14:presetBounceEnd="58000">
                                      <p:stCondLst>
                                        <p:cond delay="0"/>
                                      </p:stCondLst>
                                      <p:childTnLst>
                                        <p:set>
                                          <p:cBhvr>
                                            <p:cTn id="51" dur="1" fill="hold">
                                              <p:stCondLst>
                                                <p:cond delay="0"/>
                                              </p:stCondLst>
                                            </p:cTn>
                                            <p:tgtEl>
                                              <p:spTgt spid="118"/>
                                            </p:tgtEl>
                                            <p:attrNameLst>
                                              <p:attrName>style.visibility</p:attrName>
                                            </p:attrNameLst>
                                          </p:cBhvr>
                                          <p:to>
                                            <p:strVal val="visible"/>
                                          </p:to>
                                        </p:set>
                                        <p:anim calcmode="lin" valueType="num" p14:bounceEnd="58000">
                                          <p:cBhvr additive="base">
                                            <p:cTn id="52" dur="1500" fill="hold"/>
                                            <p:tgtEl>
                                              <p:spTgt spid="118"/>
                                            </p:tgtEl>
                                            <p:attrNameLst>
                                              <p:attrName>ppt_x</p:attrName>
                                            </p:attrNameLst>
                                          </p:cBhvr>
                                          <p:tavLst>
                                            <p:tav tm="0">
                                              <p:val>
                                                <p:strVal val="#ppt_x"/>
                                              </p:val>
                                            </p:tav>
                                            <p:tav tm="100000">
                                              <p:val>
                                                <p:strVal val="#ppt_x"/>
                                              </p:val>
                                            </p:tav>
                                          </p:tavLst>
                                        </p:anim>
                                        <p:anim calcmode="lin" valueType="num" p14:bounceEnd="58000">
                                          <p:cBhvr additive="base">
                                            <p:cTn id="53" dur="1500" fill="hold"/>
                                            <p:tgtEl>
                                              <p:spTgt spid="118"/>
                                            </p:tgtEl>
                                            <p:attrNameLst>
                                              <p:attrName>ppt_y</p:attrName>
                                            </p:attrNameLst>
                                          </p:cBhvr>
                                          <p:tavLst>
                                            <p:tav tm="0">
                                              <p:val>
                                                <p:strVal val="1+#ppt_h/2"/>
                                              </p:val>
                                            </p:tav>
                                            <p:tav tm="100000">
                                              <p:val>
                                                <p:strVal val="#ppt_y"/>
                                              </p:val>
                                            </p:tav>
                                          </p:tavLst>
                                        </p:anim>
                                      </p:childTnLst>
                                    </p:cTn>
                                  </p:par>
                                  <p:par>
                                    <p:cTn id="54" presetID="2" presetClass="entr" presetSubtype="4" accel="55000" fill="hold" nodeType="withEffect" p14:presetBounceEnd="58000">
                                      <p:stCondLst>
                                        <p:cond delay="0"/>
                                      </p:stCondLst>
                                      <p:childTnLst>
                                        <p:set>
                                          <p:cBhvr>
                                            <p:cTn id="55" dur="1" fill="hold">
                                              <p:stCondLst>
                                                <p:cond delay="0"/>
                                              </p:stCondLst>
                                            </p:cTn>
                                            <p:tgtEl>
                                              <p:spTgt spid="128"/>
                                            </p:tgtEl>
                                            <p:attrNameLst>
                                              <p:attrName>style.visibility</p:attrName>
                                            </p:attrNameLst>
                                          </p:cBhvr>
                                          <p:to>
                                            <p:strVal val="visible"/>
                                          </p:to>
                                        </p:set>
                                        <p:anim calcmode="lin" valueType="num" p14:bounceEnd="58000">
                                          <p:cBhvr additive="base">
                                            <p:cTn id="56" dur="1500" fill="hold"/>
                                            <p:tgtEl>
                                              <p:spTgt spid="128"/>
                                            </p:tgtEl>
                                            <p:attrNameLst>
                                              <p:attrName>ppt_x</p:attrName>
                                            </p:attrNameLst>
                                          </p:cBhvr>
                                          <p:tavLst>
                                            <p:tav tm="0">
                                              <p:val>
                                                <p:strVal val="#ppt_x"/>
                                              </p:val>
                                            </p:tav>
                                            <p:tav tm="100000">
                                              <p:val>
                                                <p:strVal val="#ppt_x"/>
                                              </p:val>
                                            </p:tav>
                                          </p:tavLst>
                                        </p:anim>
                                        <p:anim calcmode="lin" valueType="num" p14:bounceEnd="58000">
                                          <p:cBhvr additive="base">
                                            <p:cTn id="57" dur="1500" fill="hold"/>
                                            <p:tgtEl>
                                              <p:spTgt spid="128"/>
                                            </p:tgtEl>
                                            <p:attrNameLst>
                                              <p:attrName>ppt_y</p:attrName>
                                            </p:attrNameLst>
                                          </p:cBhvr>
                                          <p:tavLst>
                                            <p:tav tm="0">
                                              <p:val>
                                                <p:strVal val="1+#ppt_h/2"/>
                                              </p:val>
                                            </p:tav>
                                            <p:tav tm="100000">
                                              <p:val>
                                                <p:strVal val="#ppt_y"/>
                                              </p:val>
                                            </p:tav>
                                          </p:tavLst>
                                        </p:anim>
                                      </p:childTnLst>
                                    </p:cTn>
                                  </p:par>
                                  <p:par>
                                    <p:cTn id="58" presetID="2" presetClass="entr" presetSubtype="4" accel="55000" fill="hold" nodeType="withEffect" p14:presetBounceEnd="58000">
                                      <p:stCondLst>
                                        <p:cond delay="0"/>
                                      </p:stCondLst>
                                      <p:childTnLst>
                                        <p:set>
                                          <p:cBhvr>
                                            <p:cTn id="59" dur="1" fill="hold">
                                              <p:stCondLst>
                                                <p:cond delay="0"/>
                                              </p:stCondLst>
                                            </p:cTn>
                                            <p:tgtEl>
                                              <p:spTgt spid="136"/>
                                            </p:tgtEl>
                                            <p:attrNameLst>
                                              <p:attrName>style.visibility</p:attrName>
                                            </p:attrNameLst>
                                          </p:cBhvr>
                                          <p:to>
                                            <p:strVal val="visible"/>
                                          </p:to>
                                        </p:set>
                                        <p:anim calcmode="lin" valueType="num" p14:bounceEnd="58000">
                                          <p:cBhvr additive="base">
                                            <p:cTn id="60" dur="1500" fill="hold"/>
                                            <p:tgtEl>
                                              <p:spTgt spid="136"/>
                                            </p:tgtEl>
                                            <p:attrNameLst>
                                              <p:attrName>ppt_x</p:attrName>
                                            </p:attrNameLst>
                                          </p:cBhvr>
                                          <p:tavLst>
                                            <p:tav tm="0">
                                              <p:val>
                                                <p:strVal val="#ppt_x"/>
                                              </p:val>
                                            </p:tav>
                                            <p:tav tm="100000">
                                              <p:val>
                                                <p:strVal val="#ppt_x"/>
                                              </p:val>
                                            </p:tav>
                                          </p:tavLst>
                                        </p:anim>
                                        <p:anim calcmode="lin" valueType="num" p14:bounceEnd="58000">
                                          <p:cBhvr additive="base">
                                            <p:cTn id="61" dur="1500" fill="hold"/>
                                            <p:tgtEl>
                                              <p:spTgt spid="136"/>
                                            </p:tgtEl>
                                            <p:attrNameLst>
                                              <p:attrName>ppt_y</p:attrName>
                                            </p:attrNameLst>
                                          </p:cBhvr>
                                          <p:tavLst>
                                            <p:tav tm="0">
                                              <p:val>
                                                <p:strVal val="1+#ppt_h/2"/>
                                              </p:val>
                                            </p:tav>
                                            <p:tav tm="100000">
                                              <p:val>
                                                <p:strVal val="#ppt_y"/>
                                              </p:val>
                                            </p:tav>
                                          </p:tavLst>
                                        </p:anim>
                                      </p:childTnLst>
                                    </p:cTn>
                                  </p:par>
                                </p:childTnLst>
                              </p:cTn>
                            </p:par>
                            <p:par>
                              <p:cTn id="62" fill="hold">
                                <p:stCondLst>
                                  <p:cond delay="3500"/>
                                </p:stCondLst>
                                <p:childTnLst>
                                  <p:par>
                                    <p:cTn id="63" presetID="21" presetClass="entr" presetSubtype="1" fill="hold" grpId="0" nodeType="afterEffect">
                                      <p:stCondLst>
                                        <p:cond delay="0"/>
                                      </p:stCondLst>
                                      <p:childTnLst>
                                        <p:set>
                                          <p:cBhvr>
                                            <p:cTn id="64" dur="1" fill="hold">
                                              <p:stCondLst>
                                                <p:cond delay="0"/>
                                              </p:stCondLst>
                                            </p:cTn>
                                            <p:tgtEl>
                                              <p:spTgt spid="81"/>
                                            </p:tgtEl>
                                            <p:attrNameLst>
                                              <p:attrName>style.visibility</p:attrName>
                                            </p:attrNameLst>
                                          </p:cBhvr>
                                          <p:to>
                                            <p:strVal val="visible"/>
                                          </p:to>
                                        </p:set>
                                        <p:animEffect transition="in" filter="wheel(1)">
                                          <p:cBhvr>
                                            <p:cTn id="65" dur="1000"/>
                                            <p:tgtEl>
                                              <p:spTgt spid="81"/>
                                            </p:tgtEl>
                                          </p:cBhvr>
                                        </p:animEffect>
                                      </p:childTnLst>
                                    </p:cTn>
                                  </p:par>
                                </p:childTnLst>
                              </p:cTn>
                            </p:par>
                            <p:par>
                              <p:cTn id="66" fill="hold">
                                <p:stCondLst>
                                  <p:cond delay="4500"/>
                                </p:stCondLst>
                                <p:childTnLst>
                                  <p:par>
                                    <p:cTn id="67" presetID="12" presetClass="entr" presetSubtype="2" fill="hold" grpId="0" nodeType="afterEffect">
                                      <p:stCondLst>
                                        <p:cond delay="0"/>
                                      </p:stCondLst>
                                      <p:childTnLst>
                                        <p:set>
                                          <p:cBhvr>
                                            <p:cTn id="68" dur="1" fill="hold">
                                              <p:stCondLst>
                                                <p:cond delay="0"/>
                                              </p:stCondLst>
                                            </p:cTn>
                                            <p:tgtEl>
                                              <p:spTgt spid="82"/>
                                            </p:tgtEl>
                                            <p:attrNameLst>
                                              <p:attrName>style.visibility</p:attrName>
                                            </p:attrNameLst>
                                          </p:cBhvr>
                                          <p:to>
                                            <p:strVal val="visible"/>
                                          </p:to>
                                        </p:set>
                                        <p:anim calcmode="lin" valueType="num">
                                          <p:cBhvr additive="base">
                                            <p:cTn id="69" dur="500"/>
                                            <p:tgtEl>
                                              <p:spTgt spid="82"/>
                                            </p:tgtEl>
                                            <p:attrNameLst>
                                              <p:attrName>ppt_x</p:attrName>
                                            </p:attrNameLst>
                                          </p:cBhvr>
                                          <p:tavLst>
                                            <p:tav tm="0">
                                              <p:val>
                                                <p:strVal val="#ppt_x+#ppt_w*1.125000"/>
                                              </p:val>
                                            </p:tav>
                                            <p:tav tm="100000">
                                              <p:val>
                                                <p:strVal val="#ppt_x"/>
                                              </p:val>
                                            </p:tav>
                                          </p:tavLst>
                                        </p:anim>
                                        <p:animEffect transition="in" filter="wipe(left)">
                                          <p:cBhvr>
                                            <p:cTn id="70" dur="500"/>
                                            <p:tgtEl>
                                              <p:spTgt spid="82"/>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strips(upRight)">
                                          <p:cBhvr>
                                            <p:cTn id="73" dur="500"/>
                                            <p:tgtEl>
                                              <p:spTgt spid="95"/>
                                            </p:tgtEl>
                                          </p:cBhvr>
                                        </p:animEffect>
                                      </p:childTnLst>
                                    </p:cTn>
                                  </p:par>
                                </p:childTnLst>
                              </p:cTn>
                            </p:par>
                            <p:par>
                              <p:cTn id="74" fill="hold">
                                <p:stCondLst>
                                  <p:cond delay="5000"/>
                                </p:stCondLst>
                                <p:childTnLst>
                                  <p:par>
                                    <p:cTn id="75" presetID="12" presetClass="entr" presetSubtype="2" fill="hold" grpId="0" nodeType="afterEffect">
                                      <p:stCondLst>
                                        <p:cond delay="0"/>
                                      </p:stCondLst>
                                      <p:childTnLst>
                                        <p:set>
                                          <p:cBhvr>
                                            <p:cTn id="76" dur="1" fill="hold">
                                              <p:stCondLst>
                                                <p:cond delay="0"/>
                                              </p:stCondLst>
                                            </p:cTn>
                                            <p:tgtEl>
                                              <p:spTgt spid="96"/>
                                            </p:tgtEl>
                                            <p:attrNameLst>
                                              <p:attrName>style.visibility</p:attrName>
                                            </p:attrNameLst>
                                          </p:cBhvr>
                                          <p:to>
                                            <p:strVal val="visible"/>
                                          </p:to>
                                        </p:set>
                                        <p:anim calcmode="lin" valueType="num">
                                          <p:cBhvr additive="base">
                                            <p:cTn id="77" dur="500"/>
                                            <p:tgtEl>
                                              <p:spTgt spid="96"/>
                                            </p:tgtEl>
                                            <p:attrNameLst>
                                              <p:attrName>ppt_x</p:attrName>
                                            </p:attrNameLst>
                                          </p:cBhvr>
                                          <p:tavLst>
                                            <p:tav tm="0">
                                              <p:val>
                                                <p:strVal val="#ppt_x+#ppt_w*1.125000"/>
                                              </p:val>
                                            </p:tav>
                                            <p:tav tm="100000">
                                              <p:val>
                                                <p:strVal val="#ppt_x"/>
                                              </p:val>
                                            </p:tav>
                                          </p:tavLst>
                                        </p:anim>
                                        <p:animEffect transition="in" filter="wipe(left)">
                                          <p:cBhvr>
                                            <p:cTn id="78" dur="500"/>
                                            <p:tgtEl>
                                              <p:spTgt spid="96"/>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97"/>
                                            </p:tgtEl>
                                            <p:attrNameLst>
                                              <p:attrName>style.visibility</p:attrName>
                                            </p:attrNameLst>
                                          </p:cBhvr>
                                          <p:to>
                                            <p:strVal val="visible"/>
                                          </p:to>
                                        </p:set>
                                        <p:animEffect transition="in" filter="strips(upRight)">
                                          <p:cBhvr>
                                            <p:cTn id="81" dur="500"/>
                                            <p:tgtEl>
                                              <p:spTgt spid="97"/>
                                            </p:tgtEl>
                                          </p:cBhvr>
                                        </p:animEffect>
                                      </p:childTnLst>
                                    </p:cTn>
                                  </p:par>
                                </p:childTnLst>
                              </p:cTn>
                            </p:par>
                            <p:par>
                              <p:cTn id="82" fill="hold">
                                <p:stCondLst>
                                  <p:cond delay="5500"/>
                                </p:stCondLst>
                                <p:childTnLst>
                                  <p:par>
                                    <p:cTn id="83" presetID="12" presetClass="entr" presetSubtype="2" fill="hold" grpId="0" nodeType="afterEffect">
                                      <p:stCondLst>
                                        <p:cond delay="0"/>
                                      </p:stCondLst>
                                      <p:childTnLst>
                                        <p:set>
                                          <p:cBhvr>
                                            <p:cTn id="84" dur="1" fill="hold">
                                              <p:stCondLst>
                                                <p:cond delay="0"/>
                                              </p:stCondLst>
                                            </p:cTn>
                                            <p:tgtEl>
                                              <p:spTgt spid="98"/>
                                            </p:tgtEl>
                                            <p:attrNameLst>
                                              <p:attrName>style.visibility</p:attrName>
                                            </p:attrNameLst>
                                          </p:cBhvr>
                                          <p:to>
                                            <p:strVal val="visible"/>
                                          </p:to>
                                        </p:set>
                                        <p:anim calcmode="lin" valueType="num">
                                          <p:cBhvr additive="base">
                                            <p:cTn id="85" dur="500"/>
                                            <p:tgtEl>
                                              <p:spTgt spid="98"/>
                                            </p:tgtEl>
                                            <p:attrNameLst>
                                              <p:attrName>ppt_x</p:attrName>
                                            </p:attrNameLst>
                                          </p:cBhvr>
                                          <p:tavLst>
                                            <p:tav tm="0">
                                              <p:val>
                                                <p:strVal val="#ppt_x+#ppt_w*1.125000"/>
                                              </p:val>
                                            </p:tav>
                                            <p:tav tm="100000">
                                              <p:val>
                                                <p:strVal val="#ppt_x"/>
                                              </p:val>
                                            </p:tav>
                                          </p:tavLst>
                                        </p:anim>
                                        <p:animEffect transition="in" filter="wipe(left)">
                                          <p:cBhvr>
                                            <p:cTn id="86" dur="500"/>
                                            <p:tgtEl>
                                              <p:spTgt spid="98"/>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99"/>
                                            </p:tgtEl>
                                            <p:attrNameLst>
                                              <p:attrName>style.visibility</p:attrName>
                                            </p:attrNameLst>
                                          </p:cBhvr>
                                          <p:to>
                                            <p:strVal val="visible"/>
                                          </p:to>
                                        </p:set>
                                        <p:animEffect transition="in" filter="strips(upRight)">
                                          <p:cBhvr>
                                            <p:cTn id="89" dur="500"/>
                                            <p:tgtEl>
                                              <p:spTgt spid="99"/>
                                            </p:tgtEl>
                                          </p:cBhvr>
                                        </p:animEffect>
                                      </p:childTnLst>
                                    </p:cTn>
                                  </p:par>
                                </p:childTnLst>
                              </p:cTn>
                            </p:par>
                            <p:par>
                              <p:cTn id="90" fill="hold">
                                <p:stCondLst>
                                  <p:cond delay="6000"/>
                                </p:stCondLst>
                                <p:childTnLst>
                                  <p:par>
                                    <p:cTn id="91" presetID="12" presetClass="entr" presetSubtype="2" fill="hold" grpId="0" nodeType="afterEffect">
                                      <p:stCondLst>
                                        <p:cond delay="0"/>
                                      </p:stCondLst>
                                      <p:childTnLst>
                                        <p:set>
                                          <p:cBhvr>
                                            <p:cTn id="92" dur="1" fill="hold">
                                              <p:stCondLst>
                                                <p:cond delay="0"/>
                                              </p:stCondLst>
                                            </p:cTn>
                                            <p:tgtEl>
                                              <p:spTgt spid="100"/>
                                            </p:tgtEl>
                                            <p:attrNameLst>
                                              <p:attrName>style.visibility</p:attrName>
                                            </p:attrNameLst>
                                          </p:cBhvr>
                                          <p:to>
                                            <p:strVal val="visible"/>
                                          </p:to>
                                        </p:set>
                                        <p:anim calcmode="lin" valueType="num">
                                          <p:cBhvr additive="base">
                                            <p:cTn id="93" dur="500"/>
                                            <p:tgtEl>
                                              <p:spTgt spid="100"/>
                                            </p:tgtEl>
                                            <p:attrNameLst>
                                              <p:attrName>ppt_x</p:attrName>
                                            </p:attrNameLst>
                                          </p:cBhvr>
                                          <p:tavLst>
                                            <p:tav tm="0">
                                              <p:val>
                                                <p:strVal val="#ppt_x+#ppt_w*1.125000"/>
                                              </p:val>
                                            </p:tav>
                                            <p:tav tm="100000">
                                              <p:val>
                                                <p:strVal val="#ppt_x"/>
                                              </p:val>
                                            </p:tav>
                                          </p:tavLst>
                                        </p:anim>
                                        <p:animEffect transition="in" filter="wipe(left)">
                                          <p:cBhvr>
                                            <p:cTn id="94" dur="500"/>
                                            <p:tgtEl>
                                              <p:spTgt spid="100"/>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101"/>
                                            </p:tgtEl>
                                            <p:attrNameLst>
                                              <p:attrName>style.visibility</p:attrName>
                                            </p:attrNameLst>
                                          </p:cBhvr>
                                          <p:to>
                                            <p:strVal val="visible"/>
                                          </p:to>
                                        </p:set>
                                        <p:animEffect transition="in" filter="strips(upRight)">
                                          <p:cBhvr>
                                            <p:cTn id="97" dur="500"/>
                                            <p:tgtEl>
                                              <p:spTgt spid="101"/>
                                            </p:tgtEl>
                                          </p:cBhvr>
                                        </p:animEffect>
                                      </p:childTnLst>
                                    </p:cTn>
                                  </p:par>
                                </p:childTnLst>
                              </p:cTn>
                            </p:par>
                            <p:par>
                              <p:cTn id="98" fill="hold">
                                <p:stCondLst>
                                  <p:cond delay="6500"/>
                                </p:stCondLst>
                                <p:childTnLst>
                                  <p:par>
                                    <p:cTn id="99" presetID="12" presetClass="entr" presetSubtype="2" fill="hold" grpId="0" nodeType="afterEffect">
                                      <p:stCondLst>
                                        <p:cond delay="0"/>
                                      </p:stCondLst>
                                      <p:childTnLst>
                                        <p:set>
                                          <p:cBhvr>
                                            <p:cTn id="100" dur="1" fill="hold">
                                              <p:stCondLst>
                                                <p:cond delay="0"/>
                                              </p:stCondLst>
                                            </p:cTn>
                                            <p:tgtEl>
                                              <p:spTgt spid="102"/>
                                            </p:tgtEl>
                                            <p:attrNameLst>
                                              <p:attrName>style.visibility</p:attrName>
                                            </p:attrNameLst>
                                          </p:cBhvr>
                                          <p:to>
                                            <p:strVal val="visible"/>
                                          </p:to>
                                        </p:set>
                                        <p:anim calcmode="lin" valueType="num">
                                          <p:cBhvr additive="base">
                                            <p:cTn id="101" dur="500"/>
                                            <p:tgtEl>
                                              <p:spTgt spid="102"/>
                                            </p:tgtEl>
                                            <p:attrNameLst>
                                              <p:attrName>ppt_x</p:attrName>
                                            </p:attrNameLst>
                                          </p:cBhvr>
                                          <p:tavLst>
                                            <p:tav tm="0">
                                              <p:val>
                                                <p:strVal val="#ppt_x+#ppt_w*1.125000"/>
                                              </p:val>
                                            </p:tav>
                                            <p:tav tm="100000">
                                              <p:val>
                                                <p:strVal val="#ppt_x"/>
                                              </p:val>
                                            </p:tav>
                                          </p:tavLst>
                                        </p:anim>
                                        <p:animEffect transition="in" filter="wipe(left)">
                                          <p:cBhvr>
                                            <p:cTn id="102" dur="500"/>
                                            <p:tgtEl>
                                              <p:spTgt spid="102"/>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103"/>
                                            </p:tgtEl>
                                            <p:attrNameLst>
                                              <p:attrName>style.visibility</p:attrName>
                                            </p:attrNameLst>
                                          </p:cBhvr>
                                          <p:to>
                                            <p:strVal val="visible"/>
                                          </p:to>
                                        </p:set>
                                        <p:animEffect transition="in" filter="strips(upRight)">
                                          <p:cBhvr>
                                            <p:cTn id="105" dur="500"/>
                                            <p:tgtEl>
                                              <p:spTgt spid="103"/>
                                            </p:tgtEl>
                                          </p:cBhvr>
                                        </p:animEffect>
                                      </p:childTnLst>
                                    </p:cTn>
                                  </p:par>
                                </p:childTnLst>
                              </p:cTn>
                            </p:par>
                            <p:par>
                              <p:cTn id="106" fill="hold">
                                <p:stCondLst>
                                  <p:cond delay="7000"/>
                                </p:stCondLst>
                                <p:childTnLst>
                                  <p:par>
                                    <p:cTn id="107" presetID="12" presetClass="entr" presetSubtype="2" fill="hold" grpId="0" nodeType="afterEffect">
                                      <p:stCondLst>
                                        <p:cond delay="0"/>
                                      </p:stCondLst>
                                      <p:childTnLst>
                                        <p:set>
                                          <p:cBhvr>
                                            <p:cTn id="108" dur="1" fill="hold">
                                              <p:stCondLst>
                                                <p:cond delay="0"/>
                                              </p:stCondLst>
                                            </p:cTn>
                                            <p:tgtEl>
                                              <p:spTgt spid="104"/>
                                            </p:tgtEl>
                                            <p:attrNameLst>
                                              <p:attrName>style.visibility</p:attrName>
                                            </p:attrNameLst>
                                          </p:cBhvr>
                                          <p:to>
                                            <p:strVal val="visible"/>
                                          </p:to>
                                        </p:set>
                                        <p:anim calcmode="lin" valueType="num">
                                          <p:cBhvr additive="base">
                                            <p:cTn id="109" dur="500"/>
                                            <p:tgtEl>
                                              <p:spTgt spid="104"/>
                                            </p:tgtEl>
                                            <p:attrNameLst>
                                              <p:attrName>ppt_x</p:attrName>
                                            </p:attrNameLst>
                                          </p:cBhvr>
                                          <p:tavLst>
                                            <p:tav tm="0">
                                              <p:val>
                                                <p:strVal val="#ppt_x+#ppt_w*1.125000"/>
                                              </p:val>
                                            </p:tav>
                                            <p:tav tm="100000">
                                              <p:val>
                                                <p:strVal val="#ppt_x"/>
                                              </p:val>
                                            </p:tav>
                                          </p:tavLst>
                                        </p:anim>
                                        <p:animEffect transition="in" filter="wipe(left)">
                                          <p:cBhvr>
                                            <p:cTn id="110" dur="500"/>
                                            <p:tgtEl>
                                              <p:spTgt spid="104"/>
                                            </p:tgtEl>
                                          </p:cBhvr>
                                        </p:animEffect>
                                      </p:childTnLst>
                                    </p:cTn>
                                  </p:par>
                                  <p:par>
                                    <p:cTn id="111" presetID="18" presetClass="entr" presetSubtype="3" fill="hold" grpId="0" nodeType="withEffect">
                                      <p:stCondLst>
                                        <p:cond delay="0"/>
                                      </p:stCondLst>
                                      <p:childTnLst>
                                        <p:set>
                                          <p:cBhvr>
                                            <p:cTn id="112" dur="1" fill="hold">
                                              <p:stCondLst>
                                                <p:cond delay="0"/>
                                              </p:stCondLst>
                                            </p:cTn>
                                            <p:tgtEl>
                                              <p:spTgt spid="105"/>
                                            </p:tgtEl>
                                            <p:attrNameLst>
                                              <p:attrName>style.visibility</p:attrName>
                                            </p:attrNameLst>
                                          </p:cBhvr>
                                          <p:to>
                                            <p:strVal val="visible"/>
                                          </p:to>
                                        </p:set>
                                        <p:animEffect transition="in" filter="strips(upRight)">
                                          <p:cBhvr>
                                            <p:cTn id="113"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1" grpId="0" animBg="1"/>
          <p:bldP spid="82" grpId="0"/>
          <p:bldP spid="95" grpId="0"/>
          <p:bldP spid="97" grpId="0"/>
          <p:bldP spid="100" grpId="0"/>
          <p:bldP spid="101" grpId="0"/>
          <p:bldP spid="102" grpId="0"/>
          <p:bldP spid="103" grpId="0"/>
          <p:bldP spid="104" grpId="0"/>
          <p:bldP spid="105" grpId="0"/>
          <p:bldP spid="96" grpId="0"/>
          <p:bldP spid="98" grpId="0"/>
          <p:bldP spid="9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16"/>
                                            </p:tgtEl>
                                            <p:attrNameLst>
                                              <p:attrName>style.visibility</p:attrName>
                                            </p:attrNameLst>
                                          </p:cBhvr>
                                          <p:to>
                                            <p:strVal val="visible"/>
                                          </p:to>
                                        </p:set>
                                        <p:anim calcmode="lin" valueType="num">
                                          <p:cBhvr additive="base">
                                            <p:cTn id="16" dur="500" fill="hold"/>
                                            <p:tgtEl>
                                              <p:spTgt spid="116"/>
                                            </p:tgtEl>
                                            <p:attrNameLst>
                                              <p:attrName>ppt_x</p:attrName>
                                            </p:attrNameLst>
                                          </p:cBhvr>
                                          <p:tavLst>
                                            <p:tav tm="0">
                                              <p:val>
                                                <p:strVal val="#ppt_x"/>
                                              </p:val>
                                            </p:tav>
                                            <p:tav tm="100000">
                                              <p:val>
                                                <p:strVal val="#ppt_x"/>
                                              </p:val>
                                            </p:tav>
                                          </p:tavLst>
                                        </p:anim>
                                        <p:anim calcmode="lin" valueType="num">
                                          <p:cBhvr additive="base">
                                            <p:cTn id="17" dur="500" fill="hold"/>
                                            <p:tgtEl>
                                              <p:spTgt spid="11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8" presetClass="entr" presetSubtype="12" fill="hold" nodeType="afterEffect">
                                      <p:stCondLst>
                                        <p:cond delay="0"/>
                                      </p:stCondLst>
                                      <p:childTnLst>
                                        <p:set>
                                          <p:cBhvr>
                                            <p:cTn id="20" dur="1" fill="hold">
                                              <p:stCondLst>
                                                <p:cond delay="0"/>
                                              </p:stCondLst>
                                            </p:cTn>
                                            <p:tgtEl>
                                              <p:spTgt spid="83"/>
                                            </p:tgtEl>
                                            <p:attrNameLst>
                                              <p:attrName>style.visibility</p:attrName>
                                            </p:attrNameLst>
                                          </p:cBhvr>
                                          <p:to>
                                            <p:strVal val="visible"/>
                                          </p:to>
                                        </p:set>
                                        <p:animEffect transition="in" filter="strips(downLeft)">
                                          <p:cBhvr>
                                            <p:cTn id="21" dur="500"/>
                                            <p:tgtEl>
                                              <p:spTgt spid="83"/>
                                            </p:tgtEl>
                                          </p:cBhvr>
                                        </p:animEffect>
                                      </p:childTnLst>
                                    </p:cTn>
                                  </p:par>
                                  <p:par>
                                    <p:cTn id="22" presetID="18" presetClass="entr" presetSubtype="12" fill="hold" nodeType="with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strips(downLeft)">
                                          <p:cBhvr>
                                            <p:cTn id="24" dur="500"/>
                                            <p:tgtEl>
                                              <p:spTgt spid="84"/>
                                            </p:tgtEl>
                                          </p:cBhvr>
                                        </p:animEffect>
                                      </p:childTnLst>
                                    </p:cTn>
                                  </p:par>
                                  <p:par>
                                    <p:cTn id="25" presetID="18" presetClass="entr" presetSubtype="12" fill="hold" nodeType="with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strips(downLeft)">
                                          <p:cBhvr>
                                            <p:cTn id="27" dur="500"/>
                                            <p:tgtEl>
                                              <p:spTgt spid="85"/>
                                            </p:tgtEl>
                                          </p:cBhvr>
                                        </p:animEffect>
                                      </p:childTnLst>
                                    </p:cTn>
                                  </p:par>
                                  <p:par>
                                    <p:cTn id="28" presetID="18" presetClass="entr" presetSubtype="6" fill="hold"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strips(downRight)">
                                          <p:cBhvr>
                                            <p:cTn id="30" dur="500"/>
                                            <p:tgtEl>
                                              <p:spTgt spid="86"/>
                                            </p:tgtEl>
                                          </p:cBhvr>
                                        </p:animEffect>
                                      </p:childTnLst>
                                    </p:cTn>
                                  </p:par>
                                  <p:par>
                                    <p:cTn id="31" presetID="18" presetClass="entr" presetSubtype="6" fill="hold"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strips(downRight)">
                                          <p:cBhvr>
                                            <p:cTn id="33" dur="500"/>
                                            <p:tgtEl>
                                              <p:spTgt spid="87"/>
                                            </p:tgtEl>
                                          </p:cBhvr>
                                        </p:animEffect>
                                      </p:childTnLst>
                                    </p:cTn>
                                  </p:par>
                                  <p:par>
                                    <p:cTn id="34" presetID="18" presetClass="entr" presetSubtype="6" fill="hold" nodeType="with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strips(downRight)">
                                          <p:cBhvr>
                                            <p:cTn id="36" dur="500"/>
                                            <p:tgtEl>
                                              <p:spTgt spid="88"/>
                                            </p:tgtEl>
                                          </p:cBhvr>
                                        </p:animEffect>
                                      </p:childTnLst>
                                    </p:cTn>
                                  </p:par>
                                </p:childTnLst>
                              </p:cTn>
                            </p:par>
                            <p:par>
                              <p:cTn id="37" fill="hold">
                                <p:stCondLst>
                                  <p:cond delay="2000"/>
                                </p:stCondLst>
                                <p:childTnLst>
                                  <p:par>
                                    <p:cTn id="38" presetID="2" presetClass="entr" presetSubtype="4" accel="55000"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1500" fill="hold"/>
                                            <p:tgtEl>
                                              <p:spTgt spid="48"/>
                                            </p:tgtEl>
                                            <p:attrNameLst>
                                              <p:attrName>ppt_x</p:attrName>
                                            </p:attrNameLst>
                                          </p:cBhvr>
                                          <p:tavLst>
                                            <p:tav tm="0">
                                              <p:val>
                                                <p:strVal val="#ppt_x"/>
                                              </p:val>
                                            </p:tav>
                                            <p:tav tm="100000">
                                              <p:val>
                                                <p:strVal val="#ppt_x"/>
                                              </p:val>
                                            </p:tav>
                                          </p:tavLst>
                                        </p:anim>
                                        <p:anim calcmode="lin" valueType="num">
                                          <p:cBhvr additive="base">
                                            <p:cTn id="41" dur="1500" fill="hold"/>
                                            <p:tgtEl>
                                              <p:spTgt spid="48"/>
                                            </p:tgtEl>
                                            <p:attrNameLst>
                                              <p:attrName>ppt_y</p:attrName>
                                            </p:attrNameLst>
                                          </p:cBhvr>
                                          <p:tavLst>
                                            <p:tav tm="0">
                                              <p:val>
                                                <p:strVal val="1+#ppt_h/2"/>
                                              </p:val>
                                            </p:tav>
                                            <p:tav tm="100000">
                                              <p:val>
                                                <p:strVal val="#ppt_y"/>
                                              </p:val>
                                            </p:tav>
                                          </p:tavLst>
                                        </p:anim>
                                      </p:childTnLst>
                                    </p:cTn>
                                  </p:par>
                                  <p:par>
                                    <p:cTn id="42" presetID="2" presetClass="entr" presetSubtype="4" accel="55000" fill="hold" nodeType="withEffect">
                                      <p:stCondLst>
                                        <p:cond delay="0"/>
                                      </p:stCondLst>
                                      <p:childTnLst>
                                        <p:set>
                                          <p:cBhvr>
                                            <p:cTn id="43" dur="1" fill="hold">
                                              <p:stCondLst>
                                                <p:cond delay="0"/>
                                              </p:stCondLst>
                                            </p:cTn>
                                            <p:tgtEl>
                                              <p:spTgt spid="125"/>
                                            </p:tgtEl>
                                            <p:attrNameLst>
                                              <p:attrName>style.visibility</p:attrName>
                                            </p:attrNameLst>
                                          </p:cBhvr>
                                          <p:to>
                                            <p:strVal val="visible"/>
                                          </p:to>
                                        </p:set>
                                        <p:anim calcmode="lin" valueType="num">
                                          <p:cBhvr additive="base">
                                            <p:cTn id="44" dur="1500" fill="hold"/>
                                            <p:tgtEl>
                                              <p:spTgt spid="125"/>
                                            </p:tgtEl>
                                            <p:attrNameLst>
                                              <p:attrName>ppt_x</p:attrName>
                                            </p:attrNameLst>
                                          </p:cBhvr>
                                          <p:tavLst>
                                            <p:tav tm="0">
                                              <p:val>
                                                <p:strVal val="#ppt_x"/>
                                              </p:val>
                                            </p:tav>
                                            <p:tav tm="100000">
                                              <p:val>
                                                <p:strVal val="#ppt_x"/>
                                              </p:val>
                                            </p:tav>
                                          </p:tavLst>
                                        </p:anim>
                                        <p:anim calcmode="lin" valueType="num">
                                          <p:cBhvr additive="base">
                                            <p:cTn id="45" dur="1500" fill="hold"/>
                                            <p:tgtEl>
                                              <p:spTgt spid="125"/>
                                            </p:tgtEl>
                                            <p:attrNameLst>
                                              <p:attrName>ppt_y</p:attrName>
                                            </p:attrNameLst>
                                          </p:cBhvr>
                                          <p:tavLst>
                                            <p:tav tm="0">
                                              <p:val>
                                                <p:strVal val="1+#ppt_h/2"/>
                                              </p:val>
                                            </p:tav>
                                            <p:tav tm="100000">
                                              <p:val>
                                                <p:strVal val="#ppt_y"/>
                                              </p:val>
                                            </p:tav>
                                          </p:tavLst>
                                        </p:anim>
                                      </p:childTnLst>
                                    </p:cTn>
                                  </p:par>
                                  <p:par>
                                    <p:cTn id="46" presetID="2" presetClass="entr" presetSubtype="4" accel="55000" fill="hold" nodeType="withEffect">
                                      <p:stCondLst>
                                        <p:cond delay="0"/>
                                      </p:stCondLst>
                                      <p:childTnLst>
                                        <p:set>
                                          <p:cBhvr>
                                            <p:cTn id="47" dur="1" fill="hold">
                                              <p:stCondLst>
                                                <p:cond delay="0"/>
                                              </p:stCondLst>
                                            </p:cTn>
                                            <p:tgtEl>
                                              <p:spTgt spid="131"/>
                                            </p:tgtEl>
                                            <p:attrNameLst>
                                              <p:attrName>style.visibility</p:attrName>
                                            </p:attrNameLst>
                                          </p:cBhvr>
                                          <p:to>
                                            <p:strVal val="visible"/>
                                          </p:to>
                                        </p:set>
                                        <p:anim calcmode="lin" valueType="num">
                                          <p:cBhvr additive="base">
                                            <p:cTn id="48" dur="1500" fill="hold"/>
                                            <p:tgtEl>
                                              <p:spTgt spid="131"/>
                                            </p:tgtEl>
                                            <p:attrNameLst>
                                              <p:attrName>ppt_x</p:attrName>
                                            </p:attrNameLst>
                                          </p:cBhvr>
                                          <p:tavLst>
                                            <p:tav tm="0">
                                              <p:val>
                                                <p:strVal val="#ppt_x"/>
                                              </p:val>
                                            </p:tav>
                                            <p:tav tm="100000">
                                              <p:val>
                                                <p:strVal val="#ppt_x"/>
                                              </p:val>
                                            </p:tav>
                                          </p:tavLst>
                                        </p:anim>
                                        <p:anim calcmode="lin" valueType="num">
                                          <p:cBhvr additive="base">
                                            <p:cTn id="49" dur="1500" fill="hold"/>
                                            <p:tgtEl>
                                              <p:spTgt spid="131"/>
                                            </p:tgtEl>
                                            <p:attrNameLst>
                                              <p:attrName>ppt_y</p:attrName>
                                            </p:attrNameLst>
                                          </p:cBhvr>
                                          <p:tavLst>
                                            <p:tav tm="0">
                                              <p:val>
                                                <p:strVal val="1+#ppt_h/2"/>
                                              </p:val>
                                            </p:tav>
                                            <p:tav tm="100000">
                                              <p:val>
                                                <p:strVal val="#ppt_y"/>
                                              </p:val>
                                            </p:tav>
                                          </p:tavLst>
                                        </p:anim>
                                      </p:childTnLst>
                                    </p:cTn>
                                  </p:par>
                                  <p:par>
                                    <p:cTn id="50" presetID="2" presetClass="entr" presetSubtype="4" accel="55000" fill="hold" nodeType="withEffect">
                                      <p:stCondLst>
                                        <p:cond delay="0"/>
                                      </p:stCondLst>
                                      <p:childTnLst>
                                        <p:set>
                                          <p:cBhvr>
                                            <p:cTn id="51" dur="1" fill="hold">
                                              <p:stCondLst>
                                                <p:cond delay="0"/>
                                              </p:stCondLst>
                                            </p:cTn>
                                            <p:tgtEl>
                                              <p:spTgt spid="118"/>
                                            </p:tgtEl>
                                            <p:attrNameLst>
                                              <p:attrName>style.visibility</p:attrName>
                                            </p:attrNameLst>
                                          </p:cBhvr>
                                          <p:to>
                                            <p:strVal val="visible"/>
                                          </p:to>
                                        </p:set>
                                        <p:anim calcmode="lin" valueType="num">
                                          <p:cBhvr additive="base">
                                            <p:cTn id="52" dur="1500" fill="hold"/>
                                            <p:tgtEl>
                                              <p:spTgt spid="118"/>
                                            </p:tgtEl>
                                            <p:attrNameLst>
                                              <p:attrName>ppt_x</p:attrName>
                                            </p:attrNameLst>
                                          </p:cBhvr>
                                          <p:tavLst>
                                            <p:tav tm="0">
                                              <p:val>
                                                <p:strVal val="#ppt_x"/>
                                              </p:val>
                                            </p:tav>
                                            <p:tav tm="100000">
                                              <p:val>
                                                <p:strVal val="#ppt_x"/>
                                              </p:val>
                                            </p:tav>
                                          </p:tavLst>
                                        </p:anim>
                                        <p:anim calcmode="lin" valueType="num">
                                          <p:cBhvr additive="base">
                                            <p:cTn id="53" dur="1500" fill="hold"/>
                                            <p:tgtEl>
                                              <p:spTgt spid="118"/>
                                            </p:tgtEl>
                                            <p:attrNameLst>
                                              <p:attrName>ppt_y</p:attrName>
                                            </p:attrNameLst>
                                          </p:cBhvr>
                                          <p:tavLst>
                                            <p:tav tm="0">
                                              <p:val>
                                                <p:strVal val="1+#ppt_h/2"/>
                                              </p:val>
                                            </p:tav>
                                            <p:tav tm="100000">
                                              <p:val>
                                                <p:strVal val="#ppt_y"/>
                                              </p:val>
                                            </p:tav>
                                          </p:tavLst>
                                        </p:anim>
                                      </p:childTnLst>
                                    </p:cTn>
                                  </p:par>
                                  <p:par>
                                    <p:cTn id="54" presetID="2" presetClass="entr" presetSubtype="4" accel="55000" fill="hold" nodeType="withEffect">
                                      <p:stCondLst>
                                        <p:cond delay="0"/>
                                      </p:stCondLst>
                                      <p:childTnLst>
                                        <p:set>
                                          <p:cBhvr>
                                            <p:cTn id="55" dur="1" fill="hold">
                                              <p:stCondLst>
                                                <p:cond delay="0"/>
                                              </p:stCondLst>
                                            </p:cTn>
                                            <p:tgtEl>
                                              <p:spTgt spid="128"/>
                                            </p:tgtEl>
                                            <p:attrNameLst>
                                              <p:attrName>style.visibility</p:attrName>
                                            </p:attrNameLst>
                                          </p:cBhvr>
                                          <p:to>
                                            <p:strVal val="visible"/>
                                          </p:to>
                                        </p:set>
                                        <p:anim calcmode="lin" valueType="num">
                                          <p:cBhvr additive="base">
                                            <p:cTn id="56" dur="1500" fill="hold"/>
                                            <p:tgtEl>
                                              <p:spTgt spid="128"/>
                                            </p:tgtEl>
                                            <p:attrNameLst>
                                              <p:attrName>ppt_x</p:attrName>
                                            </p:attrNameLst>
                                          </p:cBhvr>
                                          <p:tavLst>
                                            <p:tav tm="0">
                                              <p:val>
                                                <p:strVal val="#ppt_x"/>
                                              </p:val>
                                            </p:tav>
                                            <p:tav tm="100000">
                                              <p:val>
                                                <p:strVal val="#ppt_x"/>
                                              </p:val>
                                            </p:tav>
                                          </p:tavLst>
                                        </p:anim>
                                        <p:anim calcmode="lin" valueType="num">
                                          <p:cBhvr additive="base">
                                            <p:cTn id="57" dur="1500" fill="hold"/>
                                            <p:tgtEl>
                                              <p:spTgt spid="128"/>
                                            </p:tgtEl>
                                            <p:attrNameLst>
                                              <p:attrName>ppt_y</p:attrName>
                                            </p:attrNameLst>
                                          </p:cBhvr>
                                          <p:tavLst>
                                            <p:tav tm="0">
                                              <p:val>
                                                <p:strVal val="1+#ppt_h/2"/>
                                              </p:val>
                                            </p:tav>
                                            <p:tav tm="100000">
                                              <p:val>
                                                <p:strVal val="#ppt_y"/>
                                              </p:val>
                                            </p:tav>
                                          </p:tavLst>
                                        </p:anim>
                                      </p:childTnLst>
                                    </p:cTn>
                                  </p:par>
                                  <p:par>
                                    <p:cTn id="58" presetID="2" presetClass="entr" presetSubtype="4" accel="55000" fill="hold" nodeType="withEffect">
                                      <p:stCondLst>
                                        <p:cond delay="0"/>
                                      </p:stCondLst>
                                      <p:childTnLst>
                                        <p:set>
                                          <p:cBhvr>
                                            <p:cTn id="59" dur="1" fill="hold">
                                              <p:stCondLst>
                                                <p:cond delay="0"/>
                                              </p:stCondLst>
                                            </p:cTn>
                                            <p:tgtEl>
                                              <p:spTgt spid="136"/>
                                            </p:tgtEl>
                                            <p:attrNameLst>
                                              <p:attrName>style.visibility</p:attrName>
                                            </p:attrNameLst>
                                          </p:cBhvr>
                                          <p:to>
                                            <p:strVal val="visible"/>
                                          </p:to>
                                        </p:set>
                                        <p:anim calcmode="lin" valueType="num">
                                          <p:cBhvr additive="base">
                                            <p:cTn id="60" dur="1500" fill="hold"/>
                                            <p:tgtEl>
                                              <p:spTgt spid="136"/>
                                            </p:tgtEl>
                                            <p:attrNameLst>
                                              <p:attrName>ppt_x</p:attrName>
                                            </p:attrNameLst>
                                          </p:cBhvr>
                                          <p:tavLst>
                                            <p:tav tm="0">
                                              <p:val>
                                                <p:strVal val="#ppt_x"/>
                                              </p:val>
                                            </p:tav>
                                            <p:tav tm="100000">
                                              <p:val>
                                                <p:strVal val="#ppt_x"/>
                                              </p:val>
                                            </p:tav>
                                          </p:tavLst>
                                        </p:anim>
                                        <p:anim calcmode="lin" valueType="num">
                                          <p:cBhvr additive="base">
                                            <p:cTn id="61" dur="1500" fill="hold"/>
                                            <p:tgtEl>
                                              <p:spTgt spid="136"/>
                                            </p:tgtEl>
                                            <p:attrNameLst>
                                              <p:attrName>ppt_y</p:attrName>
                                            </p:attrNameLst>
                                          </p:cBhvr>
                                          <p:tavLst>
                                            <p:tav tm="0">
                                              <p:val>
                                                <p:strVal val="1+#ppt_h/2"/>
                                              </p:val>
                                            </p:tav>
                                            <p:tav tm="100000">
                                              <p:val>
                                                <p:strVal val="#ppt_y"/>
                                              </p:val>
                                            </p:tav>
                                          </p:tavLst>
                                        </p:anim>
                                      </p:childTnLst>
                                    </p:cTn>
                                  </p:par>
                                </p:childTnLst>
                              </p:cTn>
                            </p:par>
                            <p:par>
                              <p:cTn id="62" fill="hold">
                                <p:stCondLst>
                                  <p:cond delay="3500"/>
                                </p:stCondLst>
                                <p:childTnLst>
                                  <p:par>
                                    <p:cTn id="63" presetID="21" presetClass="entr" presetSubtype="1" fill="hold" grpId="0" nodeType="afterEffect">
                                      <p:stCondLst>
                                        <p:cond delay="0"/>
                                      </p:stCondLst>
                                      <p:childTnLst>
                                        <p:set>
                                          <p:cBhvr>
                                            <p:cTn id="64" dur="1" fill="hold">
                                              <p:stCondLst>
                                                <p:cond delay="0"/>
                                              </p:stCondLst>
                                            </p:cTn>
                                            <p:tgtEl>
                                              <p:spTgt spid="81"/>
                                            </p:tgtEl>
                                            <p:attrNameLst>
                                              <p:attrName>style.visibility</p:attrName>
                                            </p:attrNameLst>
                                          </p:cBhvr>
                                          <p:to>
                                            <p:strVal val="visible"/>
                                          </p:to>
                                        </p:set>
                                        <p:animEffect transition="in" filter="wheel(1)">
                                          <p:cBhvr>
                                            <p:cTn id="65" dur="1000"/>
                                            <p:tgtEl>
                                              <p:spTgt spid="81"/>
                                            </p:tgtEl>
                                          </p:cBhvr>
                                        </p:animEffect>
                                      </p:childTnLst>
                                    </p:cTn>
                                  </p:par>
                                </p:childTnLst>
                              </p:cTn>
                            </p:par>
                            <p:par>
                              <p:cTn id="66" fill="hold">
                                <p:stCondLst>
                                  <p:cond delay="4500"/>
                                </p:stCondLst>
                                <p:childTnLst>
                                  <p:par>
                                    <p:cTn id="67" presetID="12" presetClass="entr" presetSubtype="2" fill="hold" grpId="0" nodeType="afterEffect">
                                      <p:stCondLst>
                                        <p:cond delay="0"/>
                                      </p:stCondLst>
                                      <p:childTnLst>
                                        <p:set>
                                          <p:cBhvr>
                                            <p:cTn id="68" dur="1" fill="hold">
                                              <p:stCondLst>
                                                <p:cond delay="0"/>
                                              </p:stCondLst>
                                            </p:cTn>
                                            <p:tgtEl>
                                              <p:spTgt spid="82"/>
                                            </p:tgtEl>
                                            <p:attrNameLst>
                                              <p:attrName>style.visibility</p:attrName>
                                            </p:attrNameLst>
                                          </p:cBhvr>
                                          <p:to>
                                            <p:strVal val="visible"/>
                                          </p:to>
                                        </p:set>
                                        <p:anim calcmode="lin" valueType="num">
                                          <p:cBhvr additive="base">
                                            <p:cTn id="69" dur="500"/>
                                            <p:tgtEl>
                                              <p:spTgt spid="82"/>
                                            </p:tgtEl>
                                            <p:attrNameLst>
                                              <p:attrName>ppt_x</p:attrName>
                                            </p:attrNameLst>
                                          </p:cBhvr>
                                          <p:tavLst>
                                            <p:tav tm="0">
                                              <p:val>
                                                <p:strVal val="#ppt_x+#ppt_w*1.125000"/>
                                              </p:val>
                                            </p:tav>
                                            <p:tav tm="100000">
                                              <p:val>
                                                <p:strVal val="#ppt_x"/>
                                              </p:val>
                                            </p:tav>
                                          </p:tavLst>
                                        </p:anim>
                                        <p:animEffect transition="in" filter="wipe(left)">
                                          <p:cBhvr>
                                            <p:cTn id="70" dur="500"/>
                                            <p:tgtEl>
                                              <p:spTgt spid="82"/>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strips(upRight)">
                                          <p:cBhvr>
                                            <p:cTn id="73" dur="500"/>
                                            <p:tgtEl>
                                              <p:spTgt spid="95"/>
                                            </p:tgtEl>
                                          </p:cBhvr>
                                        </p:animEffect>
                                      </p:childTnLst>
                                    </p:cTn>
                                  </p:par>
                                </p:childTnLst>
                              </p:cTn>
                            </p:par>
                            <p:par>
                              <p:cTn id="74" fill="hold">
                                <p:stCondLst>
                                  <p:cond delay="5000"/>
                                </p:stCondLst>
                                <p:childTnLst>
                                  <p:par>
                                    <p:cTn id="75" presetID="12" presetClass="entr" presetSubtype="2" fill="hold" grpId="0" nodeType="afterEffect">
                                      <p:stCondLst>
                                        <p:cond delay="0"/>
                                      </p:stCondLst>
                                      <p:childTnLst>
                                        <p:set>
                                          <p:cBhvr>
                                            <p:cTn id="76" dur="1" fill="hold">
                                              <p:stCondLst>
                                                <p:cond delay="0"/>
                                              </p:stCondLst>
                                            </p:cTn>
                                            <p:tgtEl>
                                              <p:spTgt spid="96"/>
                                            </p:tgtEl>
                                            <p:attrNameLst>
                                              <p:attrName>style.visibility</p:attrName>
                                            </p:attrNameLst>
                                          </p:cBhvr>
                                          <p:to>
                                            <p:strVal val="visible"/>
                                          </p:to>
                                        </p:set>
                                        <p:anim calcmode="lin" valueType="num">
                                          <p:cBhvr additive="base">
                                            <p:cTn id="77" dur="500"/>
                                            <p:tgtEl>
                                              <p:spTgt spid="96"/>
                                            </p:tgtEl>
                                            <p:attrNameLst>
                                              <p:attrName>ppt_x</p:attrName>
                                            </p:attrNameLst>
                                          </p:cBhvr>
                                          <p:tavLst>
                                            <p:tav tm="0">
                                              <p:val>
                                                <p:strVal val="#ppt_x+#ppt_w*1.125000"/>
                                              </p:val>
                                            </p:tav>
                                            <p:tav tm="100000">
                                              <p:val>
                                                <p:strVal val="#ppt_x"/>
                                              </p:val>
                                            </p:tav>
                                          </p:tavLst>
                                        </p:anim>
                                        <p:animEffect transition="in" filter="wipe(left)">
                                          <p:cBhvr>
                                            <p:cTn id="78" dur="500"/>
                                            <p:tgtEl>
                                              <p:spTgt spid="96"/>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97"/>
                                            </p:tgtEl>
                                            <p:attrNameLst>
                                              <p:attrName>style.visibility</p:attrName>
                                            </p:attrNameLst>
                                          </p:cBhvr>
                                          <p:to>
                                            <p:strVal val="visible"/>
                                          </p:to>
                                        </p:set>
                                        <p:animEffect transition="in" filter="strips(upRight)">
                                          <p:cBhvr>
                                            <p:cTn id="81" dur="500"/>
                                            <p:tgtEl>
                                              <p:spTgt spid="97"/>
                                            </p:tgtEl>
                                          </p:cBhvr>
                                        </p:animEffect>
                                      </p:childTnLst>
                                    </p:cTn>
                                  </p:par>
                                </p:childTnLst>
                              </p:cTn>
                            </p:par>
                            <p:par>
                              <p:cTn id="82" fill="hold">
                                <p:stCondLst>
                                  <p:cond delay="5500"/>
                                </p:stCondLst>
                                <p:childTnLst>
                                  <p:par>
                                    <p:cTn id="83" presetID="12" presetClass="entr" presetSubtype="2" fill="hold" grpId="0" nodeType="afterEffect">
                                      <p:stCondLst>
                                        <p:cond delay="0"/>
                                      </p:stCondLst>
                                      <p:childTnLst>
                                        <p:set>
                                          <p:cBhvr>
                                            <p:cTn id="84" dur="1" fill="hold">
                                              <p:stCondLst>
                                                <p:cond delay="0"/>
                                              </p:stCondLst>
                                            </p:cTn>
                                            <p:tgtEl>
                                              <p:spTgt spid="98"/>
                                            </p:tgtEl>
                                            <p:attrNameLst>
                                              <p:attrName>style.visibility</p:attrName>
                                            </p:attrNameLst>
                                          </p:cBhvr>
                                          <p:to>
                                            <p:strVal val="visible"/>
                                          </p:to>
                                        </p:set>
                                        <p:anim calcmode="lin" valueType="num">
                                          <p:cBhvr additive="base">
                                            <p:cTn id="85" dur="500"/>
                                            <p:tgtEl>
                                              <p:spTgt spid="98"/>
                                            </p:tgtEl>
                                            <p:attrNameLst>
                                              <p:attrName>ppt_x</p:attrName>
                                            </p:attrNameLst>
                                          </p:cBhvr>
                                          <p:tavLst>
                                            <p:tav tm="0">
                                              <p:val>
                                                <p:strVal val="#ppt_x+#ppt_w*1.125000"/>
                                              </p:val>
                                            </p:tav>
                                            <p:tav tm="100000">
                                              <p:val>
                                                <p:strVal val="#ppt_x"/>
                                              </p:val>
                                            </p:tav>
                                          </p:tavLst>
                                        </p:anim>
                                        <p:animEffect transition="in" filter="wipe(left)">
                                          <p:cBhvr>
                                            <p:cTn id="86" dur="500"/>
                                            <p:tgtEl>
                                              <p:spTgt spid="98"/>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99"/>
                                            </p:tgtEl>
                                            <p:attrNameLst>
                                              <p:attrName>style.visibility</p:attrName>
                                            </p:attrNameLst>
                                          </p:cBhvr>
                                          <p:to>
                                            <p:strVal val="visible"/>
                                          </p:to>
                                        </p:set>
                                        <p:animEffect transition="in" filter="strips(upRight)">
                                          <p:cBhvr>
                                            <p:cTn id="89" dur="500"/>
                                            <p:tgtEl>
                                              <p:spTgt spid="99"/>
                                            </p:tgtEl>
                                          </p:cBhvr>
                                        </p:animEffect>
                                      </p:childTnLst>
                                    </p:cTn>
                                  </p:par>
                                </p:childTnLst>
                              </p:cTn>
                            </p:par>
                            <p:par>
                              <p:cTn id="90" fill="hold">
                                <p:stCondLst>
                                  <p:cond delay="6000"/>
                                </p:stCondLst>
                                <p:childTnLst>
                                  <p:par>
                                    <p:cTn id="91" presetID="12" presetClass="entr" presetSubtype="2" fill="hold" grpId="0" nodeType="afterEffect">
                                      <p:stCondLst>
                                        <p:cond delay="0"/>
                                      </p:stCondLst>
                                      <p:childTnLst>
                                        <p:set>
                                          <p:cBhvr>
                                            <p:cTn id="92" dur="1" fill="hold">
                                              <p:stCondLst>
                                                <p:cond delay="0"/>
                                              </p:stCondLst>
                                            </p:cTn>
                                            <p:tgtEl>
                                              <p:spTgt spid="100"/>
                                            </p:tgtEl>
                                            <p:attrNameLst>
                                              <p:attrName>style.visibility</p:attrName>
                                            </p:attrNameLst>
                                          </p:cBhvr>
                                          <p:to>
                                            <p:strVal val="visible"/>
                                          </p:to>
                                        </p:set>
                                        <p:anim calcmode="lin" valueType="num">
                                          <p:cBhvr additive="base">
                                            <p:cTn id="93" dur="500"/>
                                            <p:tgtEl>
                                              <p:spTgt spid="100"/>
                                            </p:tgtEl>
                                            <p:attrNameLst>
                                              <p:attrName>ppt_x</p:attrName>
                                            </p:attrNameLst>
                                          </p:cBhvr>
                                          <p:tavLst>
                                            <p:tav tm="0">
                                              <p:val>
                                                <p:strVal val="#ppt_x+#ppt_w*1.125000"/>
                                              </p:val>
                                            </p:tav>
                                            <p:tav tm="100000">
                                              <p:val>
                                                <p:strVal val="#ppt_x"/>
                                              </p:val>
                                            </p:tav>
                                          </p:tavLst>
                                        </p:anim>
                                        <p:animEffect transition="in" filter="wipe(left)">
                                          <p:cBhvr>
                                            <p:cTn id="94" dur="500"/>
                                            <p:tgtEl>
                                              <p:spTgt spid="100"/>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101"/>
                                            </p:tgtEl>
                                            <p:attrNameLst>
                                              <p:attrName>style.visibility</p:attrName>
                                            </p:attrNameLst>
                                          </p:cBhvr>
                                          <p:to>
                                            <p:strVal val="visible"/>
                                          </p:to>
                                        </p:set>
                                        <p:animEffect transition="in" filter="strips(upRight)">
                                          <p:cBhvr>
                                            <p:cTn id="97" dur="500"/>
                                            <p:tgtEl>
                                              <p:spTgt spid="101"/>
                                            </p:tgtEl>
                                          </p:cBhvr>
                                        </p:animEffect>
                                      </p:childTnLst>
                                    </p:cTn>
                                  </p:par>
                                </p:childTnLst>
                              </p:cTn>
                            </p:par>
                            <p:par>
                              <p:cTn id="98" fill="hold">
                                <p:stCondLst>
                                  <p:cond delay="6500"/>
                                </p:stCondLst>
                                <p:childTnLst>
                                  <p:par>
                                    <p:cTn id="99" presetID="12" presetClass="entr" presetSubtype="2" fill="hold" grpId="0" nodeType="afterEffect">
                                      <p:stCondLst>
                                        <p:cond delay="0"/>
                                      </p:stCondLst>
                                      <p:childTnLst>
                                        <p:set>
                                          <p:cBhvr>
                                            <p:cTn id="100" dur="1" fill="hold">
                                              <p:stCondLst>
                                                <p:cond delay="0"/>
                                              </p:stCondLst>
                                            </p:cTn>
                                            <p:tgtEl>
                                              <p:spTgt spid="102"/>
                                            </p:tgtEl>
                                            <p:attrNameLst>
                                              <p:attrName>style.visibility</p:attrName>
                                            </p:attrNameLst>
                                          </p:cBhvr>
                                          <p:to>
                                            <p:strVal val="visible"/>
                                          </p:to>
                                        </p:set>
                                        <p:anim calcmode="lin" valueType="num">
                                          <p:cBhvr additive="base">
                                            <p:cTn id="101" dur="500"/>
                                            <p:tgtEl>
                                              <p:spTgt spid="102"/>
                                            </p:tgtEl>
                                            <p:attrNameLst>
                                              <p:attrName>ppt_x</p:attrName>
                                            </p:attrNameLst>
                                          </p:cBhvr>
                                          <p:tavLst>
                                            <p:tav tm="0">
                                              <p:val>
                                                <p:strVal val="#ppt_x+#ppt_w*1.125000"/>
                                              </p:val>
                                            </p:tav>
                                            <p:tav tm="100000">
                                              <p:val>
                                                <p:strVal val="#ppt_x"/>
                                              </p:val>
                                            </p:tav>
                                          </p:tavLst>
                                        </p:anim>
                                        <p:animEffect transition="in" filter="wipe(left)">
                                          <p:cBhvr>
                                            <p:cTn id="102" dur="500"/>
                                            <p:tgtEl>
                                              <p:spTgt spid="102"/>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103"/>
                                            </p:tgtEl>
                                            <p:attrNameLst>
                                              <p:attrName>style.visibility</p:attrName>
                                            </p:attrNameLst>
                                          </p:cBhvr>
                                          <p:to>
                                            <p:strVal val="visible"/>
                                          </p:to>
                                        </p:set>
                                        <p:animEffect transition="in" filter="strips(upRight)">
                                          <p:cBhvr>
                                            <p:cTn id="105" dur="500"/>
                                            <p:tgtEl>
                                              <p:spTgt spid="103"/>
                                            </p:tgtEl>
                                          </p:cBhvr>
                                        </p:animEffect>
                                      </p:childTnLst>
                                    </p:cTn>
                                  </p:par>
                                </p:childTnLst>
                              </p:cTn>
                            </p:par>
                            <p:par>
                              <p:cTn id="106" fill="hold">
                                <p:stCondLst>
                                  <p:cond delay="7000"/>
                                </p:stCondLst>
                                <p:childTnLst>
                                  <p:par>
                                    <p:cTn id="107" presetID="12" presetClass="entr" presetSubtype="2" fill="hold" grpId="0" nodeType="afterEffect">
                                      <p:stCondLst>
                                        <p:cond delay="0"/>
                                      </p:stCondLst>
                                      <p:childTnLst>
                                        <p:set>
                                          <p:cBhvr>
                                            <p:cTn id="108" dur="1" fill="hold">
                                              <p:stCondLst>
                                                <p:cond delay="0"/>
                                              </p:stCondLst>
                                            </p:cTn>
                                            <p:tgtEl>
                                              <p:spTgt spid="104"/>
                                            </p:tgtEl>
                                            <p:attrNameLst>
                                              <p:attrName>style.visibility</p:attrName>
                                            </p:attrNameLst>
                                          </p:cBhvr>
                                          <p:to>
                                            <p:strVal val="visible"/>
                                          </p:to>
                                        </p:set>
                                        <p:anim calcmode="lin" valueType="num">
                                          <p:cBhvr additive="base">
                                            <p:cTn id="109" dur="500"/>
                                            <p:tgtEl>
                                              <p:spTgt spid="104"/>
                                            </p:tgtEl>
                                            <p:attrNameLst>
                                              <p:attrName>ppt_x</p:attrName>
                                            </p:attrNameLst>
                                          </p:cBhvr>
                                          <p:tavLst>
                                            <p:tav tm="0">
                                              <p:val>
                                                <p:strVal val="#ppt_x+#ppt_w*1.125000"/>
                                              </p:val>
                                            </p:tav>
                                            <p:tav tm="100000">
                                              <p:val>
                                                <p:strVal val="#ppt_x"/>
                                              </p:val>
                                            </p:tav>
                                          </p:tavLst>
                                        </p:anim>
                                        <p:animEffect transition="in" filter="wipe(left)">
                                          <p:cBhvr>
                                            <p:cTn id="110" dur="500"/>
                                            <p:tgtEl>
                                              <p:spTgt spid="104"/>
                                            </p:tgtEl>
                                          </p:cBhvr>
                                        </p:animEffect>
                                      </p:childTnLst>
                                    </p:cTn>
                                  </p:par>
                                  <p:par>
                                    <p:cTn id="111" presetID="18" presetClass="entr" presetSubtype="3" fill="hold" grpId="0" nodeType="withEffect">
                                      <p:stCondLst>
                                        <p:cond delay="0"/>
                                      </p:stCondLst>
                                      <p:childTnLst>
                                        <p:set>
                                          <p:cBhvr>
                                            <p:cTn id="112" dur="1" fill="hold">
                                              <p:stCondLst>
                                                <p:cond delay="0"/>
                                              </p:stCondLst>
                                            </p:cTn>
                                            <p:tgtEl>
                                              <p:spTgt spid="105"/>
                                            </p:tgtEl>
                                            <p:attrNameLst>
                                              <p:attrName>style.visibility</p:attrName>
                                            </p:attrNameLst>
                                          </p:cBhvr>
                                          <p:to>
                                            <p:strVal val="visible"/>
                                          </p:to>
                                        </p:set>
                                        <p:animEffect transition="in" filter="strips(upRight)">
                                          <p:cBhvr>
                                            <p:cTn id="113"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1" grpId="0" animBg="1"/>
          <p:bldP spid="82" grpId="0"/>
          <p:bldP spid="95" grpId="0"/>
          <p:bldP spid="97" grpId="0"/>
          <p:bldP spid="100" grpId="0"/>
          <p:bldP spid="101" grpId="0"/>
          <p:bldP spid="102" grpId="0"/>
          <p:bldP spid="103" grpId="0"/>
          <p:bldP spid="104" grpId="0"/>
          <p:bldP spid="105" grpId="0"/>
          <p:bldP spid="96" grpId="0"/>
          <p:bldP spid="98" grpId="0"/>
          <p:bldP spid="9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扩展市场策略</a:t>
            </a:r>
          </a:p>
        </p:txBody>
      </p:sp>
      <p:sp>
        <p:nvSpPr>
          <p:cNvPr id="3" name="文本框 37"/>
          <p:cNvSpPr txBox="1"/>
          <p:nvPr/>
        </p:nvSpPr>
        <p:spPr>
          <a:xfrm>
            <a:off x="3030754" y="478971"/>
            <a:ext cx="3079759"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Expansion Of Market Strategy</a:t>
            </a:r>
          </a:p>
        </p:txBody>
      </p:sp>
      <p:grpSp>
        <p:nvGrpSpPr>
          <p:cNvPr id="41" name="Group 33"/>
          <p:cNvGrpSpPr/>
          <p:nvPr/>
        </p:nvGrpSpPr>
        <p:grpSpPr>
          <a:xfrm>
            <a:off x="3334749" y="2447123"/>
            <a:ext cx="4024330" cy="3540869"/>
            <a:chOff x="2187184" y="1723730"/>
            <a:chExt cx="3475701" cy="3058149"/>
          </a:xfrm>
        </p:grpSpPr>
        <p:grpSp>
          <p:nvGrpSpPr>
            <p:cNvPr id="42" name="Group 9"/>
            <p:cNvGrpSpPr/>
            <p:nvPr/>
          </p:nvGrpSpPr>
          <p:grpSpPr>
            <a:xfrm rot="213443">
              <a:off x="2187184" y="3362127"/>
              <a:ext cx="1677010" cy="1419752"/>
              <a:chOff x="2955668" y="2969079"/>
              <a:chExt cx="1677010" cy="1419752"/>
            </a:xfrm>
          </p:grpSpPr>
          <p:sp>
            <p:nvSpPr>
              <p:cNvPr id="46" name="Freeform 3"/>
              <p:cNvSpPr>
                <a:spLocks/>
              </p:cNvSpPr>
              <p:nvPr/>
            </p:nvSpPr>
            <p:spPr bwMode="auto">
              <a:xfrm>
                <a:off x="3195729" y="2969079"/>
                <a:ext cx="1436949" cy="1419752"/>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tx1">
                  <a:lumMod val="50000"/>
                  <a:lumOff val="50000"/>
                </a:schemeClr>
              </a:solid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ound Same Side Corner Rectangle 4"/>
              <p:cNvSpPr>
                <a:spLocks/>
              </p:cNvSpPr>
              <p:nvPr/>
            </p:nvSpPr>
            <p:spPr bwMode="auto">
              <a:xfrm rot="13500000">
                <a:off x="3568110" y="3071025"/>
                <a:ext cx="343555" cy="1568440"/>
              </a:xfrm>
              <a:prstGeom prst="round2SameRect">
                <a:avLst>
                  <a:gd name="adj1" fmla="val 16667"/>
                  <a:gd name="adj2" fmla="val 22024"/>
                </a:avLst>
              </a:prstGeom>
              <a:solidFill>
                <a:schemeClr val="tx1">
                  <a:lumMod val="65000"/>
                  <a:lumOff val="35000"/>
                </a:schemeClr>
              </a:solidFill>
              <a:ln w="9525">
                <a:noFill/>
                <a:round/>
                <a:headEnd/>
                <a:tailEnd/>
              </a:ln>
            </p:spPr>
            <p:txBody>
              <a:bodyPr vert="horz" wrap="square" lIns="105874" tIns="52937" rIns="105874" bIns="52937" numCol="1" anchor="t" anchorCtr="0" compatLnSpc="1">
                <a:prstTxWarp prst="textNoShape">
                  <a:avLst/>
                </a:prstTxWarp>
              </a:bodyPr>
              <a:lstStyle/>
              <a:p>
                <a:pPr algn="just">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10"/>
            <p:cNvGrpSpPr/>
            <p:nvPr/>
          </p:nvGrpSpPr>
          <p:grpSpPr>
            <a:xfrm>
              <a:off x="3488641" y="1723730"/>
              <a:ext cx="2174244" cy="2174244"/>
              <a:chOff x="4220769" y="1605276"/>
              <a:chExt cx="1739904" cy="1739904"/>
            </a:xfrm>
          </p:grpSpPr>
          <p:sp>
            <p:nvSpPr>
              <p:cNvPr id="44" name="Donut 8"/>
              <p:cNvSpPr/>
              <p:nvPr/>
            </p:nvSpPr>
            <p:spPr>
              <a:xfrm>
                <a:off x="4338879" y="1723386"/>
                <a:ext cx="1503684" cy="1503684"/>
              </a:xfrm>
              <a:prstGeom prst="donut">
                <a:avLst>
                  <a:gd name="adj" fmla="val 717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7"/>
              <p:cNvSpPr/>
              <p:nvPr/>
            </p:nvSpPr>
            <p:spPr>
              <a:xfrm>
                <a:off x="4220769" y="1605276"/>
                <a:ext cx="1739904" cy="1739904"/>
              </a:xfrm>
              <a:prstGeom prst="donut">
                <a:avLst>
                  <a:gd name="adj" fmla="val 928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8">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3" name="Footer Text"/>
          <p:cNvSpPr txBox="1"/>
          <p:nvPr/>
        </p:nvSpPr>
        <p:spPr>
          <a:xfrm flipH="1">
            <a:off x="1613679" y="3544004"/>
            <a:ext cx="2276542" cy="498598"/>
          </a:xfrm>
          <a:prstGeom prst="rect">
            <a:avLst/>
          </a:prstGeom>
          <a:noFill/>
        </p:spPr>
        <p:txBody>
          <a:bodyPr wrap="square" lIns="0" tIns="0" rIns="0" bIns="0" rtlCol="0">
            <a:spAutoFit/>
          </a:bodyPr>
          <a:lstStyle/>
          <a:p>
            <a:pPr algn="just" defTabSz="1058730">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r>
              <a:rPr lang="zh-CN" altLang="en-US" sz="758"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758"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4" name="Footer Text"/>
          <p:cNvSpPr txBox="1"/>
          <p:nvPr/>
        </p:nvSpPr>
        <p:spPr>
          <a:xfrm flipH="1">
            <a:off x="5755891" y="3276391"/>
            <a:ext cx="786134" cy="861774"/>
          </a:xfrm>
          <a:prstGeom prst="rect">
            <a:avLst/>
          </a:prstGeom>
          <a:noFill/>
        </p:spPr>
        <p:txBody>
          <a:bodyPr wrap="square" lIns="0" tIns="0" rIns="0" bIns="0" rtlCol="0">
            <a:spAutoFit/>
          </a:bodyPr>
          <a:lstStyle/>
          <a:p>
            <a:pPr algn="just" defTabSz="1058730">
              <a:defRPr/>
            </a:pPr>
            <a:r>
              <a:rPr lang="zh-CN" altLang="en-US" sz="2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Arial" panose="020B0604020202020204" pitchFamily="34" charset="0"/>
              </a:rPr>
              <a:t>市场</a:t>
            </a:r>
            <a:endParaRPr lang="en-US" altLang="zh-CN" sz="2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Arial" panose="020B0604020202020204" pitchFamily="34" charset="0"/>
            </a:endParaRPr>
          </a:p>
          <a:p>
            <a:pPr algn="just" defTabSz="1058730">
              <a:defRPr/>
            </a:pPr>
            <a:r>
              <a:rPr lang="zh-CN" altLang="en-US" sz="2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Arial" panose="020B0604020202020204" pitchFamily="34" charset="0"/>
              </a:rPr>
              <a:t>策略</a:t>
            </a:r>
            <a:endParaRPr lang="en-US" altLang="zh-CN" sz="2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Arial" panose="020B0604020202020204" pitchFamily="34" charset="0"/>
            </a:endParaRPr>
          </a:p>
        </p:txBody>
      </p:sp>
      <p:sp>
        <p:nvSpPr>
          <p:cNvPr id="65" name="Footer Text"/>
          <p:cNvSpPr txBox="1"/>
          <p:nvPr/>
        </p:nvSpPr>
        <p:spPr>
          <a:xfrm flipH="1">
            <a:off x="2614013" y="2014050"/>
            <a:ext cx="2276542" cy="498598"/>
          </a:xfrm>
          <a:prstGeom prst="rect">
            <a:avLst/>
          </a:prstGeom>
          <a:noFill/>
        </p:spPr>
        <p:txBody>
          <a:bodyPr wrap="square" lIns="0" tIns="0" rIns="0" bIns="0" rtlCol="0">
            <a:spAutoFit/>
          </a:bodyPr>
          <a:lstStyle/>
          <a:p>
            <a:pPr algn="just" defTabSz="1058730">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6" name="Footer Text"/>
          <p:cNvSpPr txBox="1"/>
          <p:nvPr/>
        </p:nvSpPr>
        <p:spPr>
          <a:xfrm flipH="1">
            <a:off x="7976329" y="2423418"/>
            <a:ext cx="2216818" cy="484492"/>
          </a:xfrm>
          <a:prstGeom prst="rect">
            <a:avLst/>
          </a:prstGeom>
          <a:noFill/>
        </p:spPr>
        <p:txBody>
          <a:bodyPr wrap="square" lIns="0" tIns="0" rIns="0" bIns="0" rtlCol="0">
            <a:spAutoFit/>
          </a:bodyPr>
          <a:lstStyle/>
          <a:p>
            <a:pPr algn="just" defTabSz="1058730">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7" name="Footer Text"/>
          <p:cNvSpPr txBox="1"/>
          <p:nvPr/>
        </p:nvSpPr>
        <p:spPr>
          <a:xfrm flipH="1">
            <a:off x="8043911" y="4302727"/>
            <a:ext cx="2216818" cy="484492"/>
          </a:xfrm>
          <a:prstGeom prst="rect">
            <a:avLst/>
          </a:prstGeom>
          <a:noFill/>
        </p:spPr>
        <p:txBody>
          <a:bodyPr wrap="square" lIns="0" tIns="0" rIns="0" bIns="0" rtlCol="0">
            <a:spAutoFit/>
          </a:bodyPr>
          <a:lstStyle/>
          <a:p>
            <a:pPr algn="just" defTabSz="1058730">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8" name="Footer Text"/>
          <p:cNvSpPr txBox="1"/>
          <p:nvPr/>
        </p:nvSpPr>
        <p:spPr>
          <a:xfrm flipH="1">
            <a:off x="6467808" y="5161652"/>
            <a:ext cx="2216818" cy="484492"/>
          </a:xfrm>
          <a:prstGeom prst="rect">
            <a:avLst/>
          </a:prstGeom>
          <a:noFill/>
        </p:spPr>
        <p:txBody>
          <a:bodyPr wrap="square" lIns="0" tIns="0" rIns="0" bIns="0" rtlCol="0">
            <a:spAutoFit/>
          </a:bodyPr>
          <a:lstStyle/>
          <a:p>
            <a:pPr algn="just" defTabSz="1058730">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69" name="组合 68"/>
          <p:cNvGrpSpPr/>
          <p:nvPr/>
        </p:nvGrpSpPr>
        <p:grpSpPr>
          <a:xfrm>
            <a:off x="4267059" y="1919167"/>
            <a:ext cx="1733909" cy="1774881"/>
            <a:chOff x="2160003" y="2746644"/>
            <a:chExt cx="3526233" cy="3609554"/>
          </a:xfrm>
        </p:grpSpPr>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71" name="椭圆 70"/>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5927145" y="2344386"/>
            <a:ext cx="1805949" cy="1849374"/>
            <a:chOff x="5528177" y="3619500"/>
            <a:chExt cx="3565023" cy="3650745"/>
          </a:xfrm>
        </p:grpSpPr>
        <p:pic>
          <p:nvPicPr>
            <p:cNvPr id="73" name="图片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74" name="椭圆 73"/>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3257392" y="3489149"/>
            <a:ext cx="1805949" cy="1849374"/>
            <a:chOff x="5528177" y="3619500"/>
            <a:chExt cx="3565023" cy="3650745"/>
          </a:xfrm>
        </p:grpSpPr>
        <p:pic>
          <p:nvPicPr>
            <p:cNvPr id="79" name="图片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80" name="椭圆 79"/>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4481202" y="4718958"/>
            <a:ext cx="1733909" cy="1774881"/>
            <a:chOff x="2160003" y="2746644"/>
            <a:chExt cx="3526233" cy="3609554"/>
          </a:xfrm>
        </p:grpSpPr>
        <p:pic>
          <p:nvPicPr>
            <p:cNvPr id="82" name="图片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83" name="椭圆 82"/>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6021103" y="4113803"/>
            <a:ext cx="1805949" cy="1849374"/>
            <a:chOff x="5528177" y="3619500"/>
            <a:chExt cx="3565023" cy="3650745"/>
          </a:xfrm>
        </p:grpSpPr>
        <p:pic>
          <p:nvPicPr>
            <p:cNvPr id="85" name="图片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86" name="椭圆 85"/>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45645910"/>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700"/>
                                </p:stCondLst>
                                <p:childTnLst>
                                  <p:par>
                                    <p:cTn id="14" presetID="49" presetClass="entr" presetSubtype="0" decel="100000"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500" fill="hold"/>
                                            <p:tgtEl>
                                              <p:spTgt spid="41"/>
                                            </p:tgtEl>
                                            <p:attrNameLst>
                                              <p:attrName>ppt_w</p:attrName>
                                            </p:attrNameLst>
                                          </p:cBhvr>
                                          <p:tavLst>
                                            <p:tav tm="0">
                                              <p:val>
                                                <p:fltVal val="0"/>
                                              </p:val>
                                            </p:tav>
                                            <p:tav tm="100000">
                                              <p:val>
                                                <p:strVal val="#ppt_w"/>
                                              </p:val>
                                            </p:tav>
                                          </p:tavLst>
                                        </p:anim>
                                        <p:anim calcmode="lin" valueType="num">
                                          <p:cBhvr>
                                            <p:cTn id="17" dur="500" fill="hold"/>
                                            <p:tgtEl>
                                              <p:spTgt spid="41"/>
                                            </p:tgtEl>
                                            <p:attrNameLst>
                                              <p:attrName>ppt_h</p:attrName>
                                            </p:attrNameLst>
                                          </p:cBhvr>
                                          <p:tavLst>
                                            <p:tav tm="0">
                                              <p:val>
                                                <p:fltVal val="0"/>
                                              </p:val>
                                            </p:tav>
                                            <p:tav tm="100000">
                                              <p:val>
                                                <p:strVal val="#ppt_h"/>
                                              </p:val>
                                            </p:tav>
                                          </p:tavLst>
                                        </p:anim>
                                        <p:anim calcmode="lin" valueType="num">
                                          <p:cBhvr>
                                            <p:cTn id="18" dur="500" fill="hold"/>
                                            <p:tgtEl>
                                              <p:spTgt spid="41"/>
                                            </p:tgtEl>
                                            <p:attrNameLst>
                                              <p:attrName>style.rotation</p:attrName>
                                            </p:attrNameLst>
                                          </p:cBhvr>
                                          <p:tavLst>
                                            <p:tav tm="0">
                                              <p:val>
                                                <p:fltVal val="360"/>
                                              </p:val>
                                            </p:tav>
                                            <p:tav tm="100000">
                                              <p:val>
                                                <p:fltVal val="0"/>
                                              </p:val>
                                            </p:tav>
                                          </p:tavLst>
                                        </p:anim>
                                        <p:animEffect transition="in" filter="fade">
                                          <p:cBhvr>
                                            <p:cTn id="19" dur="500"/>
                                            <p:tgtEl>
                                              <p:spTgt spid="41"/>
                                            </p:tgtEl>
                                          </p:cBhvr>
                                        </p:animEffect>
                                      </p:childTnLst>
                                    </p:cTn>
                                  </p:par>
                                </p:childTnLst>
                              </p:cTn>
                            </p:par>
                            <p:par>
                              <p:cTn id="20" fill="hold">
                                <p:stCondLst>
                                  <p:cond delay="2200"/>
                                </p:stCondLst>
                                <p:childTnLst>
                                  <p:par>
                                    <p:cTn id="21" presetID="53" presetClass="entr" presetSubtype="0"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p:cTn id="23" dur="500" fill="hold"/>
                                            <p:tgtEl>
                                              <p:spTgt spid="64"/>
                                            </p:tgtEl>
                                            <p:attrNameLst>
                                              <p:attrName>ppt_w</p:attrName>
                                            </p:attrNameLst>
                                          </p:cBhvr>
                                          <p:tavLst>
                                            <p:tav tm="0">
                                              <p:val>
                                                <p:fltVal val="0"/>
                                              </p:val>
                                            </p:tav>
                                            <p:tav tm="100000">
                                              <p:val>
                                                <p:strVal val="#ppt_w"/>
                                              </p:val>
                                            </p:tav>
                                          </p:tavLst>
                                        </p:anim>
                                        <p:anim calcmode="lin" valueType="num">
                                          <p:cBhvr>
                                            <p:cTn id="24" dur="500" fill="hold"/>
                                            <p:tgtEl>
                                              <p:spTgt spid="64"/>
                                            </p:tgtEl>
                                            <p:attrNameLst>
                                              <p:attrName>ppt_h</p:attrName>
                                            </p:attrNameLst>
                                          </p:cBhvr>
                                          <p:tavLst>
                                            <p:tav tm="0">
                                              <p:val>
                                                <p:fltVal val="0"/>
                                              </p:val>
                                            </p:tav>
                                            <p:tav tm="100000">
                                              <p:val>
                                                <p:strVal val="#ppt_h"/>
                                              </p:val>
                                            </p:tav>
                                          </p:tavLst>
                                        </p:anim>
                                        <p:animEffect transition="in" filter="fade">
                                          <p:cBhvr>
                                            <p:cTn id="25" dur="500"/>
                                            <p:tgtEl>
                                              <p:spTgt spid="64"/>
                                            </p:tgtEl>
                                          </p:cBhvr>
                                        </p:animEffect>
                                      </p:childTnLst>
                                    </p:cTn>
                                  </p:par>
                                </p:childTnLst>
                              </p:cTn>
                            </p:par>
                            <p:par>
                              <p:cTn id="26" fill="hold">
                                <p:stCondLst>
                                  <p:cond delay="2700"/>
                                </p:stCondLst>
                                <p:childTnLst>
                                  <p:par>
                                    <p:cTn id="27" presetID="2" presetClass="entr" presetSubtype="4" accel="55000" fill="hold" nodeType="afterEffect" p14:presetBounceEnd="58000">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14:bounceEnd="58000">
                                          <p:cBhvr additive="base">
                                            <p:cTn id="29" dur="1500" fill="hold"/>
                                            <p:tgtEl>
                                              <p:spTgt spid="69"/>
                                            </p:tgtEl>
                                            <p:attrNameLst>
                                              <p:attrName>ppt_x</p:attrName>
                                            </p:attrNameLst>
                                          </p:cBhvr>
                                          <p:tavLst>
                                            <p:tav tm="0">
                                              <p:val>
                                                <p:strVal val="#ppt_x"/>
                                              </p:val>
                                            </p:tav>
                                            <p:tav tm="100000">
                                              <p:val>
                                                <p:strVal val="#ppt_x"/>
                                              </p:val>
                                            </p:tav>
                                          </p:tavLst>
                                        </p:anim>
                                        <p:anim calcmode="lin" valueType="num" p14:bounceEnd="58000">
                                          <p:cBhvr additive="base">
                                            <p:cTn id="30" dur="1500" fill="hold"/>
                                            <p:tgtEl>
                                              <p:spTgt spid="69"/>
                                            </p:tgtEl>
                                            <p:attrNameLst>
                                              <p:attrName>ppt_y</p:attrName>
                                            </p:attrNameLst>
                                          </p:cBhvr>
                                          <p:tavLst>
                                            <p:tav tm="0">
                                              <p:val>
                                                <p:strVal val="1+#ppt_h/2"/>
                                              </p:val>
                                            </p:tav>
                                            <p:tav tm="100000">
                                              <p:val>
                                                <p:strVal val="#ppt_y"/>
                                              </p:val>
                                            </p:tav>
                                          </p:tavLst>
                                        </p:anim>
                                      </p:childTnLst>
                                    </p:cTn>
                                  </p:par>
                                  <p:par>
                                    <p:cTn id="31" presetID="2" presetClass="entr" presetSubtype="4" accel="55000" fill="hold" nodeType="withEffect" p14:presetBounceEnd="58000">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14:bounceEnd="58000">
                                          <p:cBhvr additive="base">
                                            <p:cTn id="33" dur="1500" fill="hold"/>
                                            <p:tgtEl>
                                              <p:spTgt spid="72"/>
                                            </p:tgtEl>
                                            <p:attrNameLst>
                                              <p:attrName>ppt_x</p:attrName>
                                            </p:attrNameLst>
                                          </p:cBhvr>
                                          <p:tavLst>
                                            <p:tav tm="0">
                                              <p:val>
                                                <p:strVal val="#ppt_x"/>
                                              </p:val>
                                            </p:tav>
                                            <p:tav tm="100000">
                                              <p:val>
                                                <p:strVal val="#ppt_x"/>
                                              </p:val>
                                            </p:tav>
                                          </p:tavLst>
                                        </p:anim>
                                        <p:anim calcmode="lin" valueType="num" p14:bounceEnd="58000">
                                          <p:cBhvr additive="base">
                                            <p:cTn id="34" dur="1500" fill="hold"/>
                                            <p:tgtEl>
                                              <p:spTgt spid="72"/>
                                            </p:tgtEl>
                                            <p:attrNameLst>
                                              <p:attrName>ppt_y</p:attrName>
                                            </p:attrNameLst>
                                          </p:cBhvr>
                                          <p:tavLst>
                                            <p:tav tm="0">
                                              <p:val>
                                                <p:strVal val="1+#ppt_h/2"/>
                                              </p:val>
                                            </p:tav>
                                            <p:tav tm="100000">
                                              <p:val>
                                                <p:strVal val="#ppt_y"/>
                                              </p:val>
                                            </p:tav>
                                          </p:tavLst>
                                        </p:anim>
                                      </p:childTnLst>
                                    </p:cTn>
                                  </p:par>
                                  <p:par>
                                    <p:cTn id="35" presetID="2" presetClass="entr" presetSubtype="4" accel="55000" fill="hold" nodeType="withEffect" p14:presetBounceEnd="58000">
                                      <p:stCondLst>
                                        <p:cond delay="0"/>
                                      </p:stCondLst>
                                      <p:childTnLst>
                                        <p:set>
                                          <p:cBhvr>
                                            <p:cTn id="36" dur="1" fill="hold">
                                              <p:stCondLst>
                                                <p:cond delay="0"/>
                                              </p:stCondLst>
                                            </p:cTn>
                                            <p:tgtEl>
                                              <p:spTgt spid="78"/>
                                            </p:tgtEl>
                                            <p:attrNameLst>
                                              <p:attrName>style.visibility</p:attrName>
                                            </p:attrNameLst>
                                          </p:cBhvr>
                                          <p:to>
                                            <p:strVal val="visible"/>
                                          </p:to>
                                        </p:set>
                                        <p:anim calcmode="lin" valueType="num" p14:bounceEnd="58000">
                                          <p:cBhvr additive="base">
                                            <p:cTn id="37" dur="1500" fill="hold"/>
                                            <p:tgtEl>
                                              <p:spTgt spid="78"/>
                                            </p:tgtEl>
                                            <p:attrNameLst>
                                              <p:attrName>ppt_x</p:attrName>
                                            </p:attrNameLst>
                                          </p:cBhvr>
                                          <p:tavLst>
                                            <p:tav tm="0">
                                              <p:val>
                                                <p:strVal val="#ppt_x"/>
                                              </p:val>
                                            </p:tav>
                                            <p:tav tm="100000">
                                              <p:val>
                                                <p:strVal val="#ppt_x"/>
                                              </p:val>
                                            </p:tav>
                                          </p:tavLst>
                                        </p:anim>
                                        <p:anim calcmode="lin" valueType="num" p14:bounceEnd="58000">
                                          <p:cBhvr additive="base">
                                            <p:cTn id="38" dur="1500" fill="hold"/>
                                            <p:tgtEl>
                                              <p:spTgt spid="78"/>
                                            </p:tgtEl>
                                            <p:attrNameLst>
                                              <p:attrName>ppt_y</p:attrName>
                                            </p:attrNameLst>
                                          </p:cBhvr>
                                          <p:tavLst>
                                            <p:tav tm="0">
                                              <p:val>
                                                <p:strVal val="1+#ppt_h/2"/>
                                              </p:val>
                                            </p:tav>
                                            <p:tav tm="100000">
                                              <p:val>
                                                <p:strVal val="#ppt_y"/>
                                              </p:val>
                                            </p:tav>
                                          </p:tavLst>
                                        </p:anim>
                                      </p:childTnLst>
                                    </p:cTn>
                                  </p:par>
                                  <p:par>
                                    <p:cTn id="39" presetID="2" presetClass="entr" presetSubtype="4" accel="55000" fill="hold" nodeType="withEffect" p14:presetBounceEnd="58000">
                                      <p:stCondLst>
                                        <p:cond delay="0"/>
                                      </p:stCondLst>
                                      <p:childTnLst>
                                        <p:set>
                                          <p:cBhvr>
                                            <p:cTn id="40" dur="1" fill="hold">
                                              <p:stCondLst>
                                                <p:cond delay="0"/>
                                              </p:stCondLst>
                                            </p:cTn>
                                            <p:tgtEl>
                                              <p:spTgt spid="81"/>
                                            </p:tgtEl>
                                            <p:attrNameLst>
                                              <p:attrName>style.visibility</p:attrName>
                                            </p:attrNameLst>
                                          </p:cBhvr>
                                          <p:to>
                                            <p:strVal val="visible"/>
                                          </p:to>
                                        </p:set>
                                        <p:anim calcmode="lin" valueType="num" p14:bounceEnd="58000">
                                          <p:cBhvr additive="base">
                                            <p:cTn id="41" dur="1500" fill="hold"/>
                                            <p:tgtEl>
                                              <p:spTgt spid="81"/>
                                            </p:tgtEl>
                                            <p:attrNameLst>
                                              <p:attrName>ppt_x</p:attrName>
                                            </p:attrNameLst>
                                          </p:cBhvr>
                                          <p:tavLst>
                                            <p:tav tm="0">
                                              <p:val>
                                                <p:strVal val="#ppt_x"/>
                                              </p:val>
                                            </p:tav>
                                            <p:tav tm="100000">
                                              <p:val>
                                                <p:strVal val="#ppt_x"/>
                                              </p:val>
                                            </p:tav>
                                          </p:tavLst>
                                        </p:anim>
                                        <p:anim calcmode="lin" valueType="num" p14:bounceEnd="58000">
                                          <p:cBhvr additive="base">
                                            <p:cTn id="42" dur="1500" fill="hold"/>
                                            <p:tgtEl>
                                              <p:spTgt spid="81"/>
                                            </p:tgtEl>
                                            <p:attrNameLst>
                                              <p:attrName>ppt_y</p:attrName>
                                            </p:attrNameLst>
                                          </p:cBhvr>
                                          <p:tavLst>
                                            <p:tav tm="0">
                                              <p:val>
                                                <p:strVal val="1+#ppt_h/2"/>
                                              </p:val>
                                            </p:tav>
                                            <p:tav tm="100000">
                                              <p:val>
                                                <p:strVal val="#ppt_y"/>
                                              </p:val>
                                            </p:tav>
                                          </p:tavLst>
                                        </p:anim>
                                      </p:childTnLst>
                                    </p:cTn>
                                  </p:par>
                                  <p:par>
                                    <p:cTn id="43" presetID="2" presetClass="entr" presetSubtype="4" accel="55000" fill="hold" nodeType="withEffect" p14:presetBounceEnd="58000">
                                      <p:stCondLst>
                                        <p:cond delay="0"/>
                                      </p:stCondLst>
                                      <p:childTnLst>
                                        <p:set>
                                          <p:cBhvr>
                                            <p:cTn id="44" dur="1" fill="hold">
                                              <p:stCondLst>
                                                <p:cond delay="0"/>
                                              </p:stCondLst>
                                            </p:cTn>
                                            <p:tgtEl>
                                              <p:spTgt spid="84"/>
                                            </p:tgtEl>
                                            <p:attrNameLst>
                                              <p:attrName>style.visibility</p:attrName>
                                            </p:attrNameLst>
                                          </p:cBhvr>
                                          <p:to>
                                            <p:strVal val="visible"/>
                                          </p:to>
                                        </p:set>
                                        <p:anim calcmode="lin" valueType="num" p14:bounceEnd="58000">
                                          <p:cBhvr additive="base">
                                            <p:cTn id="45" dur="1500" fill="hold"/>
                                            <p:tgtEl>
                                              <p:spTgt spid="84"/>
                                            </p:tgtEl>
                                            <p:attrNameLst>
                                              <p:attrName>ppt_x</p:attrName>
                                            </p:attrNameLst>
                                          </p:cBhvr>
                                          <p:tavLst>
                                            <p:tav tm="0">
                                              <p:val>
                                                <p:strVal val="#ppt_x"/>
                                              </p:val>
                                            </p:tav>
                                            <p:tav tm="100000">
                                              <p:val>
                                                <p:strVal val="#ppt_x"/>
                                              </p:val>
                                            </p:tav>
                                          </p:tavLst>
                                        </p:anim>
                                        <p:anim calcmode="lin" valueType="num" p14:bounceEnd="58000">
                                          <p:cBhvr additive="base">
                                            <p:cTn id="46" dur="1500" fill="hold"/>
                                            <p:tgtEl>
                                              <p:spTgt spid="84"/>
                                            </p:tgtEl>
                                            <p:attrNameLst>
                                              <p:attrName>ppt_y</p:attrName>
                                            </p:attrNameLst>
                                          </p:cBhvr>
                                          <p:tavLst>
                                            <p:tav tm="0">
                                              <p:val>
                                                <p:strVal val="1+#ppt_h/2"/>
                                              </p:val>
                                            </p:tav>
                                            <p:tav tm="100000">
                                              <p:val>
                                                <p:strVal val="#ppt_y"/>
                                              </p:val>
                                            </p:tav>
                                          </p:tavLst>
                                        </p:anim>
                                      </p:childTnLst>
                                    </p:cTn>
                                  </p:par>
                                </p:childTnLst>
                              </p:cTn>
                            </p:par>
                            <p:par>
                              <p:cTn id="47" fill="hold">
                                <p:stCondLst>
                                  <p:cond delay="4200"/>
                                </p:stCondLst>
                                <p:childTnLst>
                                  <p:par>
                                    <p:cTn id="48" presetID="2" presetClass="entr" presetSubtype="8" accel="50000" decel="50000"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additive="base">
                                            <p:cTn id="50" dur="500" fill="hold"/>
                                            <p:tgtEl>
                                              <p:spTgt spid="63"/>
                                            </p:tgtEl>
                                            <p:attrNameLst>
                                              <p:attrName>ppt_x</p:attrName>
                                            </p:attrNameLst>
                                          </p:cBhvr>
                                          <p:tavLst>
                                            <p:tav tm="0">
                                              <p:val>
                                                <p:strVal val="0-#ppt_w/2"/>
                                              </p:val>
                                            </p:tav>
                                            <p:tav tm="100000">
                                              <p:val>
                                                <p:strVal val="#ppt_x"/>
                                              </p:val>
                                            </p:tav>
                                          </p:tavLst>
                                        </p:anim>
                                        <p:anim calcmode="lin" valueType="num">
                                          <p:cBhvr additive="base">
                                            <p:cTn id="51" dur="500" fill="hold"/>
                                            <p:tgtEl>
                                              <p:spTgt spid="63"/>
                                            </p:tgtEl>
                                            <p:attrNameLst>
                                              <p:attrName>ppt_y</p:attrName>
                                            </p:attrNameLst>
                                          </p:cBhvr>
                                          <p:tavLst>
                                            <p:tav tm="0">
                                              <p:val>
                                                <p:strVal val="#ppt_y"/>
                                              </p:val>
                                            </p:tav>
                                            <p:tav tm="100000">
                                              <p:val>
                                                <p:strVal val="#ppt_y"/>
                                              </p:val>
                                            </p:tav>
                                          </p:tavLst>
                                        </p:anim>
                                      </p:childTnLst>
                                    </p:cTn>
                                  </p:par>
                                  <p:par>
                                    <p:cTn id="52" presetID="2" presetClass="entr" presetSubtype="8" accel="50000" decel="50000" fill="hold" grpId="0" nodeType="with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additive="base">
                                            <p:cTn id="54" dur="500" fill="hold"/>
                                            <p:tgtEl>
                                              <p:spTgt spid="65"/>
                                            </p:tgtEl>
                                            <p:attrNameLst>
                                              <p:attrName>ppt_x</p:attrName>
                                            </p:attrNameLst>
                                          </p:cBhvr>
                                          <p:tavLst>
                                            <p:tav tm="0">
                                              <p:val>
                                                <p:strVal val="0-#ppt_w/2"/>
                                              </p:val>
                                            </p:tav>
                                            <p:tav tm="100000">
                                              <p:val>
                                                <p:strVal val="#ppt_x"/>
                                              </p:val>
                                            </p:tav>
                                          </p:tavLst>
                                        </p:anim>
                                        <p:anim calcmode="lin" valueType="num">
                                          <p:cBhvr additive="base">
                                            <p:cTn id="55" dur="500" fill="hold"/>
                                            <p:tgtEl>
                                              <p:spTgt spid="65"/>
                                            </p:tgtEl>
                                            <p:attrNameLst>
                                              <p:attrName>ppt_y</p:attrName>
                                            </p:attrNameLst>
                                          </p:cBhvr>
                                          <p:tavLst>
                                            <p:tav tm="0">
                                              <p:val>
                                                <p:strVal val="#ppt_y"/>
                                              </p:val>
                                            </p:tav>
                                            <p:tav tm="100000">
                                              <p:val>
                                                <p:strVal val="#ppt_y"/>
                                              </p:val>
                                            </p:tav>
                                          </p:tavLst>
                                        </p:anim>
                                      </p:childTnLst>
                                    </p:cTn>
                                  </p:par>
                                  <p:par>
                                    <p:cTn id="56" presetID="2" presetClass="entr" presetSubtype="2" accel="50000" decel="5000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 calcmode="lin" valueType="num">
                                          <p:cBhvr additive="base">
                                            <p:cTn id="58" dur="500" fill="hold"/>
                                            <p:tgtEl>
                                              <p:spTgt spid="66"/>
                                            </p:tgtEl>
                                            <p:attrNameLst>
                                              <p:attrName>ppt_x</p:attrName>
                                            </p:attrNameLst>
                                          </p:cBhvr>
                                          <p:tavLst>
                                            <p:tav tm="0">
                                              <p:val>
                                                <p:strVal val="1+#ppt_w/2"/>
                                              </p:val>
                                            </p:tav>
                                            <p:tav tm="100000">
                                              <p:val>
                                                <p:strVal val="#ppt_x"/>
                                              </p:val>
                                            </p:tav>
                                          </p:tavLst>
                                        </p:anim>
                                        <p:anim calcmode="lin" valueType="num">
                                          <p:cBhvr additive="base">
                                            <p:cTn id="59" dur="500" fill="hold"/>
                                            <p:tgtEl>
                                              <p:spTgt spid="66"/>
                                            </p:tgtEl>
                                            <p:attrNameLst>
                                              <p:attrName>ppt_y</p:attrName>
                                            </p:attrNameLst>
                                          </p:cBhvr>
                                          <p:tavLst>
                                            <p:tav tm="0">
                                              <p:val>
                                                <p:strVal val="#ppt_y"/>
                                              </p:val>
                                            </p:tav>
                                            <p:tav tm="100000">
                                              <p:val>
                                                <p:strVal val="#ppt_y"/>
                                              </p:val>
                                            </p:tav>
                                          </p:tavLst>
                                        </p:anim>
                                      </p:childTnLst>
                                    </p:cTn>
                                  </p:par>
                                  <p:par>
                                    <p:cTn id="60" presetID="2" presetClass="entr" presetSubtype="2" accel="50000" decel="50000" fill="hold" grpId="0" nodeType="withEffect">
                                      <p:stCondLst>
                                        <p:cond delay="0"/>
                                      </p:stCondLst>
                                      <p:childTnLst>
                                        <p:set>
                                          <p:cBhvr>
                                            <p:cTn id="61" dur="1" fill="hold">
                                              <p:stCondLst>
                                                <p:cond delay="0"/>
                                              </p:stCondLst>
                                            </p:cTn>
                                            <p:tgtEl>
                                              <p:spTgt spid="67"/>
                                            </p:tgtEl>
                                            <p:attrNameLst>
                                              <p:attrName>style.visibility</p:attrName>
                                            </p:attrNameLst>
                                          </p:cBhvr>
                                          <p:to>
                                            <p:strVal val="visible"/>
                                          </p:to>
                                        </p:set>
                                        <p:anim calcmode="lin" valueType="num">
                                          <p:cBhvr additive="base">
                                            <p:cTn id="62" dur="500" fill="hold"/>
                                            <p:tgtEl>
                                              <p:spTgt spid="67"/>
                                            </p:tgtEl>
                                            <p:attrNameLst>
                                              <p:attrName>ppt_x</p:attrName>
                                            </p:attrNameLst>
                                          </p:cBhvr>
                                          <p:tavLst>
                                            <p:tav tm="0">
                                              <p:val>
                                                <p:strVal val="1+#ppt_w/2"/>
                                              </p:val>
                                            </p:tav>
                                            <p:tav tm="100000">
                                              <p:val>
                                                <p:strVal val="#ppt_x"/>
                                              </p:val>
                                            </p:tav>
                                          </p:tavLst>
                                        </p:anim>
                                        <p:anim calcmode="lin" valueType="num">
                                          <p:cBhvr additive="base">
                                            <p:cTn id="63" dur="500" fill="hold"/>
                                            <p:tgtEl>
                                              <p:spTgt spid="67"/>
                                            </p:tgtEl>
                                            <p:attrNameLst>
                                              <p:attrName>ppt_y</p:attrName>
                                            </p:attrNameLst>
                                          </p:cBhvr>
                                          <p:tavLst>
                                            <p:tav tm="0">
                                              <p:val>
                                                <p:strVal val="#ppt_y"/>
                                              </p:val>
                                            </p:tav>
                                            <p:tav tm="100000">
                                              <p:val>
                                                <p:strVal val="#ppt_y"/>
                                              </p:val>
                                            </p:tav>
                                          </p:tavLst>
                                        </p:anim>
                                      </p:childTnLst>
                                    </p:cTn>
                                  </p:par>
                                  <p:par>
                                    <p:cTn id="64" presetID="2" presetClass="entr" presetSubtype="2" accel="50000" decel="50000" fill="hold" grpId="0" nodeType="withEffect">
                                      <p:stCondLst>
                                        <p:cond delay="0"/>
                                      </p:stCondLst>
                                      <p:childTnLst>
                                        <p:set>
                                          <p:cBhvr>
                                            <p:cTn id="65" dur="1" fill="hold">
                                              <p:stCondLst>
                                                <p:cond delay="0"/>
                                              </p:stCondLst>
                                            </p:cTn>
                                            <p:tgtEl>
                                              <p:spTgt spid="68"/>
                                            </p:tgtEl>
                                            <p:attrNameLst>
                                              <p:attrName>style.visibility</p:attrName>
                                            </p:attrNameLst>
                                          </p:cBhvr>
                                          <p:to>
                                            <p:strVal val="visible"/>
                                          </p:to>
                                        </p:set>
                                        <p:anim calcmode="lin" valueType="num">
                                          <p:cBhvr additive="base">
                                            <p:cTn id="66" dur="500" fill="hold"/>
                                            <p:tgtEl>
                                              <p:spTgt spid="68"/>
                                            </p:tgtEl>
                                            <p:attrNameLst>
                                              <p:attrName>ppt_x</p:attrName>
                                            </p:attrNameLst>
                                          </p:cBhvr>
                                          <p:tavLst>
                                            <p:tav tm="0">
                                              <p:val>
                                                <p:strVal val="1+#ppt_w/2"/>
                                              </p:val>
                                            </p:tav>
                                            <p:tav tm="100000">
                                              <p:val>
                                                <p:strVal val="#ppt_x"/>
                                              </p:val>
                                            </p:tav>
                                          </p:tavLst>
                                        </p:anim>
                                        <p:anim calcmode="lin" valueType="num">
                                          <p:cBhvr additive="base">
                                            <p:cTn id="67"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3" grpId="0"/>
          <p:bldP spid="64" grpId="0"/>
          <p:bldP spid="65" grpId="0"/>
          <p:bldP spid="66" grpId="0"/>
          <p:bldP spid="67"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700"/>
                                </p:stCondLst>
                                <p:childTnLst>
                                  <p:par>
                                    <p:cTn id="14" presetID="49" presetClass="entr" presetSubtype="0" decel="100000"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500" fill="hold"/>
                                            <p:tgtEl>
                                              <p:spTgt spid="41"/>
                                            </p:tgtEl>
                                            <p:attrNameLst>
                                              <p:attrName>ppt_w</p:attrName>
                                            </p:attrNameLst>
                                          </p:cBhvr>
                                          <p:tavLst>
                                            <p:tav tm="0">
                                              <p:val>
                                                <p:fltVal val="0"/>
                                              </p:val>
                                            </p:tav>
                                            <p:tav tm="100000">
                                              <p:val>
                                                <p:strVal val="#ppt_w"/>
                                              </p:val>
                                            </p:tav>
                                          </p:tavLst>
                                        </p:anim>
                                        <p:anim calcmode="lin" valueType="num">
                                          <p:cBhvr>
                                            <p:cTn id="17" dur="500" fill="hold"/>
                                            <p:tgtEl>
                                              <p:spTgt spid="41"/>
                                            </p:tgtEl>
                                            <p:attrNameLst>
                                              <p:attrName>ppt_h</p:attrName>
                                            </p:attrNameLst>
                                          </p:cBhvr>
                                          <p:tavLst>
                                            <p:tav tm="0">
                                              <p:val>
                                                <p:fltVal val="0"/>
                                              </p:val>
                                            </p:tav>
                                            <p:tav tm="100000">
                                              <p:val>
                                                <p:strVal val="#ppt_h"/>
                                              </p:val>
                                            </p:tav>
                                          </p:tavLst>
                                        </p:anim>
                                        <p:anim calcmode="lin" valueType="num">
                                          <p:cBhvr>
                                            <p:cTn id="18" dur="500" fill="hold"/>
                                            <p:tgtEl>
                                              <p:spTgt spid="41"/>
                                            </p:tgtEl>
                                            <p:attrNameLst>
                                              <p:attrName>style.rotation</p:attrName>
                                            </p:attrNameLst>
                                          </p:cBhvr>
                                          <p:tavLst>
                                            <p:tav tm="0">
                                              <p:val>
                                                <p:fltVal val="360"/>
                                              </p:val>
                                            </p:tav>
                                            <p:tav tm="100000">
                                              <p:val>
                                                <p:fltVal val="0"/>
                                              </p:val>
                                            </p:tav>
                                          </p:tavLst>
                                        </p:anim>
                                        <p:animEffect transition="in" filter="fade">
                                          <p:cBhvr>
                                            <p:cTn id="19" dur="500"/>
                                            <p:tgtEl>
                                              <p:spTgt spid="41"/>
                                            </p:tgtEl>
                                          </p:cBhvr>
                                        </p:animEffect>
                                      </p:childTnLst>
                                    </p:cTn>
                                  </p:par>
                                </p:childTnLst>
                              </p:cTn>
                            </p:par>
                            <p:par>
                              <p:cTn id="20" fill="hold">
                                <p:stCondLst>
                                  <p:cond delay="2200"/>
                                </p:stCondLst>
                                <p:childTnLst>
                                  <p:par>
                                    <p:cTn id="21" presetID="53" presetClass="entr" presetSubtype="0"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p:cTn id="23" dur="500" fill="hold"/>
                                            <p:tgtEl>
                                              <p:spTgt spid="64"/>
                                            </p:tgtEl>
                                            <p:attrNameLst>
                                              <p:attrName>ppt_w</p:attrName>
                                            </p:attrNameLst>
                                          </p:cBhvr>
                                          <p:tavLst>
                                            <p:tav tm="0">
                                              <p:val>
                                                <p:fltVal val="0"/>
                                              </p:val>
                                            </p:tav>
                                            <p:tav tm="100000">
                                              <p:val>
                                                <p:strVal val="#ppt_w"/>
                                              </p:val>
                                            </p:tav>
                                          </p:tavLst>
                                        </p:anim>
                                        <p:anim calcmode="lin" valueType="num">
                                          <p:cBhvr>
                                            <p:cTn id="24" dur="500" fill="hold"/>
                                            <p:tgtEl>
                                              <p:spTgt spid="64"/>
                                            </p:tgtEl>
                                            <p:attrNameLst>
                                              <p:attrName>ppt_h</p:attrName>
                                            </p:attrNameLst>
                                          </p:cBhvr>
                                          <p:tavLst>
                                            <p:tav tm="0">
                                              <p:val>
                                                <p:fltVal val="0"/>
                                              </p:val>
                                            </p:tav>
                                            <p:tav tm="100000">
                                              <p:val>
                                                <p:strVal val="#ppt_h"/>
                                              </p:val>
                                            </p:tav>
                                          </p:tavLst>
                                        </p:anim>
                                        <p:animEffect transition="in" filter="fade">
                                          <p:cBhvr>
                                            <p:cTn id="25" dur="500"/>
                                            <p:tgtEl>
                                              <p:spTgt spid="64"/>
                                            </p:tgtEl>
                                          </p:cBhvr>
                                        </p:animEffect>
                                      </p:childTnLst>
                                    </p:cTn>
                                  </p:par>
                                </p:childTnLst>
                              </p:cTn>
                            </p:par>
                            <p:par>
                              <p:cTn id="26" fill="hold">
                                <p:stCondLst>
                                  <p:cond delay="2700"/>
                                </p:stCondLst>
                                <p:childTnLst>
                                  <p:par>
                                    <p:cTn id="27" presetID="2" presetClass="entr" presetSubtype="4" accel="55000" fill="hold"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1500" fill="hold"/>
                                            <p:tgtEl>
                                              <p:spTgt spid="69"/>
                                            </p:tgtEl>
                                            <p:attrNameLst>
                                              <p:attrName>ppt_x</p:attrName>
                                            </p:attrNameLst>
                                          </p:cBhvr>
                                          <p:tavLst>
                                            <p:tav tm="0">
                                              <p:val>
                                                <p:strVal val="#ppt_x"/>
                                              </p:val>
                                            </p:tav>
                                            <p:tav tm="100000">
                                              <p:val>
                                                <p:strVal val="#ppt_x"/>
                                              </p:val>
                                            </p:tav>
                                          </p:tavLst>
                                        </p:anim>
                                        <p:anim calcmode="lin" valueType="num">
                                          <p:cBhvr additive="base">
                                            <p:cTn id="30" dur="1500" fill="hold"/>
                                            <p:tgtEl>
                                              <p:spTgt spid="69"/>
                                            </p:tgtEl>
                                            <p:attrNameLst>
                                              <p:attrName>ppt_y</p:attrName>
                                            </p:attrNameLst>
                                          </p:cBhvr>
                                          <p:tavLst>
                                            <p:tav tm="0">
                                              <p:val>
                                                <p:strVal val="1+#ppt_h/2"/>
                                              </p:val>
                                            </p:tav>
                                            <p:tav tm="100000">
                                              <p:val>
                                                <p:strVal val="#ppt_y"/>
                                              </p:val>
                                            </p:tav>
                                          </p:tavLst>
                                        </p:anim>
                                      </p:childTnLst>
                                    </p:cTn>
                                  </p:par>
                                  <p:par>
                                    <p:cTn id="31" presetID="2" presetClass="entr" presetSubtype="4" accel="5500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1500" fill="hold"/>
                                            <p:tgtEl>
                                              <p:spTgt spid="72"/>
                                            </p:tgtEl>
                                            <p:attrNameLst>
                                              <p:attrName>ppt_x</p:attrName>
                                            </p:attrNameLst>
                                          </p:cBhvr>
                                          <p:tavLst>
                                            <p:tav tm="0">
                                              <p:val>
                                                <p:strVal val="#ppt_x"/>
                                              </p:val>
                                            </p:tav>
                                            <p:tav tm="100000">
                                              <p:val>
                                                <p:strVal val="#ppt_x"/>
                                              </p:val>
                                            </p:tav>
                                          </p:tavLst>
                                        </p:anim>
                                        <p:anim calcmode="lin" valueType="num">
                                          <p:cBhvr additive="base">
                                            <p:cTn id="34" dur="1500" fill="hold"/>
                                            <p:tgtEl>
                                              <p:spTgt spid="72"/>
                                            </p:tgtEl>
                                            <p:attrNameLst>
                                              <p:attrName>ppt_y</p:attrName>
                                            </p:attrNameLst>
                                          </p:cBhvr>
                                          <p:tavLst>
                                            <p:tav tm="0">
                                              <p:val>
                                                <p:strVal val="1+#ppt_h/2"/>
                                              </p:val>
                                            </p:tav>
                                            <p:tav tm="100000">
                                              <p:val>
                                                <p:strVal val="#ppt_y"/>
                                              </p:val>
                                            </p:tav>
                                          </p:tavLst>
                                        </p:anim>
                                      </p:childTnLst>
                                    </p:cTn>
                                  </p:par>
                                  <p:par>
                                    <p:cTn id="35" presetID="2" presetClass="entr" presetSubtype="4" accel="5500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 calcmode="lin" valueType="num">
                                          <p:cBhvr additive="base">
                                            <p:cTn id="37" dur="1500" fill="hold"/>
                                            <p:tgtEl>
                                              <p:spTgt spid="78"/>
                                            </p:tgtEl>
                                            <p:attrNameLst>
                                              <p:attrName>ppt_x</p:attrName>
                                            </p:attrNameLst>
                                          </p:cBhvr>
                                          <p:tavLst>
                                            <p:tav tm="0">
                                              <p:val>
                                                <p:strVal val="#ppt_x"/>
                                              </p:val>
                                            </p:tav>
                                            <p:tav tm="100000">
                                              <p:val>
                                                <p:strVal val="#ppt_x"/>
                                              </p:val>
                                            </p:tav>
                                          </p:tavLst>
                                        </p:anim>
                                        <p:anim calcmode="lin" valueType="num">
                                          <p:cBhvr additive="base">
                                            <p:cTn id="38" dur="1500" fill="hold"/>
                                            <p:tgtEl>
                                              <p:spTgt spid="78"/>
                                            </p:tgtEl>
                                            <p:attrNameLst>
                                              <p:attrName>ppt_y</p:attrName>
                                            </p:attrNameLst>
                                          </p:cBhvr>
                                          <p:tavLst>
                                            <p:tav tm="0">
                                              <p:val>
                                                <p:strVal val="1+#ppt_h/2"/>
                                              </p:val>
                                            </p:tav>
                                            <p:tav tm="100000">
                                              <p:val>
                                                <p:strVal val="#ppt_y"/>
                                              </p:val>
                                            </p:tav>
                                          </p:tavLst>
                                        </p:anim>
                                      </p:childTnLst>
                                    </p:cTn>
                                  </p:par>
                                  <p:par>
                                    <p:cTn id="39" presetID="2" presetClass="entr" presetSubtype="4" accel="5500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1500" fill="hold"/>
                                            <p:tgtEl>
                                              <p:spTgt spid="81"/>
                                            </p:tgtEl>
                                            <p:attrNameLst>
                                              <p:attrName>ppt_x</p:attrName>
                                            </p:attrNameLst>
                                          </p:cBhvr>
                                          <p:tavLst>
                                            <p:tav tm="0">
                                              <p:val>
                                                <p:strVal val="#ppt_x"/>
                                              </p:val>
                                            </p:tav>
                                            <p:tav tm="100000">
                                              <p:val>
                                                <p:strVal val="#ppt_x"/>
                                              </p:val>
                                            </p:tav>
                                          </p:tavLst>
                                        </p:anim>
                                        <p:anim calcmode="lin" valueType="num">
                                          <p:cBhvr additive="base">
                                            <p:cTn id="42" dur="1500" fill="hold"/>
                                            <p:tgtEl>
                                              <p:spTgt spid="81"/>
                                            </p:tgtEl>
                                            <p:attrNameLst>
                                              <p:attrName>ppt_y</p:attrName>
                                            </p:attrNameLst>
                                          </p:cBhvr>
                                          <p:tavLst>
                                            <p:tav tm="0">
                                              <p:val>
                                                <p:strVal val="1+#ppt_h/2"/>
                                              </p:val>
                                            </p:tav>
                                            <p:tav tm="100000">
                                              <p:val>
                                                <p:strVal val="#ppt_y"/>
                                              </p:val>
                                            </p:tav>
                                          </p:tavLst>
                                        </p:anim>
                                      </p:childTnLst>
                                    </p:cTn>
                                  </p:par>
                                  <p:par>
                                    <p:cTn id="43" presetID="2" presetClass="entr" presetSubtype="4" accel="55000" fill="hold" nodeType="withEffect">
                                      <p:stCondLst>
                                        <p:cond delay="0"/>
                                      </p:stCondLst>
                                      <p:childTnLst>
                                        <p:set>
                                          <p:cBhvr>
                                            <p:cTn id="44" dur="1" fill="hold">
                                              <p:stCondLst>
                                                <p:cond delay="0"/>
                                              </p:stCondLst>
                                            </p:cTn>
                                            <p:tgtEl>
                                              <p:spTgt spid="84"/>
                                            </p:tgtEl>
                                            <p:attrNameLst>
                                              <p:attrName>style.visibility</p:attrName>
                                            </p:attrNameLst>
                                          </p:cBhvr>
                                          <p:to>
                                            <p:strVal val="visible"/>
                                          </p:to>
                                        </p:set>
                                        <p:anim calcmode="lin" valueType="num">
                                          <p:cBhvr additive="base">
                                            <p:cTn id="45" dur="1500" fill="hold"/>
                                            <p:tgtEl>
                                              <p:spTgt spid="84"/>
                                            </p:tgtEl>
                                            <p:attrNameLst>
                                              <p:attrName>ppt_x</p:attrName>
                                            </p:attrNameLst>
                                          </p:cBhvr>
                                          <p:tavLst>
                                            <p:tav tm="0">
                                              <p:val>
                                                <p:strVal val="#ppt_x"/>
                                              </p:val>
                                            </p:tav>
                                            <p:tav tm="100000">
                                              <p:val>
                                                <p:strVal val="#ppt_x"/>
                                              </p:val>
                                            </p:tav>
                                          </p:tavLst>
                                        </p:anim>
                                        <p:anim calcmode="lin" valueType="num">
                                          <p:cBhvr additive="base">
                                            <p:cTn id="46" dur="1500" fill="hold"/>
                                            <p:tgtEl>
                                              <p:spTgt spid="84"/>
                                            </p:tgtEl>
                                            <p:attrNameLst>
                                              <p:attrName>ppt_y</p:attrName>
                                            </p:attrNameLst>
                                          </p:cBhvr>
                                          <p:tavLst>
                                            <p:tav tm="0">
                                              <p:val>
                                                <p:strVal val="1+#ppt_h/2"/>
                                              </p:val>
                                            </p:tav>
                                            <p:tav tm="100000">
                                              <p:val>
                                                <p:strVal val="#ppt_y"/>
                                              </p:val>
                                            </p:tav>
                                          </p:tavLst>
                                        </p:anim>
                                      </p:childTnLst>
                                    </p:cTn>
                                  </p:par>
                                </p:childTnLst>
                              </p:cTn>
                            </p:par>
                            <p:par>
                              <p:cTn id="47" fill="hold">
                                <p:stCondLst>
                                  <p:cond delay="4200"/>
                                </p:stCondLst>
                                <p:childTnLst>
                                  <p:par>
                                    <p:cTn id="48" presetID="2" presetClass="entr" presetSubtype="8" accel="50000" decel="50000"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additive="base">
                                            <p:cTn id="50" dur="500" fill="hold"/>
                                            <p:tgtEl>
                                              <p:spTgt spid="63"/>
                                            </p:tgtEl>
                                            <p:attrNameLst>
                                              <p:attrName>ppt_x</p:attrName>
                                            </p:attrNameLst>
                                          </p:cBhvr>
                                          <p:tavLst>
                                            <p:tav tm="0">
                                              <p:val>
                                                <p:strVal val="0-#ppt_w/2"/>
                                              </p:val>
                                            </p:tav>
                                            <p:tav tm="100000">
                                              <p:val>
                                                <p:strVal val="#ppt_x"/>
                                              </p:val>
                                            </p:tav>
                                          </p:tavLst>
                                        </p:anim>
                                        <p:anim calcmode="lin" valueType="num">
                                          <p:cBhvr additive="base">
                                            <p:cTn id="51" dur="500" fill="hold"/>
                                            <p:tgtEl>
                                              <p:spTgt spid="63"/>
                                            </p:tgtEl>
                                            <p:attrNameLst>
                                              <p:attrName>ppt_y</p:attrName>
                                            </p:attrNameLst>
                                          </p:cBhvr>
                                          <p:tavLst>
                                            <p:tav tm="0">
                                              <p:val>
                                                <p:strVal val="#ppt_y"/>
                                              </p:val>
                                            </p:tav>
                                            <p:tav tm="100000">
                                              <p:val>
                                                <p:strVal val="#ppt_y"/>
                                              </p:val>
                                            </p:tav>
                                          </p:tavLst>
                                        </p:anim>
                                      </p:childTnLst>
                                    </p:cTn>
                                  </p:par>
                                  <p:par>
                                    <p:cTn id="52" presetID="2" presetClass="entr" presetSubtype="8" accel="50000" decel="50000" fill="hold" grpId="0" nodeType="with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additive="base">
                                            <p:cTn id="54" dur="500" fill="hold"/>
                                            <p:tgtEl>
                                              <p:spTgt spid="65"/>
                                            </p:tgtEl>
                                            <p:attrNameLst>
                                              <p:attrName>ppt_x</p:attrName>
                                            </p:attrNameLst>
                                          </p:cBhvr>
                                          <p:tavLst>
                                            <p:tav tm="0">
                                              <p:val>
                                                <p:strVal val="0-#ppt_w/2"/>
                                              </p:val>
                                            </p:tav>
                                            <p:tav tm="100000">
                                              <p:val>
                                                <p:strVal val="#ppt_x"/>
                                              </p:val>
                                            </p:tav>
                                          </p:tavLst>
                                        </p:anim>
                                        <p:anim calcmode="lin" valueType="num">
                                          <p:cBhvr additive="base">
                                            <p:cTn id="55" dur="500" fill="hold"/>
                                            <p:tgtEl>
                                              <p:spTgt spid="65"/>
                                            </p:tgtEl>
                                            <p:attrNameLst>
                                              <p:attrName>ppt_y</p:attrName>
                                            </p:attrNameLst>
                                          </p:cBhvr>
                                          <p:tavLst>
                                            <p:tav tm="0">
                                              <p:val>
                                                <p:strVal val="#ppt_y"/>
                                              </p:val>
                                            </p:tav>
                                            <p:tav tm="100000">
                                              <p:val>
                                                <p:strVal val="#ppt_y"/>
                                              </p:val>
                                            </p:tav>
                                          </p:tavLst>
                                        </p:anim>
                                      </p:childTnLst>
                                    </p:cTn>
                                  </p:par>
                                  <p:par>
                                    <p:cTn id="56" presetID="2" presetClass="entr" presetSubtype="2" accel="50000" decel="5000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 calcmode="lin" valueType="num">
                                          <p:cBhvr additive="base">
                                            <p:cTn id="58" dur="500" fill="hold"/>
                                            <p:tgtEl>
                                              <p:spTgt spid="66"/>
                                            </p:tgtEl>
                                            <p:attrNameLst>
                                              <p:attrName>ppt_x</p:attrName>
                                            </p:attrNameLst>
                                          </p:cBhvr>
                                          <p:tavLst>
                                            <p:tav tm="0">
                                              <p:val>
                                                <p:strVal val="1+#ppt_w/2"/>
                                              </p:val>
                                            </p:tav>
                                            <p:tav tm="100000">
                                              <p:val>
                                                <p:strVal val="#ppt_x"/>
                                              </p:val>
                                            </p:tav>
                                          </p:tavLst>
                                        </p:anim>
                                        <p:anim calcmode="lin" valueType="num">
                                          <p:cBhvr additive="base">
                                            <p:cTn id="59" dur="500" fill="hold"/>
                                            <p:tgtEl>
                                              <p:spTgt spid="66"/>
                                            </p:tgtEl>
                                            <p:attrNameLst>
                                              <p:attrName>ppt_y</p:attrName>
                                            </p:attrNameLst>
                                          </p:cBhvr>
                                          <p:tavLst>
                                            <p:tav tm="0">
                                              <p:val>
                                                <p:strVal val="#ppt_y"/>
                                              </p:val>
                                            </p:tav>
                                            <p:tav tm="100000">
                                              <p:val>
                                                <p:strVal val="#ppt_y"/>
                                              </p:val>
                                            </p:tav>
                                          </p:tavLst>
                                        </p:anim>
                                      </p:childTnLst>
                                    </p:cTn>
                                  </p:par>
                                  <p:par>
                                    <p:cTn id="60" presetID="2" presetClass="entr" presetSubtype="2" accel="50000" decel="50000" fill="hold" grpId="0" nodeType="withEffect">
                                      <p:stCondLst>
                                        <p:cond delay="0"/>
                                      </p:stCondLst>
                                      <p:childTnLst>
                                        <p:set>
                                          <p:cBhvr>
                                            <p:cTn id="61" dur="1" fill="hold">
                                              <p:stCondLst>
                                                <p:cond delay="0"/>
                                              </p:stCondLst>
                                            </p:cTn>
                                            <p:tgtEl>
                                              <p:spTgt spid="67"/>
                                            </p:tgtEl>
                                            <p:attrNameLst>
                                              <p:attrName>style.visibility</p:attrName>
                                            </p:attrNameLst>
                                          </p:cBhvr>
                                          <p:to>
                                            <p:strVal val="visible"/>
                                          </p:to>
                                        </p:set>
                                        <p:anim calcmode="lin" valueType="num">
                                          <p:cBhvr additive="base">
                                            <p:cTn id="62" dur="500" fill="hold"/>
                                            <p:tgtEl>
                                              <p:spTgt spid="67"/>
                                            </p:tgtEl>
                                            <p:attrNameLst>
                                              <p:attrName>ppt_x</p:attrName>
                                            </p:attrNameLst>
                                          </p:cBhvr>
                                          <p:tavLst>
                                            <p:tav tm="0">
                                              <p:val>
                                                <p:strVal val="1+#ppt_w/2"/>
                                              </p:val>
                                            </p:tav>
                                            <p:tav tm="100000">
                                              <p:val>
                                                <p:strVal val="#ppt_x"/>
                                              </p:val>
                                            </p:tav>
                                          </p:tavLst>
                                        </p:anim>
                                        <p:anim calcmode="lin" valueType="num">
                                          <p:cBhvr additive="base">
                                            <p:cTn id="63" dur="500" fill="hold"/>
                                            <p:tgtEl>
                                              <p:spTgt spid="67"/>
                                            </p:tgtEl>
                                            <p:attrNameLst>
                                              <p:attrName>ppt_y</p:attrName>
                                            </p:attrNameLst>
                                          </p:cBhvr>
                                          <p:tavLst>
                                            <p:tav tm="0">
                                              <p:val>
                                                <p:strVal val="#ppt_y"/>
                                              </p:val>
                                            </p:tav>
                                            <p:tav tm="100000">
                                              <p:val>
                                                <p:strVal val="#ppt_y"/>
                                              </p:val>
                                            </p:tav>
                                          </p:tavLst>
                                        </p:anim>
                                      </p:childTnLst>
                                    </p:cTn>
                                  </p:par>
                                  <p:par>
                                    <p:cTn id="64" presetID="2" presetClass="entr" presetSubtype="2" accel="50000" decel="50000" fill="hold" grpId="0" nodeType="withEffect">
                                      <p:stCondLst>
                                        <p:cond delay="0"/>
                                      </p:stCondLst>
                                      <p:childTnLst>
                                        <p:set>
                                          <p:cBhvr>
                                            <p:cTn id="65" dur="1" fill="hold">
                                              <p:stCondLst>
                                                <p:cond delay="0"/>
                                              </p:stCondLst>
                                            </p:cTn>
                                            <p:tgtEl>
                                              <p:spTgt spid="68"/>
                                            </p:tgtEl>
                                            <p:attrNameLst>
                                              <p:attrName>style.visibility</p:attrName>
                                            </p:attrNameLst>
                                          </p:cBhvr>
                                          <p:to>
                                            <p:strVal val="visible"/>
                                          </p:to>
                                        </p:set>
                                        <p:anim calcmode="lin" valueType="num">
                                          <p:cBhvr additive="base">
                                            <p:cTn id="66" dur="500" fill="hold"/>
                                            <p:tgtEl>
                                              <p:spTgt spid="68"/>
                                            </p:tgtEl>
                                            <p:attrNameLst>
                                              <p:attrName>ppt_x</p:attrName>
                                            </p:attrNameLst>
                                          </p:cBhvr>
                                          <p:tavLst>
                                            <p:tav tm="0">
                                              <p:val>
                                                <p:strVal val="1+#ppt_w/2"/>
                                              </p:val>
                                            </p:tav>
                                            <p:tav tm="100000">
                                              <p:val>
                                                <p:strVal val="#ppt_x"/>
                                              </p:val>
                                            </p:tav>
                                          </p:tavLst>
                                        </p:anim>
                                        <p:anim calcmode="lin" valueType="num">
                                          <p:cBhvr additive="base">
                                            <p:cTn id="67"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3" grpId="0"/>
          <p:bldP spid="64" grpId="0"/>
          <p:bldP spid="65" grpId="0"/>
          <p:bldP spid="66" grpId="0"/>
          <p:bldP spid="67" grpId="0"/>
          <p:bldP spid="68"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26425" y="2543560"/>
            <a:ext cx="3563472" cy="3647674"/>
            <a:chOff x="-412055" y="-2182172"/>
            <a:chExt cx="3563472" cy="3647674"/>
          </a:xfrm>
        </p:grpSpPr>
        <p:grpSp>
          <p:nvGrpSpPr>
            <p:cNvPr id="3" name="组合 2"/>
            <p:cNvGrpSpPr/>
            <p:nvPr/>
          </p:nvGrpSpPr>
          <p:grpSpPr>
            <a:xfrm>
              <a:off x="-412055" y="-2182172"/>
              <a:ext cx="3563472" cy="3647674"/>
              <a:chOff x="2160003" y="2746644"/>
              <a:chExt cx="3526233" cy="3609554"/>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6" name="椭圆 5"/>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937881" y="-1896666"/>
              <a:ext cx="800219" cy="830997"/>
            </a:xfrm>
            <a:prstGeom prst="rect">
              <a:avLst/>
            </a:prstGeom>
            <a:noFill/>
          </p:spPr>
          <p:txBody>
            <a:bodyPr wrap="none" rtlCol="0">
              <a:spAutoFit/>
            </a:bodyPr>
            <a:lstStyle/>
            <a:p>
              <a:r>
                <a:rPr lang="en-US" altLang="zh-CN" sz="4800" dirty="0">
                  <a:solidFill>
                    <a:schemeClr val="bg1"/>
                  </a:solidFill>
                  <a:latin typeface="DFGothic-EB" panose="02010609010101010101" pitchFamily="1" charset="-128"/>
                  <a:ea typeface="DFGothic-EB" panose="02010609010101010101" pitchFamily="1" charset="-128"/>
                </a:rPr>
                <a:t>05</a:t>
              </a:r>
              <a:endParaRPr lang="zh-CN" altLang="en-US" sz="4800" dirty="0">
                <a:solidFill>
                  <a:schemeClr val="bg1"/>
                </a:solidFill>
                <a:latin typeface="DFGothic-EB" panose="02010609010101010101" pitchFamily="1" charset="-128"/>
                <a:ea typeface="DFGothic-EB" panose="02010609010101010101" pitchFamily="1" charset="-128"/>
              </a:endParaRPr>
            </a:p>
          </p:txBody>
        </p:sp>
      </p:grpSp>
      <p:sp>
        <p:nvSpPr>
          <p:cNvPr id="7" name="TextBox 11"/>
          <p:cNvSpPr txBox="1"/>
          <p:nvPr/>
        </p:nvSpPr>
        <p:spPr>
          <a:xfrm>
            <a:off x="5383191" y="2637565"/>
            <a:ext cx="3570208" cy="769441"/>
          </a:xfrm>
          <a:prstGeom prst="rect">
            <a:avLst/>
          </a:prstGeom>
          <a:noFill/>
        </p:spPr>
        <p:txBody>
          <a:bodyPr wrap="none" rtlCol="0">
            <a:spAutoFit/>
          </a:bodyPr>
          <a:lstStyle/>
          <a:p>
            <a:pPr marL="0" lvl="1"/>
            <a:r>
              <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rPr>
              <a:t>明年工作计划</a:t>
            </a:r>
            <a:endParaRPr lang="en-US" altLang="zh-CN"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H="1" flipV="1">
            <a:off x="4915811" y="2496459"/>
            <a:ext cx="14604" cy="1662218"/>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TextBox 24"/>
          <p:cNvSpPr txBox="1"/>
          <p:nvPr/>
        </p:nvSpPr>
        <p:spPr>
          <a:xfrm>
            <a:off x="5347344" y="3448264"/>
            <a:ext cx="1898010" cy="327635"/>
          </a:xfrm>
          <a:prstGeom prst="rect">
            <a:avLst/>
          </a:prstGeom>
          <a:noFill/>
        </p:spPr>
        <p:txBody>
          <a:bodyPr wrap="square" lIns="80625" tIns="40313" rIns="80625" bIns="40313"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营业额提升</a:t>
            </a:r>
          </a:p>
        </p:txBody>
      </p:sp>
      <p:sp>
        <p:nvSpPr>
          <p:cNvPr id="10" name="TextBox 26"/>
          <p:cNvSpPr txBox="1"/>
          <p:nvPr/>
        </p:nvSpPr>
        <p:spPr>
          <a:xfrm>
            <a:off x="6863495" y="3456897"/>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团队扩大</a:t>
            </a:r>
          </a:p>
        </p:txBody>
      </p:sp>
      <p:sp>
        <p:nvSpPr>
          <p:cNvPr id="11" name="TextBox 24"/>
          <p:cNvSpPr txBox="1"/>
          <p:nvPr/>
        </p:nvSpPr>
        <p:spPr>
          <a:xfrm>
            <a:off x="5347344" y="3867211"/>
            <a:ext cx="1898010"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利益最大化</a:t>
            </a:r>
          </a:p>
        </p:txBody>
      </p:sp>
      <p:sp>
        <p:nvSpPr>
          <p:cNvPr id="12" name="TextBox 26"/>
          <p:cNvSpPr txBox="1"/>
          <p:nvPr/>
        </p:nvSpPr>
        <p:spPr>
          <a:xfrm>
            <a:off x="6863495" y="3875844"/>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结束语</a:t>
            </a:r>
          </a:p>
        </p:txBody>
      </p:sp>
      <p:sp>
        <p:nvSpPr>
          <p:cNvPr id="13" name="TextBox 26"/>
          <p:cNvSpPr txBox="1"/>
          <p:nvPr/>
        </p:nvSpPr>
        <p:spPr>
          <a:xfrm>
            <a:off x="8169627" y="3452434"/>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管理提高</a:t>
            </a:r>
          </a:p>
        </p:txBody>
      </p:sp>
    </p:spTree>
    <p:extLst>
      <p:ext uri="{BB962C8B-B14F-4D97-AF65-F5344CB8AC3E}">
        <p14:creationId xmlns:p14="http://schemas.microsoft.com/office/powerpoint/2010/main" val="940817599"/>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nodeType="after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2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2500"/>
                                </p:stCondLst>
                                <p:childTnLst>
                                  <p:par>
                                    <p:cTn id="14" presetID="52"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Scale>
                                          <p:cBhvr>
                                            <p:cTn id="16"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7"/>
                                            </p:tgtEl>
                                            <p:attrNameLst>
                                              <p:attrName>ppt_x</p:attrName>
                                              <p:attrName>ppt_y</p:attrName>
                                            </p:attrNameLst>
                                          </p:cBhvr>
                                        </p:animMotion>
                                        <p:animEffect transition="in" filter="fade">
                                          <p:cBhvr>
                                            <p:cTn id="18" dur="1000"/>
                                            <p:tgtEl>
                                              <p:spTgt spid="7"/>
                                            </p:tgtEl>
                                          </p:cBhvr>
                                        </p:animEffect>
                                      </p:childTnLst>
                                    </p:cTn>
                                  </p:par>
                                </p:childTnLst>
                              </p:cTn>
                            </p:par>
                            <p:par>
                              <p:cTn id="19" fill="hold">
                                <p:stCondLst>
                                  <p:cond delay="4000"/>
                                </p:stCondLst>
                                <p:childTnLst>
                                  <p:par>
                                    <p:cTn id="20" presetID="50" presetClass="entr" presetSubtype="0" decel="10000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strVal val="#ppt_w+.3"/>
                                              </p:val>
                                            </p:tav>
                                            <p:tav tm="100000">
                                              <p:val>
                                                <p:strVal val="#ppt_w"/>
                                              </p:val>
                                            </p:tav>
                                          </p:tavLst>
                                        </p:anim>
                                        <p:anim calcmode="lin" valueType="num">
                                          <p:cBhvr>
                                            <p:cTn id="23" dur="1000" fill="hold"/>
                                            <p:tgtEl>
                                              <p:spTgt spid="9"/>
                                            </p:tgtEl>
                                            <p:attrNameLst>
                                              <p:attrName>ppt_h</p:attrName>
                                            </p:attrNameLst>
                                          </p:cBhvr>
                                          <p:tavLst>
                                            <p:tav tm="0">
                                              <p:val>
                                                <p:strVal val="#ppt_h"/>
                                              </p:val>
                                            </p:tav>
                                            <p:tav tm="100000">
                                              <p:val>
                                                <p:strVal val="#ppt_h"/>
                                              </p:val>
                                            </p:tav>
                                          </p:tavLst>
                                        </p:anim>
                                        <p:animEffect transition="in" filter="fade">
                                          <p:cBhvr>
                                            <p:cTn id="24" dur="1000"/>
                                            <p:tgtEl>
                                              <p:spTgt spid="9"/>
                                            </p:tgtEl>
                                          </p:cBhvr>
                                        </p:animEffect>
                                      </p:childTnLst>
                                    </p:cTn>
                                  </p:par>
                                  <p:par>
                                    <p:cTn id="25" presetID="50" presetClass="entr" presetSubtype="0" decel="100000" fill="hold" grpId="0" nodeType="withEffect">
                                      <p:stCondLst>
                                        <p:cond delay="3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strVal val="#ppt_w+.3"/>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Effect transition="in" filter="fade">
                                          <p:cBhvr>
                                            <p:cTn id="29" dur="1000"/>
                                            <p:tgtEl>
                                              <p:spTgt spid="10"/>
                                            </p:tgtEl>
                                          </p:cBhvr>
                                        </p:animEffect>
                                      </p:childTnLst>
                                    </p:cTn>
                                  </p:par>
                                  <p:par>
                                    <p:cTn id="30" presetID="50" presetClass="entr" presetSubtype="0" decel="100000" fill="hold" grpId="0"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strVal val="#ppt_w+.3"/>
                                              </p:val>
                                            </p:tav>
                                            <p:tav tm="100000">
                                              <p:val>
                                                <p:strVal val="#ppt_w"/>
                                              </p:val>
                                            </p:tav>
                                          </p:tavLst>
                                        </p:anim>
                                        <p:anim calcmode="lin" valueType="num">
                                          <p:cBhvr>
                                            <p:cTn id="33" dur="1000" fill="hold"/>
                                            <p:tgtEl>
                                              <p:spTgt spid="13"/>
                                            </p:tgtEl>
                                            <p:attrNameLst>
                                              <p:attrName>ppt_h</p:attrName>
                                            </p:attrNameLst>
                                          </p:cBhvr>
                                          <p:tavLst>
                                            <p:tav tm="0">
                                              <p:val>
                                                <p:strVal val="#ppt_h"/>
                                              </p:val>
                                            </p:tav>
                                            <p:tav tm="100000">
                                              <p:val>
                                                <p:strVal val="#ppt_h"/>
                                              </p:val>
                                            </p:tav>
                                          </p:tavLst>
                                        </p:anim>
                                        <p:animEffect transition="in" filter="fade">
                                          <p:cBhvr>
                                            <p:cTn id="34" dur="1000"/>
                                            <p:tgtEl>
                                              <p:spTgt spid="13"/>
                                            </p:tgtEl>
                                          </p:cBhvr>
                                        </p:animEffect>
                                      </p:childTnLst>
                                    </p:cTn>
                                  </p:par>
                                  <p:par>
                                    <p:cTn id="35" presetID="50" presetClass="entr" presetSubtype="0" decel="100000" fill="hold" grpId="0" nodeType="withEffect">
                                      <p:stCondLst>
                                        <p:cond delay="9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3"/>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par>
                                    <p:cTn id="40" presetID="50" presetClass="entr" presetSubtype="0" decel="100000" fill="hold" grpId="0" nodeType="withEffect">
                                      <p:stCondLst>
                                        <p:cond delay="120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2500"/>
                                </p:stCondLst>
                                <p:childTnLst>
                                  <p:par>
                                    <p:cTn id="14" presetID="52"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Scale>
                                          <p:cBhvr>
                                            <p:cTn id="16"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7"/>
                                            </p:tgtEl>
                                            <p:attrNameLst>
                                              <p:attrName>ppt_x</p:attrName>
                                              <p:attrName>ppt_y</p:attrName>
                                            </p:attrNameLst>
                                          </p:cBhvr>
                                        </p:animMotion>
                                        <p:animEffect transition="in" filter="fade">
                                          <p:cBhvr>
                                            <p:cTn id="18" dur="1000"/>
                                            <p:tgtEl>
                                              <p:spTgt spid="7"/>
                                            </p:tgtEl>
                                          </p:cBhvr>
                                        </p:animEffect>
                                      </p:childTnLst>
                                    </p:cTn>
                                  </p:par>
                                </p:childTnLst>
                              </p:cTn>
                            </p:par>
                            <p:par>
                              <p:cTn id="19" fill="hold">
                                <p:stCondLst>
                                  <p:cond delay="4000"/>
                                </p:stCondLst>
                                <p:childTnLst>
                                  <p:par>
                                    <p:cTn id="20" presetID="50" presetClass="entr" presetSubtype="0" decel="10000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strVal val="#ppt_w+.3"/>
                                              </p:val>
                                            </p:tav>
                                            <p:tav tm="100000">
                                              <p:val>
                                                <p:strVal val="#ppt_w"/>
                                              </p:val>
                                            </p:tav>
                                          </p:tavLst>
                                        </p:anim>
                                        <p:anim calcmode="lin" valueType="num">
                                          <p:cBhvr>
                                            <p:cTn id="23" dur="1000" fill="hold"/>
                                            <p:tgtEl>
                                              <p:spTgt spid="9"/>
                                            </p:tgtEl>
                                            <p:attrNameLst>
                                              <p:attrName>ppt_h</p:attrName>
                                            </p:attrNameLst>
                                          </p:cBhvr>
                                          <p:tavLst>
                                            <p:tav tm="0">
                                              <p:val>
                                                <p:strVal val="#ppt_h"/>
                                              </p:val>
                                            </p:tav>
                                            <p:tav tm="100000">
                                              <p:val>
                                                <p:strVal val="#ppt_h"/>
                                              </p:val>
                                            </p:tav>
                                          </p:tavLst>
                                        </p:anim>
                                        <p:animEffect transition="in" filter="fade">
                                          <p:cBhvr>
                                            <p:cTn id="24" dur="1000"/>
                                            <p:tgtEl>
                                              <p:spTgt spid="9"/>
                                            </p:tgtEl>
                                          </p:cBhvr>
                                        </p:animEffect>
                                      </p:childTnLst>
                                    </p:cTn>
                                  </p:par>
                                  <p:par>
                                    <p:cTn id="25" presetID="50" presetClass="entr" presetSubtype="0" decel="100000" fill="hold" grpId="0" nodeType="withEffect">
                                      <p:stCondLst>
                                        <p:cond delay="3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strVal val="#ppt_w+.3"/>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Effect transition="in" filter="fade">
                                          <p:cBhvr>
                                            <p:cTn id="29" dur="1000"/>
                                            <p:tgtEl>
                                              <p:spTgt spid="10"/>
                                            </p:tgtEl>
                                          </p:cBhvr>
                                        </p:animEffect>
                                      </p:childTnLst>
                                    </p:cTn>
                                  </p:par>
                                  <p:par>
                                    <p:cTn id="30" presetID="50" presetClass="entr" presetSubtype="0" decel="100000" fill="hold" grpId="0"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strVal val="#ppt_w+.3"/>
                                              </p:val>
                                            </p:tav>
                                            <p:tav tm="100000">
                                              <p:val>
                                                <p:strVal val="#ppt_w"/>
                                              </p:val>
                                            </p:tav>
                                          </p:tavLst>
                                        </p:anim>
                                        <p:anim calcmode="lin" valueType="num">
                                          <p:cBhvr>
                                            <p:cTn id="33" dur="1000" fill="hold"/>
                                            <p:tgtEl>
                                              <p:spTgt spid="13"/>
                                            </p:tgtEl>
                                            <p:attrNameLst>
                                              <p:attrName>ppt_h</p:attrName>
                                            </p:attrNameLst>
                                          </p:cBhvr>
                                          <p:tavLst>
                                            <p:tav tm="0">
                                              <p:val>
                                                <p:strVal val="#ppt_h"/>
                                              </p:val>
                                            </p:tav>
                                            <p:tav tm="100000">
                                              <p:val>
                                                <p:strVal val="#ppt_h"/>
                                              </p:val>
                                            </p:tav>
                                          </p:tavLst>
                                        </p:anim>
                                        <p:animEffect transition="in" filter="fade">
                                          <p:cBhvr>
                                            <p:cTn id="34" dur="1000"/>
                                            <p:tgtEl>
                                              <p:spTgt spid="13"/>
                                            </p:tgtEl>
                                          </p:cBhvr>
                                        </p:animEffect>
                                      </p:childTnLst>
                                    </p:cTn>
                                  </p:par>
                                  <p:par>
                                    <p:cTn id="35" presetID="50" presetClass="entr" presetSubtype="0" decel="100000" fill="hold" grpId="0" nodeType="withEffect">
                                      <p:stCondLst>
                                        <p:cond delay="9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3"/>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par>
                                    <p:cTn id="40" presetID="50" presetClass="entr" presetSubtype="0" decel="100000" fill="hold" grpId="0" nodeType="withEffect">
                                      <p:stCondLst>
                                        <p:cond delay="120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698156"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营业额提升方法</a:t>
            </a:r>
          </a:p>
        </p:txBody>
      </p:sp>
      <p:sp>
        <p:nvSpPr>
          <p:cNvPr id="3" name="文本框 37"/>
          <p:cNvSpPr txBox="1"/>
          <p:nvPr/>
        </p:nvSpPr>
        <p:spPr>
          <a:xfrm>
            <a:off x="3438287" y="537602"/>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Turnover Improvement Method</a:t>
            </a:r>
          </a:p>
        </p:txBody>
      </p:sp>
      <p:grpSp>
        <p:nvGrpSpPr>
          <p:cNvPr id="67" name="组合 66"/>
          <p:cNvGrpSpPr/>
          <p:nvPr/>
        </p:nvGrpSpPr>
        <p:grpSpPr>
          <a:xfrm>
            <a:off x="-1333901" y="1644856"/>
            <a:ext cx="4034677" cy="4130016"/>
            <a:chOff x="-1543444" y="7260228"/>
            <a:chExt cx="4034677" cy="4130016"/>
          </a:xfrm>
        </p:grpSpPr>
        <p:grpSp>
          <p:nvGrpSpPr>
            <p:cNvPr id="42" name="组合 41"/>
            <p:cNvGrpSpPr/>
            <p:nvPr/>
          </p:nvGrpSpPr>
          <p:grpSpPr>
            <a:xfrm>
              <a:off x="-1543444" y="7260228"/>
              <a:ext cx="4034677" cy="4130016"/>
              <a:chOff x="2160003" y="2746644"/>
              <a:chExt cx="3526233" cy="3609554"/>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44" name="椭圆 43"/>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矩形 3"/>
            <p:cNvSpPr>
              <a:spLocks noChangeArrowheads="1"/>
            </p:cNvSpPr>
            <p:nvPr/>
          </p:nvSpPr>
          <p:spPr bwMode="auto">
            <a:xfrm>
              <a:off x="1019401" y="7937388"/>
              <a:ext cx="1162480"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400" dirty="0">
                  <a:solidFill>
                    <a:schemeClr val="bg1"/>
                  </a:solidFill>
                  <a:cs typeface="Arial" panose="020B0604020202020204" pitchFamily="34" charset="0"/>
                </a:rPr>
                <a:t>方案</a:t>
              </a:r>
              <a:r>
                <a:rPr lang="en-US" altLang="zh-CN" sz="2400" dirty="0">
                  <a:solidFill>
                    <a:schemeClr val="bg1"/>
                  </a:solidFill>
                  <a:cs typeface="Arial" panose="020B0604020202020204" pitchFamily="34" charset="0"/>
                </a:rPr>
                <a:t>01</a:t>
              </a:r>
              <a:endParaRPr lang="zh-CN" altLang="en-US" sz="2400" dirty="0">
                <a:solidFill>
                  <a:schemeClr val="bg1"/>
                </a:solidFill>
                <a:cs typeface="Arial" panose="020B0604020202020204" pitchFamily="34" charset="0"/>
              </a:endParaRPr>
            </a:p>
          </p:txBody>
        </p:sp>
      </p:grpSp>
      <p:grpSp>
        <p:nvGrpSpPr>
          <p:cNvPr id="65" name="组合 64"/>
          <p:cNvGrpSpPr/>
          <p:nvPr/>
        </p:nvGrpSpPr>
        <p:grpSpPr>
          <a:xfrm>
            <a:off x="4550703" y="1644856"/>
            <a:ext cx="4034677" cy="4130016"/>
            <a:chOff x="4088252" y="7276262"/>
            <a:chExt cx="4034677" cy="4130016"/>
          </a:xfrm>
        </p:grpSpPr>
        <p:grpSp>
          <p:nvGrpSpPr>
            <p:cNvPr id="54" name="组合 53"/>
            <p:cNvGrpSpPr/>
            <p:nvPr/>
          </p:nvGrpSpPr>
          <p:grpSpPr>
            <a:xfrm>
              <a:off x="4088252" y="7276262"/>
              <a:ext cx="4034677" cy="4130016"/>
              <a:chOff x="2160003" y="2746644"/>
              <a:chExt cx="3526233" cy="3609554"/>
            </a:xfrm>
          </p:grpSpPr>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56" name="椭圆 55"/>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3"/>
            <p:cNvSpPr>
              <a:spLocks noChangeArrowheads="1"/>
            </p:cNvSpPr>
            <p:nvPr/>
          </p:nvSpPr>
          <p:spPr bwMode="auto">
            <a:xfrm>
              <a:off x="6695482" y="7968165"/>
              <a:ext cx="1162480"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400" dirty="0">
                  <a:solidFill>
                    <a:schemeClr val="bg1"/>
                  </a:solidFill>
                  <a:cs typeface="Arial" panose="020B0604020202020204" pitchFamily="34" charset="0"/>
                </a:rPr>
                <a:t>方案</a:t>
              </a:r>
              <a:r>
                <a:rPr lang="en-US" altLang="zh-CN" sz="2400" dirty="0">
                  <a:solidFill>
                    <a:schemeClr val="bg1"/>
                  </a:solidFill>
                  <a:cs typeface="Arial" panose="020B0604020202020204" pitchFamily="34" charset="0"/>
                </a:rPr>
                <a:t>03</a:t>
              </a:r>
              <a:endParaRPr lang="zh-CN" altLang="en-US" sz="2400" dirty="0">
                <a:solidFill>
                  <a:schemeClr val="bg1"/>
                </a:solidFill>
                <a:cs typeface="Arial" panose="020B0604020202020204" pitchFamily="34" charset="0"/>
              </a:endParaRPr>
            </a:p>
          </p:txBody>
        </p:sp>
      </p:grpSp>
      <p:grpSp>
        <p:nvGrpSpPr>
          <p:cNvPr id="66" name="组合 65"/>
          <p:cNvGrpSpPr/>
          <p:nvPr/>
        </p:nvGrpSpPr>
        <p:grpSpPr>
          <a:xfrm>
            <a:off x="1524585" y="1644856"/>
            <a:ext cx="4202309" cy="4303356"/>
            <a:chOff x="1337132" y="7222128"/>
            <a:chExt cx="4202309" cy="4303356"/>
          </a:xfrm>
        </p:grpSpPr>
        <p:grpSp>
          <p:nvGrpSpPr>
            <p:cNvPr id="45" name="组合 44"/>
            <p:cNvGrpSpPr/>
            <p:nvPr/>
          </p:nvGrpSpPr>
          <p:grpSpPr>
            <a:xfrm>
              <a:off x="1337132" y="7222128"/>
              <a:ext cx="4202309" cy="4303356"/>
              <a:chOff x="5528177" y="3619500"/>
              <a:chExt cx="3565023" cy="3650745"/>
            </a:xfrm>
          </p:grpSpPr>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47" name="椭圆 46"/>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矩形 3"/>
            <p:cNvSpPr>
              <a:spLocks noChangeArrowheads="1"/>
            </p:cNvSpPr>
            <p:nvPr/>
          </p:nvSpPr>
          <p:spPr bwMode="auto">
            <a:xfrm>
              <a:off x="4028480" y="7968165"/>
              <a:ext cx="1162480"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400" dirty="0">
                  <a:solidFill>
                    <a:schemeClr val="tx1">
                      <a:lumMod val="50000"/>
                      <a:lumOff val="50000"/>
                    </a:schemeClr>
                  </a:solidFill>
                  <a:cs typeface="Arial" panose="020B0604020202020204" pitchFamily="34" charset="0"/>
                </a:rPr>
                <a:t>方案</a:t>
              </a:r>
              <a:r>
                <a:rPr lang="en-US" altLang="zh-CN" sz="2400" dirty="0">
                  <a:solidFill>
                    <a:schemeClr val="tx1">
                      <a:lumMod val="50000"/>
                      <a:lumOff val="50000"/>
                    </a:schemeClr>
                  </a:solidFill>
                  <a:cs typeface="Arial" panose="020B0604020202020204" pitchFamily="34" charset="0"/>
                </a:rPr>
                <a:t>02</a:t>
              </a:r>
              <a:endParaRPr lang="zh-CN" altLang="en-US" sz="2400" dirty="0">
                <a:solidFill>
                  <a:schemeClr val="tx1">
                    <a:lumMod val="50000"/>
                    <a:lumOff val="50000"/>
                  </a:schemeClr>
                </a:solidFill>
                <a:cs typeface="Arial" panose="020B0604020202020204" pitchFamily="34" charset="0"/>
              </a:endParaRPr>
            </a:p>
          </p:txBody>
        </p:sp>
      </p:grpSp>
      <p:grpSp>
        <p:nvGrpSpPr>
          <p:cNvPr id="64" name="组合 63"/>
          <p:cNvGrpSpPr/>
          <p:nvPr/>
        </p:nvGrpSpPr>
        <p:grpSpPr>
          <a:xfrm>
            <a:off x="7409190" y="1644856"/>
            <a:ext cx="4202309" cy="4303356"/>
            <a:chOff x="6968828" y="7238162"/>
            <a:chExt cx="4202309" cy="4303356"/>
          </a:xfrm>
        </p:grpSpPr>
        <p:grpSp>
          <p:nvGrpSpPr>
            <p:cNvPr id="57" name="组合 56"/>
            <p:cNvGrpSpPr/>
            <p:nvPr/>
          </p:nvGrpSpPr>
          <p:grpSpPr>
            <a:xfrm>
              <a:off x="6968828" y="7238162"/>
              <a:ext cx="4202309" cy="4303356"/>
              <a:chOff x="5528177" y="3619500"/>
              <a:chExt cx="3565023" cy="3650745"/>
            </a:xfrm>
          </p:grpSpPr>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59" name="椭圆 58"/>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矩形 3"/>
            <p:cNvSpPr>
              <a:spLocks noChangeArrowheads="1"/>
            </p:cNvSpPr>
            <p:nvPr/>
          </p:nvSpPr>
          <p:spPr bwMode="auto">
            <a:xfrm>
              <a:off x="9723430" y="8074267"/>
              <a:ext cx="1162480"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400" dirty="0">
                  <a:solidFill>
                    <a:schemeClr val="tx1">
                      <a:lumMod val="50000"/>
                      <a:lumOff val="50000"/>
                    </a:schemeClr>
                  </a:solidFill>
                  <a:cs typeface="Arial" panose="020B0604020202020204" pitchFamily="34" charset="0"/>
                </a:rPr>
                <a:t>方案</a:t>
              </a:r>
              <a:r>
                <a:rPr lang="en-US" altLang="zh-CN" sz="2400" dirty="0">
                  <a:solidFill>
                    <a:schemeClr val="tx1">
                      <a:lumMod val="50000"/>
                      <a:lumOff val="50000"/>
                    </a:schemeClr>
                  </a:solidFill>
                  <a:cs typeface="Arial" panose="020B0604020202020204" pitchFamily="34" charset="0"/>
                </a:rPr>
                <a:t>04</a:t>
              </a:r>
              <a:endParaRPr lang="zh-CN" altLang="en-US" sz="2400" dirty="0">
                <a:solidFill>
                  <a:schemeClr val="tx1">
                    <a:lumMod val="50000"/>
                    <a:lumOff val="50000"/>
                  </a:schemeClr>
                </a:solidFill>
                <a:cs typeface="Arial" panose="020B0604020202020204" pitchFamily="34" charset="0"/>
              </a:endParaRPr>
            </a:p>
          </p:txBody>
        </p:sp>
      </p:grpSp>
      <p:sp>
        <p:nvSpPr>
          <p:cNvPr id="11" name="矩形 10"/>
          <p:cNvSpPr/>
          <p:nvPr/>
        </p:nvSpPr>
        <p:spPr>
          <a:xfrm>
            <a:off x="834955" y="4024190"/>
            <a:ext cx="1702245" cy="177279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12" name="组合 11"/>
          <p:cNvGrpSpPr/>
          <p:nvPr/>
        </p:nvGrpSpPr>
        <p:grpSpPr>
          <a:xfrm>
            <a:off x="2861123" y="4133543"/>
            <a:ext cx="631688" cy="636784"/>
            <a:chOff x="3041651" y="3326606"/>
            <a:chExt cx="631825" cy="636588"/>
          </a:xfrm>
        </p:grpSpPr>
        <p:sp>
          <p:nvSpPr>
            <p:cNvPr id="13" name="Oval 9"/>
            <p:cNvSpPr>
              <a:spLocks noChangeArrowheads="1"/>
            </p:cNvSpPr>
            <p:nvPr/>
          </p:nvSpPr>
          <p:spPr bwMode="auto">
            <a:xfrm>
              <a:off x="3041651" y="3326606"/>
              <a:ext cx="631825" cy="636588"/>
            </a:xfrm>
            <a:prstGeom prst="ellipse">
              <a:avLst/>
            </a:pr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sp>
          <p:nvSpPr>
            <p:cNvPr id="14"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sp>
          <p:nvSpPr>
            <p:cNvPr id="15"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grpSp>
      <p:sp>
        <p:nvSpPr>
          <p:cNvPr id="21" name="矩形 20"/>
          <p:cNvSpPr/>
          <p:nvPr/>
        </p:nvSpPr>
        <p:spPr>
          <a:xfrm>
            <a:off x="3912197" y="4024190"/>
            <a:ext cx="1676700" cy="177279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22" name="组合 21"/>
          <p:cNvGrpSpPr/>
          <p:nvPr/>
        </p:nvGrpSpPr>
        <p:grpSpPr>
          <a:xfrm>
            <a:off x="5841389" y="4133543"/>
            <a:ext cx="631688" cy="636784"/>
            <a:chOff x="3041651" y="3326606"/>
            <a:chExt cx="631825" cy="636588"/>
          </a:xfrm>
        </p:grpSpPr>
        <p:sp>
          <p:nvSpPr>
            <p:cNvPr id="23" name="Oval 9"/>
            <p:cNvSpPr>
              <a:spLocks noChangeArrowheads="1"/>
            </p:cNvSpPr>
            <p:nvPr/>
          </p:nvSpPr>
          <p:spPr bwMode="auto">
            <a:xfrm>
              <a:off x="3041651" y="3326606"/>
              <a:ext cx="631825" cy="636588"/>
            </a:xfrm>
            <a:prstGeom prst="ellipse">
              <a:avLst/>
            </a:pr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sp>
          <p:nvSpPr>
            <p:cNvPr id="24"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sp>
          <p:nvSpPr>
            <p:cNvPr id="25"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grpSp>
      <p:sp>
        <p:nvSpPr>
          <p:cNvPr id="31" name="矩形 30"/>
          <p:cNvSpPr/>
          <p:nvPr/>
        </p:nvSpPr>
        <p:spPr>
          <a:xfrm>
            <a:off x="6852709" y="4024190"/>
            <a:ext cx="1696675" cy="177279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32" name="组合 31"/>
          <p:cNvGrpSpPr/>
          <p:nvPr/>
        </p:nvGrpSpPr>
        <p:grpSpPr>
          <a:xfrm>
            <a:off x="8859607" y="4133543"/>
            <a:ext cx="631688" cy="636784"/>
            <a:chOff x="3041651" y="3326606"/>
            <a:chExt cx="631825" cy="636588"/>
          </a:xfrm>
        </p:grpSpPr>
        <p:sp>
          <p:nvSpPr>
            <p:cNvPr id="33" name="Oval 9"/>
            <p:cNvSpPr>
              <a:spLocks noChangeArrowheads="1"/>
            </p:cNvSpPr>
            <p:nvPr/>
          </p:nvSpPr>
          <p:spPr bwMode="auto">
            <a:xfrm>
              <a:off x="3041651" y="3326606"/>
              <a:ext cx="631825" cy="636588"/>
            </a:xfrm>
            <a:prstGeom prst="ellipse">
              <a:avLst/>
            </a:pr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sp>
          <p:nvSpPr>
            <p:cNvPr id="34"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sp>
          <p:nvSpPr>
            <p:cNvPr id="35"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grpSp>
      <p:sp>
        <p:nvSpPr>
          <p:cNvPr id="41" name="矩形 40"/>
          <p:cNvSpPr/>
          <p:nvPr/>
        </p:nvSpPr>
        <p:spPr>
          <a:xfrm>
            <a:off x="9962420" y="4024190"/>
            <a:ext cx="1611147" cy="177279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请在这里输入您的文字；请在这里输入您的文字；请在这里输入您的文字；</a:t>
            </a:r>
            <a:endParaRPr lang="en-US" altLang="zh-CN" sz="14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请在这里输入您的文字。</a:t>
            </a:r>
          </a:p>
        </p:txBody>
      </p:sp>
    </p:spTree>
    <p:extLst>
      <p:ext uri="{BB962C8B-B14F-4D97-AF65-F5344CB8AC3E}">
        <p14:creationId xmlns:p14="http://schemas.microsoft.com/office/powerpoint/2010/main" val="3395189046"/>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700"/>
                                </p:stCondLst>
                                <p:childTnLst>
                                  <p:par>
                                    <p:cTn id="14" presetID="2" presetClass="entr" presetSubtype="1" accel="52000" fill="hold" nodeType="afterEffect" p14:presetBounceEnd="40000">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14:bounceEnd="40000">
                                          <p:cBhvr additive="base">
                                            <p:cTn id="16" dur="1300" fill="hold"/>
                                            <p:tgtEl>
                                              <p:spTgt spid="67"/>
                                            </p:tgtEl>
                                            <p:attrNameLst>
                                              <p:attrName>ppt_x</p:attrName>
                                            </p:attrNameLst>
                                          </p:cBhvr>
                                          <p:tavLst>
                                            <p:tav tm="0">
                                              <p:val>
                                                <p:strVal val="#ppt_x"/>
                                              </p:val>
                                            </p:tav>
                                            <p:tav tm="100000">
                                              <p:val>
                                                <p:strVal val="#ppt_x"/>
                                              </p:val>
                                            </p:tav>
                                          </p:tavLst>
                                        </p:anim>
                                        <p:anim calcmode="lin" valueType="num" p14:bounceEnd="40000">
                                          <p:cBhvr additive="base">
                                            <p:cTn id="17" dur="1300" fill="hold"/>
                                            <p:tgtEl>
                                              <p:spTgt spid="67"/>
                                            </p:tgtEl>
                                            <p:attrNameLst>
                                              <p:attrName>ppt_y</p:attrName>
                                            </p:attrNameLst>
                                          </p:cBhvr>
                                          <p:tavLst>
                                            <p:tav tm="0">
                                              <p:val>
                                                <p:strVal val="0-#ppt_h/2"/>
                                              </p:val>
                                            </p:tav>
                                            <p:tav tm="100000">
                                              <p:val>
                                                <p:strVal val="#ppt_y"/>
                                              </p:val>
                                            </p:tav>
                                          </p:tavLst>
                                        </p:anim>
                                      </p:childTnLst>
                                    </p:cTn>
                                  </p:par>
                                </p:childTnLst>
                              </p:cTn>
                            </p:par>
                            <p:par>
                              <p:cTn id="18" fill="hold">
                                <p:stCondLst>
                                  <p:cond delay="30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3500"/>
                                </p:stCondLst>
                                <p:childTnLst>
                                  <p:par>
                                    <p:cTn id="23" presetID="2" presetClass="entr" presetSubtype="8" fill="hold" nodeType="afterEffect" p14:presetBounceEnd="40000">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14:bounceEnd="40000">
                                          <p:cBhvr additive="base">
                                            <p:cTn id="25"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 presetClass="entr" presetSubtype="1" accel="52000" fill="hold" nodeType="afterEffect" p14:presetBounceEnd="40000">
                                      <p:stCondLst>
                                        <p:cond delay="0"/>
                                      </p:stCondLst>
                                      <p:childTnLst>
                                        <p:set>
                                          <p:cBhvr>
                                            <p:cTn id="29" dur="1" fill="hold">
                                              <p:stCondLst>
                                                <p:cond delay="0"/>
                                              </p:stCondLst>
                                            </p:cTn>
                                            <p:tgtEl>
                                              <p:spTgt spid="66"/>
                                            </p:tgtEl>
                                            <p:attrNameLst>
                                              <p:attrName>style.visibility</p:attrName>
                                            </p:attrNameLst>
                                          </p:cBhvr>
                                          <p:to>
                                            <p:strVal val="visible"/>
                                          </p:to>
                                        </p:set>
                                        <p:anim calcmode="lin" valueType="num" p14:bounceEnd="40000">
                                          <p:cBhvr additive="base">
                                            <p:cTn id="30" dur="1300" fill="hold"/>
                                            <p:tgtEl>
                                              <p:spTgt spid="66"/>
                                            </p:tgtEl>
                                            <p:attrNameLst>
                                              <p:attrName>ppt_x</p:attrName>
                                            </p:attrNameLst>
                                          </p:cBhvr>
                                          <p:tavLst>
                                            <p:tav tm="0">
                                              <p:val>
                                                <p:strVal val="#ppt_x"/>
                                              </p:val>
                                            </p:tav>
                                            <p:tav tm="100000">
                                              <p:val>
                                                <p:strVal val="#ppt_x"/>
                                              </p:val>
                                            </p:tav>
                                          </p:tavLst>
                                        </p:anim>
                                        <p:anim calcmode="lin" valueType="num" p14:bounceEnd="40000">
                                          <p:cBhvr additive="base">
                                            <p:cTn id="31" dur="1300" fill="hold"/>
                                            <p:tgtEl>
                                              <p:spTgt spid="66"/>
                                            </p:tgtEl>
                                            <p:attrNameLst>
                                              <p:attrName>ppt_y</p:attrName>
                                            </p:attrNameLst>
                                          </p:cBhvr>
                                          <p:tavLst>
                                            <p:tav tm="0">
                                              <p:val>
                                                <p:strVal val="0-#ppt_h/2"/>
                                              </p:val>
                                            </p:tav>
                                            <p:tav tm="100000">
                                              <p:val>
                                                <p:strVal val="#ppt_y"/>
                                              </p:val>
                                            </p:tav>
                                          </p:tavLst>
                                        </p:anim>
                                      </p:childTnLst>
                                    </p:cTn>
                                  </p:par>
                                </p:childTnLst>
                              </p:cTn>
                            </p:par>
                            <p:par>
                              <p:cTn id="32" fill="hold">
                                <p:stCondLst>
                                  <p:cond delay="5300"/>
                                </p:stCondLst>
                                <p:childTnLst>
                                  <p:par>
                                    <p:cTn id="33" presetID="22" presetClass="entr" presetSubtype="1"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5800"/>
                                </p:stCondLst>
                                <p:childTnLst>
                                  <p:par>
                                    <p:cTn id="37" presetID="2" presetClass="entr" presetSubtype="8" fill="hold" nodeType="afterEffect" p14:presetBounceEnd="40000">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14:bounceEnd="40000">
                                          <p:cBhvr additive="base">
                                            <p:cTn id="39" dur="500" fill="hold"/>
                                            <p:tgtEl>
                                              <p:spTgt spid="22"/>
                                            </p:tgtEl>
                                            <p:attrNameLst>
                                              <p:attrName>ppt_x</p:attrName>
                                            </p:attrNameLst>
                                          </p:cBhvr>
                                          <p:tavLst>
                                            <p:tav tm="0">
                                              <p:val>
                                                <p:strVal val="0-#ppt_w/2"/>
                                              </p:val>
                                            </p:tav>
                                            <p:tav tm="100000">
                                              <p:val>
                                                <p:strVal val="#ppt_x"/>
                                              </p:val>
                                            </p:tav>
                                          </p:tavLst>
                                        </p:anim>
                                        <p:anim calcmode="lin" valueType="num" p14:bounceEnd="40000">
                                          <p:cBhvr additive="base">
                                            <p:cTn id="40" dur="500" fill="hold"/>
                                            <p:tgtEl>
                                              <p:spTgt spid="22"/>
                                            </p:tgtEl>
                                            <p:attrNameLst>
                                              <p:attrName>ppt_y</p:attrName>
                                            </p:attrNameLst>
                                          </p:cBhvr>
                                          <p:tavLst>
                                            <p:tav tm="0">
                                              <p:val>
                                                <p:strVal val="#ppt_y"/>
                                              </p:val>
                                            </p:tav>
                                            <p:tav tm="100000">
                                              <p:val>
                                                <p:strVal val="#ppt_y"/>
                                              </p:val>
                                            </p:tav>
                                          </p:tavLst>
                                        </p:anim>
                                      </p:childTnLst>
                                    </p:cTn>
                                  </p:par>
                                </p:childTnLst>
                              </p:cTn>
                            </p:par>
                            <p:par>
                              <p:cTn id="41" fill="hold">
                                <p:stCondLst>
                                  <p:cond delay="6300"/>
                                </p:stCondLst>
                                <p:childTnLst>
                                  <p:par>
                                    <p:cTn id="42" presetID="2" presetClass="entr" presetSubtype="1" accel="52000" fill="hold" nodeType="afterEffect" p14:presetBounceEnd="40000">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14:bounceEnd="40000">
                                          <p:cBhvr additive="base">
                                            <p:cTn id="44" dur="1300" fill="hold"/>
                                            <p:tgtEl>
                                              <p:spTgt spid="65"/>
                                            </p:tgtEl>
                                            <p:attrNameLst>
                                              <p:attrName>ppt_x</p:attrName>
                                            </p:attrNameLst>
                                          </p:cBhvr>
                                          <p:tavLst>
                                            <p:tav tm="0">
                                              <p:val>
                                                <p:strVal val="#ppt_x"/>
                                              </p:val>
                                            </p:tav>
                                            <p:tav tm="100000">
                                              <p:val>
                                                <p:strVal val="#ppt_x"/>
                                              </p:val>
                                            </p:tav>
                                          </p:tavLst>
                                        </p:anim>
                                        <p:anim calcmode="lin" valueType="num" p14:bounceEnd="40000">
                                          <p:cBhvr additive="base">
                                            <p:cTn id="45" dur="1300" fill="hold"/>
                                            <p:tgtEl>
                                              <p:spTgt spid="65"/>
                                            </p:tgtEl>
                                            <p:attrNameLst>
                                              <p:attrName>ppt_y</p:attrName>
                                            </p:attrNameLst>
                                          </p:cBhvr>
                                          <p:tavLst>
                                            <p:tav tm="0">
                                              <p:val>
                                                <p:strVal val="0-#ppt_h/2"/>
                                              </p:val>
                                            </p:tav>
                                            <p:tav tm="100000">
                                              <p:val>
                                                <p:strVal val="#ppt_y"/>
                                              </p:val>
                                            </p:tav>
                                          </p:tavLst>
                                        </p:anim>
                                      </p:childTnLst>
                                    </p:cTn>
                                  </p:par>
                                </p:childTnLst>
                              </p:cTn>
                            </p:par>
                            <p:par>
                              <p:cTn id="46" fill="hold">
                                <p:stCondLst>
                                  <p:cond delay="7600"/>
                                </p:stCondLst>
                                <p:childTnLst>
                                  <p:par>
                                    <p:cTn id="47" presetID="22" presetClass="entr" presetSubtype="1"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500"/>
                                            <p:tgtEl>
                                              <p:spTgt spid="31"/>
                                            </p:tgtEl>
                                          </p:cBhvr>
                                        </p:animEffect>
                                      </p:childTnLst>
                                    </p:cTn>
                                  </p:par>
                                </p:childTnLst>
                              </p:cTn>
                            </p:par>
                            <p:par>
                              <p:cTn id="50" fill="hold">
                                <p:stCondLst>
                                  <p:cond delay="8100"/>
                                </p:stCondLst>
                                <p:childTnLst>
                                  <p:par>
                                    <p:cTn id="51" presetID="2" presetClass="entr" presetSubtype="8" fill="hold" nodeType="afterEffect" p14:presetBounceEnd="40000">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14:bounceEnd="40000">
                                          <p:cBhvr additive="base">
                                            <p:cTn id="53"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32"/>
                                            </p:tgtEl>
                                            <p:attrNameLst>
                                              <p:attrName>ppt_y</p:attrName>
                                            </p:attrNameLst>
                                          </p:cBhvr>
                                          <p:tavLst>
                                            <p:tav tm="0">
                                              <p:val>
                                                <p:strVal val="#ppt_y"/>
                                              </p:val>
                                            </p:tav>
                                            <p:tav tm="100000">
                                              <p:val>
                                                <p:strVal val="#ppt_y"/>
                                              </p:val>
                                            </p:tav>
                                          </p:tavLst>
                                        </p:anim>
                                      </p:childTnLst>
                                    </p:cTn>
                                  </p:par>
                                </p:childTnLst>
                              </p:cTn>
                            </p:par>
                            <p:par>
                              <p:cTn id="55" fill="hold">
                                <p:stCondLst>
                                  <p:cond delay="8600"/>
                                </p:stCondLst>
                                <p:childTnLst>
                                  <p:par>
                                    <p:cTn id="56" presetID="2" presetClass="entr" presetSubtype="1" accel="52000" fill="hold" nodeType="afterEffect" p14:presetBounceEnd="40000">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14:bounceEnd="40000">
                                          <p:cBhvr additive="base">
                                            <p:cTn id="58" dur="13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59" dur="1300" fill="hold"/>
                                            <p:tgtEl>
                                              <p:spTgt spid="64"/>
                                            </p:tgtEl>
                                            <p:attrNameLst>
                                              <p:attrName>ppt_y</p:attrName>
                                            </p:attrNameLst>
                                          </p:cBhvr>
                                          <p:tavLst>
                                            <p:tav tm="0">
                                              <p:val>
                                                <p:strVal val="0-#ppt_h/2"/>
                                              </p:val>
                                            </p:tav>
                                            <p:tav tm="100000">
                                              <p:val>
                                                <p:strVal val="#ppt_y"/>
                                              </p:val>
                                            </p:tav>
                                          </p:tavLst>
                                        </p:anim>
                                      </p:childTnLst>
                                    </p:cTn>
                                  </p:par>
                                </p:childTnLst>
                              </p:cTn>
                            </p:par>
                            <p:par>
                              <p:cTn id="60" fill="hold">
                                <p:stCondLst>
                                  <p:cond delay="9900"/>
                                </p:stCondLst>
                                <p:childTnLst>
                                  <p:par>
                                    <p:cTn id="61" presetID="22" presetClass="entr" presetSubtype="1"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up)">
                                          <p:cBhvr>
                                            <p:cTn id="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21" grpId="0"/>
          <p:bldP spid="31"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700"/>
                                </p:stCondLst>
                                <p:childTnLst>
                                  <p:par>
                                    <p:cTn id="14" presetID="2" presetClass="entr" presetSubtype="1" accel="52000"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additive="base">
                                            <p:cTn id="16" dur="1300" fill="hold"/>
                                            <p:tgtEl>
                                              <p:spTgt spid="67"/>
                                            </p:tgtEl>
                                            <p:attrNameLst>
                                              <p:attrName>ppt_x</p:attrName>
                                            </p:attrNameLst>
                                          </p:cBhvr>
                                          <p:tavLst>
                                            <p:tav tm="0">
                                              <p:val>
                                                <p:strVal val="#ppt_x"/>
                                              </p:val>
                                            </p:tav>
                                            <p:tav tm="100000">
                                              <p:val>
                                                <p:strVal val="#ppt_x"/>
                                              </p:val>
                                            </p:tav>
                                          </p:tavLst>
                                        </p:anim>
                                        <p:anim calcmode="lin" valueType="num">
                                          <p:cBhvr additive="base">
                                            <p:cTn id="17" dur="1300" fill="hold"/>
                                            <p:tgtEl>
                                              <p:spTgt spid="67"/>
                                            </p:tgtEl>
                                            <p:attrNameLst>
                                              <p:attrName>ppt_y</p:attrName>
                                            </p:attrNameLst>
                                          </p:cBhvr>
                                          <p:tavLst>
                                            <p:tav tm="0">
                                              <p:val>
                                                <p:strVal val="0-#ppt_h/2"/>
                                              </p:val>
                                            </p:tav>
                                            <p:tav tm="100000">
                                              <p:val>
                                                <p:strVal val="#ppt_y"/>
                                              </p:val>
                                            </p:tav>
                                          </p:tavLst>
                                        </p:anim>
                                      </p:childTnLst>
                                    </p:cTn>
                                  </p:par>
                                </p:childTnLst>
                              </p:cTn>
                            </p:par>
                            <p:par>
                              <p:cTn id="18" fill="hold">
                                <p:stCondLst>
                                  <p:cond delay="30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3500"/>
                                </p:stCondLst>
                                <p:childTnLst>
                                  <p:par>
                                    <p:cTn id="23" presetID="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 presetClass="entr" presetSubtype="1" accel="52000" fill="hold" nodeType="afterEffect">
                                      <p:stCondLst>
                                        <p:cond delay="0"/>
                                      </p:stCondLst>
                                      <p:childTnLst>
                                        <p:set>
                                          <p:cBhvr>
                                            <p:cTn id="29" dur="1" fill="hold">
                                              <p:stCondLst>
                                                <p:cond delay="0"/>
                                              </p:stCondLst>
                                            </p:cTn>
                                            <p:tgtEl>
                                              <p:spTgt spid="66"/>
                                            </p:tgtEl>
                                            <p:attrNameLst>
                                              <p:attrName>style.visibility</p:attrName>
                                            </p:attrNameLst>
                                          </p:cBhvr>
                                          <p:to>
                                            <p:strVal val="visible"/>
                                          </p:to>
                                        </p:set>
                                        <p:anim calcmode="lin" valueType="num">
                                          <p:cBhvr additive="base">
                                            <p:cTn id="30" dur="1300" fill="hold"/>
                                            <p:tgtEl>
                                              <p:spTgt spid="66"/>
                                            </p:tgtEl>
                                            <p:attrNameLst>
                                              <p:attrName>ppt_x</p:attrName>
                                            </p:attrNameLst>
                                          </p:cBhvr>
                                          <p:tavLst>
                                            <p:tav tm="0">
                                              <p:val>
                                                <p:strVal val="#ppt_x"/>
                                              </p:val>
                                            </p:tav>
                                            <p:tav tm="100000">
                                              <p:val>
                                                <p:strVal val="#ppt_x"/>
                                              </p:val>
                                            </p:tav>
                                          </p:tavLst>
                                        </p:anim>
                                        <p:anim calcmode="lin" valueType="num">
                                          <p:cBhvr additive="base">
                                            <p:cTn id="31" dur="1300" fill="hold"/>
                                            <p:tgtEl>
                                              <p:spTgt spid="66"/>
                                            </p:tgtEl>
                                            <p:attrNameLst>
                                              <p:attrName>ppt_y</p:attrName>
                                            </p:attrNameLst>
                                          </p:cBhvr>
                                          <p:tavLst>
                                            <p:tav tm="0">
                                              <p:val>
                                                <p:strVal val="0-#ppt_h/2"/>
                                              </p:val>
                                            </p:tav>
                                            <p:tav tm="100000">
                                              <p:val>
                                                <p:strVal val="#ppt_y"/>
                                              </p:val>
                                            </p:tav>
                                          </p:tavLst>
                                        </p:anim>
                                      </p:childTnLst>
                                    </p:cTn>
                                  </p:par>
                                </p:childTnLst>
                              </p:cTn>
                            </p:par>
                            <p:par>
                              <p:cTn id="32" fill="hold">
                                <p:stCondLst>
                                  <p:cond delay="5300"/>
                                </p:stCondLst>
                                <p:childTnLst>
                                  <p:par>
                                    <p:cTn id="33" presetID="22" presetClass="entr" presetSubtype="1"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5800"/>
                                </p:stCondLst>
                                <p:childTnLst>
                                  <p:par>
                                    <p:cTn id="37" presetID="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0-#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childTnLst>
                              </p:cTn>
                            </p:par>
                            <p:par>
                              <p:cTn id="41" fill="hold">
                                <p:stCondLst>
                                  <p:cond delay="6300"/>
                                </p:stCondLst>
                                <p:childTnLst>
                                  <p:par>
                                    <p:cTn id="42" presetID="2" presetClass="entr" presetSubtype="1" accel="52000" fill="hold" nodeType="afterEffect">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cBhvr additive="base">
                                            <p:cTn id="44" dur="1300" fill="hold"/>
                                            <p:tgtEl>
                                              <p:spTgt spid="65"/>
                                            </p:tgtEl>
                                            <p:attrNameLst>
                                              <p:attrName>ppt_x</p:attrName>
                                            </p:attrNameLst>
                                          </p:cBhvr>
                                          <p:tavLst>
                                            <p:tav tm="0">
                                              <p:val>
                                                <p:strVal val="#ppt_x"/>
                                              </p:val>
                                            </p:tav>
                                            <p:tav tm="100000">
                                              <p:val>
                                                <p:strVal val="#ppt_x"/>
                                              </p:val>
                                            </p:tav>
                                          </p:tavLst>
                                        </p:anim>
                                        <p:anim calcmode="lin" valueType="num">
                                          <p:cBhvr additive="base">
                                            <p:cTn id="45" dur="1300" fill="hold"/>
                                            <p:tgtEl>
                                              <p:spTgt spid="65"/>
                                            </p:tgtEl>
                                            <p:attrNameLst>
                                              <p:attrName>ppt_y</p:attrName>
                                            </p:attrNameLst>
                                          </p:cBhvr>
                                          <p:tavLst>
                                            <p:tav tm="0">
                                              <p:val>
                                                <p:strVal val="0-#ppt_h/2"/>
                                              </p:val>
                                            </p:tav>
                                            <p:tav tm="100000">
                                              <p:val>
                                                <p:strVal val="#ppt_y"/>
                                              </p:val>
                                            </p:tav>
                                          </p:tavLst>
                                        </p:anim>
                                      </p:childTnLst>
                                    </p:cTn>
                                  </p:par>
                                </p:childTnLst>
                              </p:cTn>
                            </p:par>
                            <p:par>
                              <p:cTn id="46" fill="hold">
                                <p:stCondLst>
                                  <p:cond delay="7600"/>
                                </p:stCondLst>
                                <p:childTnLst>
                                  <p:par>
                                    <p:cTn id="47" presetID="22" presetClass="entr" presetSubtype="1"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500"/>
                                            <p:tgtEl>
                                              <p:spTgt spid="31"/>
                                            </p:tgtEl>
                                          </p:cBhvr>
                                        </p:animEffect>
                                      </p:childTnLst>
                                    </p:cTn>
                                  </p:par>
                                </p:childTnLst>
                              </p:cTn>
                            </p:par>
                            <p:par>
                              <p:cTn id="50" fill="hold">
                                <p:stCondLst>
                                  <p:cond delay="8100"/>
                                </p:stCondLst>
                                <p:childTnLst>
                                  <p:par>
                                    <p:cTn id="51" presetID="2" presetClass="entr" presetSubtype="8"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0-#ppt_w/2"/>
                                              </p:val>
                                            </p:tav>
                                            <p:tav tm="100000">
                                              <p:val>
                                                <p:strVal val="#ppt_x"/>
                                              </p:val>
                                            </p:tav>
                                          </p:tavLst>
                                        </p:anim>
                                        <p:anim calcmode="lin" valueType="num">
                                          <p:cBhvr additive="base">
                                            <p:cTn id="54" dur="500" fill="hold"/>
                                            <p:tgtEl>
                                              <p:spTgt spid="32"/>
                                            </p:tgtEl>
                                            <p:attrNameLst>
                                              <p:attrName>ppt_y</p:attrName>
                                            </p:attrNameLst>
                                          </p:cBhvr>
                                          <p:tavLst>
                                            <p:tav tm="0">
                                              <p:val>
                                                <p:strVal val="#ppt_y"/>
                                              </p:val>
                                            </p:tav>
                                            <p:tav tm="100000">
                                              <p:val>
                                                <p:strVal val="#ppt_y"/>
                                              </p:val>
                                            </p:tav>
                                          </p:tavLst>
                                        </p:anim>
                                      </p:childTnLst>
                                    </p:cTn>
                                  </p:par>
                                </p:childTnLst>
                              </p:cTn>
                            </p:par>
                            <p:par>
                              <p:cTn id="55" fill="hold">
                                <p:stCondLst>
                                  <p:cond delay="8600"/>
                                </p:stCondLst>
                                <p:childTnLst>
                                  <p:par>
                                    <p:cTn id="56" presetID="2" presetClass="entr" presetSubtype="1" accel="52000" fill="hold" nodeType="after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additive="base">
                                            <p:cTn id="58" dur="1300" fill="hold"/>
                                            <p:tgtEl>
                                              <p:spTgt spid="64"/>
                                            </p:tgtEl>
                                            <p:attrNameLst>
                                              <p:attrName>ppt_x</p:attrName>
                                            </p:attrNameLst>
                                          </p:cBhvr>
                                          <p:tavLst>
                                            <p:tav tm="0">
                                              <p:val>
                                                <p:strVal val="#ppt_x"/>
                                              </p:val>
                                            </p:tav>
                                            <p:tav tm="100000">
                                              <p:val>
                                                <p:strVal val="#ppt_x"/>
                                              </p:val>
                                            </p:tav>
                                          </p:tavLst>
                                        </p:anim>
                                        <p:anim calcmode="lin" valueType="num">
                                          <p:cBhvr additive="base">
                                            <p:cTn id="59" dur="1300" fill="hold"/>
                                            <p:tgtEl>
                                              <p:spTgt spid="64"/>
                                            </p:tgtEl>
                                            <p:attrNameLst>
                                              <p:attrName>ppt_y</p:attrName>
                                            </p:attrNameLst>
                                          </p:cBhvr>
                                          <p:tavLst>
                                            <p:tav tm="0">
                                              <p:val>
                                                <p:strVal val="0-#ppt_h/2"/>
                                              </p:val>
                                            </p:tav>
                                            <p:tav tm="100000">
                                              <p:val>
                                                <p:strVal val="#ppt_y"/>
                                              </p:val>
                                            </p:tav>
                                          </p:tavLst>
                                        </p:anim>
                                      </p:childTnLst>
                                    </p:cTn>
                                  </p:par>
                                </p:childTnLst>
                              </p:cTn>
                            </p:par>
                            <p:par>
                              <p:cTn id="60" fill="hold">
                                <p:stCondLst>
                                  <p:cond delay="9900"/>
                                </p:stCondLst>
                                <p:childTnLst>
                                  <p:par>
                                    <p:cTn id="61" presetID="22" presetClass="entr" presetSubtype="1"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up)">
                                          <p:cBhvr>
                                            <p:cTn id="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21" grpId="0"/>
          <p:bldP spid="31" grpId="0"/>
          <p:bldP spid="41"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管理提升方针</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Management Promotion Policy</a:t>
            </a:r>
          </a:p>
        </p:txBody>
      </p:sp>
      <p:sp>
        <p:nvSpPr>
          <p:cNvPr id="4" name="Freeform 35"/>
          <p:cNvSpPr>
            <a:spLocks/>
          </p:cNvSpPr>
          <p:nvPr/>
        </p:nvSpPr>
        <p:spPr bwMode="auto">
          <a:xfrm flipV="1">
            <a:off x="3515322" y="2957142"/>
            <a:ext cx="493383" cy="463482"/>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bg1">
              <a:lumMod val="65000"/>
            </a:schemeClr>
          </a:solidFill>
          <a:ln>
            <a:noFill/>
          </a:ln>
        </p:spPr>
        <p:txBody>
          <a:bodyPr vert="horz" wrap="square" lIns="91434" tIns="45717" rIns="91434" bIns="45717" numCol="1" anchor="t" anchorCtr="0" compatLnSpc="1">
            <a:prstTxWarp prst="textNoShape">
              <a:avLst/>
            </a:prstTxWarp>
          </a:bodyPr>
          <a:lstStyle/>
          <a:p>
            <a:endParaRPr lang="zh-CN" altLang="en-US" sz="1707">
              <a:latin typeface="Arial" panose="020B0604020202020204" pitchFamily="34" charset="0"/>
              <a:ea typeface="微软雅黑" panose="020B0503020204020204" pitchFamily="34" charset="-122"/>
            </a:endParaRPr>
          </a:p>
        </p:txBody>
      </p:sp>
      <p:sp>
        <p:nvSpPr>
          <p:cNvPr id="5" name="Freeform 27"/>
          <p:cNvSpPr>
            <a:spLocks/>
          </p:cNvSpPr>
          <p:nvPr/>
        </p:nvSpPr>
        <p:spPr bwMode="auto">
          <a:xfrm flipV="1">
            <a:off x="3672157" y="3188883"/>
            <a:ext cx="2278533" cy="135306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chemeClr val="tx1">
              <a:lumMod val="50000"/>
              <a:lumOff val="50000"/>
            </a:schemeClr>
          </a:solidFill>
          <a:ln>
            <a:noFill/>
          </a:ln>
          <a:effectLst/>
        </p:spPr>
        <p:txBody>
          <a:bodyPr vert="horz" wrap="square" lIns="91434" tIns="45717" rIns="91434" bIns="45717" numCol="1" anchor="t" anchorCtr="0" compatLnSpc="1">
            <a:prstTxWarp prst="textNoShape">
              <a:avLst/>
            </a:prstTxWarp>
          </a:bodyPr>
          <a:lstStyle/>
          <a:p>
            <a:endParaRPr lang="zh-CN" altLang="en-US" sz="1707">
              <a:latin typeface="Arial" panose="020B0604020202020204" pitchFamily="34" charset="0"/>
              <a:ea typeface="微软雅黑" panose="020B0503020204020204" pitchFamily="34" charset="-122"/>
            </a:endParaRPr>
          </a:p>
        </p:txBody>
      </p:sp>
      <p:sp>
        <p:nvSpPr>
          <p:cNvPr id="6" name="Freeform 27"/>
          <p:cNvSpPr>
            <a:spLocks/>
          </p:cNvSpPr>
          <p:nvPr/>
        </p:nvSpPr>
        <p:spPr bwMode="auto">
          <a:xfrm flipH="1">
            <a:off x="6184669" y="3231092"/>
            <a:ext cx="2212180" cy="131366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chemeClr val="tx1">
              <a:lumMod val="75000"/>
              <a:lumOff val="25000"/>
            </a:schemeClr>
          </a:solidFill>
          <a:ln>
            <a:noFill/>
          </a:ln>
          <a:effectLst/>
        </p:spPr>
        <p:txBody>
          <a:bodyPr vert="horz" wrap="square" lIns="91434" tIns="45717" rIns="91434" bIns="45717" numCol="1" anchor="t" anchorCtr="0" compatLnSpc="1">
            <a:prstTxWarp prst="textNoShape">
              <a:avLst/>
            </a:prstTxWarp>
          </a:bodyPr>
          <a:lstStyle/>
          <a:p>
            <a:endParaRPr lang="zh-CN" altLang="en-US" sz="1707">
              <a:latin typeface="Arial" panose="020B0604020202020204" pitchFamily="34" charset="0"/>
              <a:ea typeface="微软雅黑" panose="020B0503020204020204" pitchFamily="34" charset="-122"/>
            </a:endParaRPr>
          </a:p>
        </p:txBody>
      </p:sp>
      <p:sp>
        <p:nvSpPr>
          <p:cNvPr id="7" name="Freeform 35"/>
          <p:cNvSpPr>
            <a:spLocks/>
          </p:cNvSpPr>
          <p:nvPr/>
        </p:nvSpPr>
        <p:spPr bwMode="auto">
          <a:xfrm flipH="1">
            <a:off x="8081490" y="4332961"/>
            <a:ext cx="479016" cy="449985"/>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tx1">
              <a:lumMod val="65000"/>
              <a:lumOff val="35000"/>
            </a:schemeClr>
          </a:solidFill>
          <a:ln>
            <a:noFill/>
          </a:ln>
        </p:spPr>
        <p:txBody>
          <a:bodyPr vert="horz" wrap="square" lIns="91434" tIns="45717" rIns="91434" bIns="45717" numCol="1" anchor="t" anchorCtr="0" compatLnSpc="1">
            <a:prstTxWarp prst="textNoShape">
              <a:avLst/>
            </a:prstTxWarp>
          </a:bodyPr>
          <a:lstStyle/>
          <a:p>
            <a:endParaRPr lang="zh-CN" altLang="en-US" sz="1707">
              <a:latin typeface="Arial" panose="020B0604020202020204" pitchFamily="34" charset="0"/>
              <a:ea typeface="微软雅黑" panose="020B0503020204020204" pitchFamily="34" charset="-122"/>
            </a:endParaRPr>
          </a:p>
        </p:txBody>
      </p:sp>
      <p:sp>
        <p:nvSpPr>
          <p:cNvPr id="8" name="Freeform 35"/>
          <p:cNvSpPr>
            <a:spLocks/>
          </p:cNvSpPr>
          <p:nvPr/>
        </p:nvSpPr>
        <p:spPr bwMode="auto">
          <a:xfrm rot="16200000" flipH="1">
            <a:off x="6502266" y="1359182"/>
            <a:ext cx="476269" cy="447405"/>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bg1">
              <a:lumMod val="85000"/>
            </a:schemeClr>
          </a:solidFill>
          <a:ln>
            <a:noFill/>
          </a:ln>
        </p:spPr>
        <p:txBody>
          <a:bodyPr vert="horz" wrap="square" lIns="91434" tIns="45717" rIns="91434" bIns="45717" numCol="1" anchor="t" anchorCtr="0" compatLnSpc="1">
            <a:prstTxWarp prst="textNoShape">
              <a:avLst/>
            </a:prstTxWarp>
          </a:bodyPr>
          <a:lstStyle/>
          <a:p>
            <a:endParaRPr lang="zh-CN" altLang="en-US" sz="1707">
              <a:solidFill>
                <a:schemeClr val="bg1"/>
              </a:solidFill>
              <a:latin typeface="Arial" panose="020B0604020202020204" pitchFamily="34" charset="0"/>
              <a:ea typeface="微软雅黑" panose="020B0503020204020204" pitchFamily="34" charset="-122"/>
            </a:endParaRPr>
          </a:p>
        </p:txBody>
      </p:sp>
      <p:sp>
        <p:nvSpPr>
          <p:cNvPr id="9" name="Freeform 27"/>
          <p:cNvSpPr>
            <a:spLocks/>
          </p:cNvSpPr>
          <p:nvPr/>
        </p:nvSpPr>
        <p:spPr bwMode="auto">
          <a:xfrm rot="16200000" flipH="1">
            <a:off x="5004073" y="1902466"/>
            <a:ext cx="2199494" cy="1306130"/>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chemeClr val="bg1">
              <a:lumMod val="65000"/>
            </a:schemeClr>
          </a:solidFill>
          <a:ln>
            <a:noFill/>
          </a:ln>
          <a:effectLst/>
        </p:spPr>
        <p:txBody>
          <a:bodyPr vert="horz" wrap="square" lIns="91434" tIns="45717" rIns="91434" bIns="45717" numCol="1" anchor="t" anchorCtr="0" compatLnSpc="1">
            <a:prstTxWarp prst="textNoShape">
              <a:avLst/>
            </a:prstTxWarp>
          </a:bodyPr>
          <a:lstStyle/>
          <a:p>
            <a:endParaRPr lang="zh-CN" altLang="en-US" sz="1707">
              <a:solidFill>
                <a:schemeClr val="bg1"/>
              </a:solidFill>
              <a:latin typeface="Arial" panose="020B0604020202020204" pitchFamily="34" charset="0"/>
              <a:ea typeface="微软雅黑" panose="020B0503020204020204" pitchFamily="34" charset="-122"/>
            </a:endParaRPr>
          </a:p>
        </p:txBody>
      </p:sp>
      <p:sp>
        <p:nvSpPr>
          <p:cNvPr id="10" name="Freeform 35"/>
          <p:cNvSpPr>
            <a:spLocks/>
          </p:cNvSpPr>
          <p:nvPr/>
        </p:nvSpPr>
        <p:spPr bwMode="auto">
          <a:xfrm rot="5400000" flipH="1">
            <a:off x="5190013" y="6055149"/>
            <a:ext cx="484671" cy="455298"/>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tx1">
              <a:lumMod val="50000"/>
              <a:lumOff val="50000"/>
            </a:schemeClr>
          </a:solidFill>
          <a:ln>
            <a:noFill/>
          </a:ln>
        </p:spPr>
        <p:txBody>
          <a:bodyPr vert="horz" wrap="square" lIns="91434" tIns="45717" rIns="91434" bIns="45717" numCol="1" anchor="t" anchorCtr="0" compatLnSpc="1">
            <a:prstTxWarp prst="textNoShape">
              <a:avLst/>
            </a:prstTxWarp>
          </a:bodyPr>
          <a:lstStyle/>
          <a:p>
            <a:endParaRPr lang="zh-CN" altLang="en-US" sz="1707">
              <a:latin typeface="Arial" panose="020B0604020202020204" pitchFamily="34" charset="0"/>
              <a:ea typeface="微软雅黑" panose="020B0503020204020204" pitchFamily="34" charset="-122"/>
            </a:endParaRPr>
          </a:p>
        </p:txBody>
      </p:sp>
      <p:sp>
        <p:nvSpPr>
          <p:cNvPr id="11" name="Freeform 27"/>
          <p:cNvSpPr>
            <a:spLocks/>
          </p:cNvSpPr>
          <p:nvPr/>
        </p:nvSpPr>
        <p:spPr bwMode="auto">
          <a:xfrm rot="5400000" flipH="1">
            <a:off x="4977788" y="4585275"/>
            <a:ext cx="2238298" cy="1329173"/>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chemeClr val="tx1">
              <a:lumMod val="65000"/>
              <a:lumOff val="35000"/>
            </a:schemeClr>
          </a:solidFill>
          <a:ln>
            <a:noFill/>
          </a:ln>
          <a:effectLst/>
        </p:spPr>
        <p:txBody>
          <a:bodyPr vert="horz" wrap="square" lIns="91434" tIns="45717" rIns="91434" bIns="45717" numCol="1" anchor="t" anchorCtr="0" compatLnSpc="1">
            <a:prstTxWarp prst="textNoShape">
              <a:avLst/>
            </a:prstTxWarp>
          </a:bodyPr>
          <a:lstStyle/>
          <a:p>
            <a:endParaRPr lang="zh-CN" altLang="en-US" sz="1707">
              <a:latin typeface="Arial" panose="020B0604020202020204" pitchFamily="34" charset="0"/>
              <a:ea typeface="微软雅黑" panose="020B0503020204020204" pitchFamily="34" charset="-122"/>
            </a:endParaRPr>
          </a:p>
        </p:txBody>
      </p:sp>
      <p:sp>
        <p:nvSpPr>
          <p:cNvPr id="12" name="文本框 60"/>
          <p:cNvSpPr txBox="1"/>
          <p:nvPr/>
        </p:nvSpPr>
        <p:spPr>
          <a:xfrm>
            <a:off x="5736780" y="2697963"/>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Arial" panose="020B0604020202020204" pitchFamily="34" charset="0"/>
                <a:ea typeface="微软雅黑" pitchFamily="34" charset="-122"/>
              </a:rPr>
              <a:t>01</a:t>
            </a:r>
            <a:endParaRPr lang="zh-CN" altLang="en-US" sz="3600" b="1" dirty="0">
              <a:latin typeface="Arial" panose="020B0604020202020204" pitchFamily="34" charset="0"/>
              <a:ea typeface="微软雅黑" pitchFamily="34" charset="-122"/>
            </a:endParaRPr>
          </a:p>
        </p:txBody>
      </p:sp>
      <p:sp>
        <p:nvSpPr>
          <p:cNvPr id="13" name="文本框 61"/>
          <p:cNvSpPr txBox="1"/>
          <p:nvPr/>
        </p:nvSpPr>
        <p:spPr>
          <a:xfrm>
            <a:off x="5761775" y="4626269"/>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Arial" panose="020B0604020202020204" pitchFamily="34" charset="0"/>
                <a:ea typeface="微软雅黑" pitchFamily="34" charset="-122"/>
              </a:rPr>
              <a:t>03</a:t>
            </a:r>
            <a:endParaRPr lang="zh-CN" altLang="en-US" sz="3600" b="1" dirty="0">
              <a:latin typeface="Arial" panose="020B0604020202020204" pitchFamily="34" charset="0"/>
              <a:ea typeface="微软雅黑" pitchFamily="34" charset="-122"/>
            </a:endParaRPr>
          </a:p>
        </p:txBody>
      </p:sp>
      <p:sp>
        <p:nvSpPr>
          <p:cNvPr id="14" name="文本框 62"/>
          <p:cNvSpPr txBox="1"/>
          <p:nvPr/>
        </p:nvSpPr>
        <p:spPr>
          <a:xfrm>
            <a:off x="4728737" y="3571778"/>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Arial" panose="020B0604020202020204" pitchFamily="34" charset="0"/>
                <a:ea typeface="微软雅黑" pitchFamily="34" charset="-122"/>
              </a:rPr>
              <a:t>04</a:t>
            </a:r>
            <a:endParaRPr lang="zh-CN" altLang="en-US" sz="3600" b="1" dirty="0">
              <a:latin typeface="Arial" panose="020B0604020202020204" pitchFamily="34" charset="0"/>
              <a:ea typeface="微软雅黑" pitchFamily="34" charset="-122"/>
            </a:endParaRPr>
          </a:p>
        </p:txBody>
      </p:sp>
      <p:sp>
        <p:nvSpPr>
          <p:cNvPr id="15" name="文本框 63"/>
          <p:cNvSpPr txBox="1"/>
          <p:nvPr/>
        </p:nvSpPr>
        <p:spPr>
          <a:xfrm>
            <a:off x="6457604" y="3571778"/>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Arial" panose="020B0604020202020204" pitchFamily="34" charset="0"/>
                <a:ea typeface="微软雅黑" pitchFamily="34" charset="-122"/>
              </a:rPr>
              <a:t>02</a:t>
            </a:r>
            <a:endParaRPr lang="zh-CN" altLang="en-US" sz="3600" b="1" dirty="0">
              <a:latin typeface="Arial" panose="020B0604020202020204" pitchFamily="34" charset="0"/>
              <a:ea typeface="微软雅黑" pitchFamily="34" charset="-122"/>
            </a:endParaRPr>
          </a:p>
        </p:txBody>
      </p:sp>
      <p:sp>
        <p:nvSpPr>
          <p:cNvPr id="16" name="文本框 49"/>
          <p:cNvSpPr txBox="1"/>
          <p:nvPr/>
        </p:nvSpPr>
        <p:spPr>
          <a:xfrm>
            <a:off x="7300876" y="1715671"/>
            <a:ext cx="1656070" cy="384080"/>
          </a:xfrm>
          <a:prstGeom prst="rect">
            <a:avLst/>
          </a:prstGeom>
          <a:noFill/>
        </p:spPr>
        <p:txBody>
          <a:bodyPr wrap="square" rtlCol="0">
            <a:spAutoFit/>
          </a:bodyPr>
          <a:lstStyle/>
          <a:p>
            <a:pPr>
              <a:defRPr/>
            </a:pPr>
            <a:r>
              <a:rPr lang="zh-CN" altLang="en-US" sz="1896"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7218878" y="2130854"/>
            <a:ext cx="2550866"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6"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96"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8" name="文本框 49"/>
          <p:cNvSpPr txBox="1"/>
          <p:nvPr/>
        </p:nvSpPr>
        <p:spPr>
          <a:xfrm>
            <a:off x="7289704" y="5223811"/>
            <a:ext cx="1656070" cy="384080"/>
          </a:xfrm>
          <a:prstGeom prst="rect">
            <a:avLst/>
          </a:prstGeom>
          <a:noFill/>
        </p:spPr>
        <p:txBody>
          <a:bodyPr wrap="square" rtlCol="0">
            <a:spAutoFit/>
          </a:bodyPr>
          <a:lstStyle/>
          <a:p>
            <a:pPr>
              <a:defRPr/>
            </a:pPr>
            <a:r>
              <a:rPr lang="zh-CN" altLang="en-US" sz="1896"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9" name="矩形 18"/>
          <p:cNvSpPr/>
          <p:nvPr/>
        </p:nvSpPr>
        <p:spPr>
          <a:xfrm>
            <a:off x="7309312" y="5595453"/>
            <a:ext cx="2550866"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6"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96"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0" name="文本框 49"/>
          <p:cNvSpPr txBox="1"/>
          <p:nvPr/>
        </p:nvSpPr>
        <p:spPr>
          <a:xfrm>
            <a:off x="3568857" y="5155029"/>
            <a:ext cx="1656070" cy="384080"/>
          </a:xfrm>
          <a:prstGeom prst="rect">
            <a:avLst/>
          </a:prstGeom>
          <a:noFill/>
        </p:spPr>
        <p:txBody>
          <a:bodyPr wrap="square" rtlCol="0">
            <a:spAutoFit/>
          </a:bodyPr>
          <a:lstStyle/>
          <a:p>
            <a:pPr algn="r">
              <a:defRPr/>
            </a:pPr>
            <a:r>
              <a:rPr lang="zh-CN" altLang="en-US" sz="1896"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1" name="矩形 20"/>
          <p:cNvSpPr/>
          <p:nvPr/>
        </p:nvSpPr>
        <p:spPr>
          <a:xfrm>
            <a:off x="2557292" y="5570212"/>
            <a:ext cx="2667635"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6"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96"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2" name="文本框 49"/>
          <p:cNvSpPr txBox="1"/>
          <p:nvPr/>
        </p:nvSpPr>
        <p:spPr>
          <a:xfrm>
            <a:off x="3456149" y="1723934"/>
            <a:ext cx="1656070" cy="384080"/>
          </a:xfrm>
          <a:prstGeom prst="rect">
            <a:avLst/>
          </a:prstGeom>
          <a:noFill/>
        </p:spPr>
        <p:txBody>
          <a:bodyPr wrap="square" rtlCol="0">
            <a:spAutoFit/>
          </a:bodyPr>
          <a:lstStyle/>
          <a:p>
            <a:pPr algn="r">
              <a:defRPr/>
            </a:pPr>
            <a:r>
              <a:rPr lang="zh-CN" altLang="en-US" sz="1896"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3" name="矩形 22"/>
          <p:cNvSpPr/>
          <p:nvPr/>
        </p:nvSpPr>
        <p:spPr>
          <a:xfrm>
            <a:off x="2444584" y="2168146"/>
            <a:ext cx="2667635"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6"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96"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13957194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700"/>
                            </p:stCondLst>
                            <p:childTnLst>
                              <p:par>
                                <p:cTn id="14" presetID="2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1" fill="hold" grpId="0" nodeType="withEffect">
                                  <p:stCondLst>
                                    <p:cond delay="30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p:stCondLst>
                              <p:cond delay="2500"/>
                            </p:stCondLst>
                            <p:childTnLst>
                              <p:par>
                                <p:cTn id="21" presetID="23" presetClass="entr" presetSubtype="3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strVal val="(6*min(max(#ppt_w*#ppt_h,.3),1)-7.4)/-.7*#ppt_w"/>
                                          </p:val>
                                        </p:tav>
                                        <p:tav tm="100000">
                                          <p:val>
                                            <p:strVal val="#ppt_w"/>
                                          </p:val>
                                        </p:tav>
                                      </p:tavLst>
                                    </p:anim>
                                    <p:anim calcmode="lin" valueType="num">
                                      <p:cBhvr>
                                        <p:cTn id="24" dur="500" fill="hold"/>
                                        <p:tgtEl>
                                          <p:spTgt spid="12"/>
                                        </p:tgtEl>
                                        <p:attrNameLst>
                                          <p:attrName>ppt_h</p:attrName>
                                        </p:attrNameLst>
                                      </p:cBhvr>
                                      <p:tavLst>
                                        <p:tav tm="0">
                                          <p:val>
                                            <p:strVal val="(6*min(max(#ppt_w*#ppt_h,.3),1)-7.4)/-.7*#ppt_h"/>
                                          </p:val>
                                        </p:tav>
                                        <p:tav tm="100000">
                                          <p:val>
                                            <p:strVal val="#ppt_h"/>
                                          </p:val>
                                        </p:tav>
                                      </p:tavLst>
                                    </p:anim>
                                    <p:anim calcmode="lin" valueType="num">
                                      <p:cBhvr>
                                        <p:cTn id="25" dur="500" fill="hold"/>
                                        <p:tgtEl>
                                          <p:spTgt spid="12"/>
                                        </p:tgtEl>
                                        <p:attrNameLst>
                                          <p:attrName>ppt_x</p:attrName>
                                        </p:attrNameLst>
                                      </p:cBhvr>
                                      <p:tavLst>
                                        <p:tav tm="0">
                                          <p:val>
                                            <p:fltVal val="0.5"/>
                                          </p:val>
                                        </p:tav>
                                        <p:tav tm="100000">
                                          <p:val>
                                            <p:strVal val="#ppt_x"/>
                                          </p:val>
                                        </p:tav>
                                      </p:tavLst>
                                    </p:anim>
                                    <p:anim calcmode="lin" valueType="num">
                                      <p:cBhvr>
                                        <p:cTn id="26"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par>
                                <p:cTn id="31" presetID="22" presetClass="entr" presetSubtype="2" fill="hold" grpId="0" nodeType="withEffect">
                                  <p:stCondLst>
                                    <p:cond delay="300"/>
                                  </p:stCondLst>
                                  <p:childTnLst>
                                    <p:set>
                                      <p:cBhvr>
                                        <p:cTn id="32" dur="1" fill="hold">
                                          <p:stCondLst>
                                            <p:cond delay="0"/>
                                          </p:stCondLst>
                                        </p:cTn>
                                        <p:tgtEl>
                                          <p:spTgt spid="6"/>
                                        </p:tgtEl>
                                        <p:attrNameLst>
                                          <p:attrName>style.visibility</p:attrName>
                                        </p:attrNameLst>
                                      </p:cBhvr>
                                      <p:to>
                                        <p:strVal val="visible"/>
                                      </p:to>
                                    </p:set>
                                    <p:animEffect transition="in" filter="wipe(right)">
                                      <p:cBhvr>
                                        <p:cTn id="33" dur="500"/>
                                        <p:tgtEl>
                                          <p:spTgt spid="6"/>
                                        </p:tgtEl>
                                      </p:cBhvr>
                                    </p:animEffect>
                                  </p:childTnLst>
                                </p:cTn>
                              </p:par>
                            </p:childTnLst>
                          </p:cTn>
                        </p:par>
                        <p:par>
                          <p:cTn id="34" fill="hold">
                            <p:stCondLst>
                              <p:cond delay="3800"/>
                            </p:stCondLst>
                            <p:childTnLst>
                              <p:par>
                                <p:cTn id="35" presetID="23" presetClass="entr" presetSubtype="3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strVal val="(6*min(max(#ppt_w*#ppt_h,.3),1)-7.4)/-.7*#ppt_w"/>
                                          </p:val>
                                        </p:tav>
                                        <p:tav tm="100000">
                                          <p:val>
                                            <p:strVal val="#ppt_w"/>
                                          </p:val>
                                        </p:tav>
                                      </p:tavLst>
                                    </p:anim>
                                    <p:anim calcmode="lin" valueType="num">
                                      <p:cBhvr>
                                        <p:cTn id="38" dur="500" fill="hold"/>
                                        <p:tgtEl>
                                          <p:spTgt spid="15"/>
                                        </p:tgtEl>
                                        <p:attrNameLst>
                                          <p:attrName>ppt_h</p:attrName>
                                        </p:attrNameLst>
                                      </p:cBhvr>
                                      <p:tavLst>
                                        <p:tav tm="0">
                                          <p:val>
                                            <p:strVal val="(6*min(max(#ppt_w*#ppt_h,.3),1)-7.4)/-.7*#ppt_h"/>
                                          </p:val>
                                        </p:tav>
                                        <p:tav tm="100000">
                                          <p:val>
                                            <p:strVal val="#ppt_h"/>
                                          </p:val>
                                        </p:tav>
                                      </p:tavLst>
                                    </p:anim>
                                    <p:anim calcmode="lin" valueType="num">
                                      <p:cBhvr>
                                        <p:cTn id="39" dur="500" fill="hold"/>
                                        <p:tgtEl>
                                          <p:spTgt spid="15"/>
                                        </p:tgtEl>
                                        <p:attrNameLst>
                                          <p:attrName>ppt_x</p:attrName>
                                        </p:attrNameLst>
                                      </p:cBhvr>
                                      <p:tavLst>
                                        <p:tav tm="0">
                                          <p:val>
                                            <p:fltVal val="0.5"/>
                                          </p:val>
                                        </p:tav>
                                        <p:tav tm="100000">
                                          <p:val>
                                            <p:strVal val="#ppt_x"/>
                                          </p:val>
                                        </p:tav>
                                      </p:tavLst>
                                    </p:anim>
                                    <p:anim calcmode="lin" valueType="num">
                                      <p:cBhvr>
                                        <p:cTn id="40"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43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par>
                                <p:cTn id="45" presetID="22" presetClass="entr" presetSubtype="4" fill="hold" grpId="0" nodeType="withEffect">
                                  <p:stCondLst>
                                    <p:cond delay="30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par>
                          <p:cTn id="48" fill="hold">
                            <p:stCondLst>
                              <p:cond delay="5100"/>
                            </p:stCondLst>
                            <p:childTnLst>
                              <p:par>
                                <p:cTn id="49" presetID="23" presetClass="entr" presetSubtype="3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strVal val="(6*min(max(#ppt_w*#ppt_h,.3),1)-7.4)/-.7*#ppt_w"/>
                                          </p:val>
                                        </p:tav>
                                        <p:tav tm="100000">
                                          <p:val>
                                            <p:strVal val="#ppt_w"/>
                                          </p:val>
                                        </p:tav>
                                      </p:tavLst>
                                    </p:anim>
                                    <p:anim calcmode="lin" valueType="num">
                                      <p:cBhvr>
                                        <p:cTn id="52" dur="500" fill="hold"/>
                                        <p:tgtEl>
                                          <p:spTgt spid="13"/>
                                        </p:tgtEl>
                                        <p:attrNameLst>
                                          <p:attrName>ppt_h</p:attrName>
                                        </p:attrNameLst>
                                      </p:cBhvr>
                                      <p:tavLst>
                                        <p:tav tm="0">
                                          <p:val>
                                            <p:strVal val="(6*min(max(#ppt_w*#ppt_h,.3),1)-7.4)/-.7*#ppt_h"/>
                                          </p:val>
                                        </p:tav>
                                        <p:tav tm="100000">
                                          <p:val>
                                            <p:strVal val="#ppt_h"/>
                                          </p:val>
                                        </p:tav>
                                      </p:tavLst>
                                    </p:anim>
                                    <p:anim calcmode="lin" valueType="num">
                                      <p:cBhvr>
                                        <p:cTn id="53" dur="500" fill="hold"/>
                                        <p:tgtEl>
                                          <p:spTgt spid="13"/>
                                        </p:tgtEl>
                                        <p:attrNameLst>
                                          <p:attrName>ppt_x</p:attrName>
                                        </p:attrNameLst>
                                      </p:cBhvr>
                                      <p:tavLst>
                                        <p:tav tm="0">
                                          <p:val>
                                            <p:fltVal val="0.5"/>
                                          </p:val>
                                        </p:tav>
                                        <p:tav tm="100000">
                                          <p:val>
                                            <p:strVal val="#ppt_x"/>
                                          </p:val>
                                        </p:tav>
                                      </p:tavLst>
                                    </p:anim>
                                    <p:anim calcmode="lin" valueType="num">
                                      <p:cBhvr>
                                        <p:cTn id="54"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55" fill="hold">
                            <p:stCondLst>
                              <p:cond delay="5600"/>
                            </p:stCondLst>
                            <p:childTnLst>
                              <p:par>
                                <p:cTn id="56" presetID="22" presetClass="entr" presetSubtype="2"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right)">
                                      <p:cBhvr>
                                        <p:cTn id="58" dur="500"/>
                                        <p:tgtEl>
                                          <p:spTgt spid="4"/>
                                        </p:tgtEl>
                                      </p:cBhvr>
                                    </p:animEffect>
                                  </p:childTnLst>
                                </p:cTn>
                              </p:par>
                            </p:childTnLst>
                          </p:cTn>
                        </p:par>
                        <p:par>
                          <p:cTn id="59" fill="hold">
                            <p:stCondLst>
                              <p:cond delay="6100"/>
                            </p:stCondLst>
                            <p:childTnLst>
                              <p:par>
                                <p:cTn id="60" presetID="22" presetClass="entr" presetSubtype="8"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left)">
                                      <p:cBhvr>
                                        <p:cTn id="62" dur="500"/>
                                        <p:tgtEl>
                                          <p:spTgt spid="5"/>
                                        </p:tgtEl>
                                      </p:cBhvr>
                                    </p:animEffect>
                                  </p:childTnLst>
                                </p:cTn>
                              </p:par>
                            </p:childTnLst>
                          </p:cTn>
                        </p:par>
                        <p:par>
                          <p:cTn id="63" fill="hold">
                            <p:stCondLst>
                              <p:cond delay="6600"/>
                            </p:stCondLst>
                            <p:childTnLst>
                              <p:par>
                                <p:cTn id="64" presetID="23" presetClass="entr" presetSubtype="36"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strVal val="(6*min(max(#ppt_w*#ppt_h,.3),1)-7.4)/-.7*#ppt_w"/>
                                          </p:val>
                                        </p:tav>
                                        <p:tav tm="100000">
                                          <p:val>
                                            <p:strVal val="#ppt_w"/>
                                          </p:val>
                                        </p:tav>
                                      </p:tavLst>
                                    </p:anim>
                                    <p:anim calcmode="lin" valueType="num">
                                      <p:cBhvr>
                                        <p:cTn id="67" dur="500" fill="hold"/>
                                        <p:tgtEl>
                                          <p:spTgt spid="14"/>
                                        </p:tgtEl>
                                        <p:attrNameLst>
                                          <p:attrName>ppt_h</p:attrName>
                                        </p:attrNameLst>
                                      </p:cBhvr>
                                      <p:tavLst>
                                        <p:tav tm="0">
                                          <p:val>
                                            <p:strVal val="(6*min(max(#ppt_w*#ppt_h,.3),1)-7.4)/-.7*#ppt_h"/>
                                          </p:val>
                                        </p:tav>
                                        <p:tav tm="100000">
                                          <p:val>
                                            <p:strVal val="#ppt_h"/>
                                          </p:val>
                                        </p:tav>
                                      </p:tavLst>
                                    </p:anim>
                                    <p:anim calcmode="lin" valueType="num">
                                      <p:cBhvr>
                                        <p:cTn id="68" dur="500" fill="hold"/>
                                        <p:tgtEl>
                                          <p:spTgt spid="14"/>
                                        </p:tgtEl>
                                        <p:attrNameLst>
                                          <p:attrName>ppt_x</p:attrName>
                                        </p:attrNameLst>
                                      </p:cBhvr>
                                      <p:tavLst>
                                        <p:tav tm="0">
                                          <p:val>
                                            <p:fltVal val="0.5"/>
                                          </p:val>
                                        </p:tav>
                                        <p:tav tm="100000">
                                          <p:val>
                                            <p:strVal val="#ppt_x"/>
                                          </p:val>
                                        </p:tav>
                                      </p:tavLst>
                                    </p:anim>
                                    <p:anim calcmode="lin" valueType="num">
                                      <p:cBhvr>
                                        <p:cTn id="69"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70" fill="hold">
                            <p:stCondLst>
                              <p:cond delay="7100"/>
                            </p:stCondLst>
                            <p:childTnLst>
                              <p:par>
                                <p:cTn id="71" presetID="16" presetClass="entr" presetSubtype="21"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barn(inVertical)">
                                      <p:cBhvr>
                                        <p:cTn id="73" dur="500"/>
                                        <p:tgtEl>
                                          <p:spTgt spid="16"/>
                                        </p:tgtEl>
                                      </p:cBhvr>
                                    </p:animEffect>
                                  </p:childTnLst>
                                </p:cTn>
                              </p:par>
                            </p:childTnLst>
                          </p:cTn>
                        </p:par>
                        <p:par>
                          <p:cTn id="74" fill="hold">
                            <p:stCondLst>
                              <p:cond delay="7600"/>
                            </p:stCondLst>
                            <p:childTnLst>
                              <p:par>
                                <p:cTn id="75" presetID="16" presetClass="entr" presetSubtype="21"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arn(inVertical)">
                                      <p:cBhvr>
                                        <p:cTn id="77" dur="500"/>
                                        <p:tgtEl>
                                          <p:spTgt spid="17"/>
                                        </p:tgtEl>
                                      </p:cBhvr>
                                    </p:animEffect>
                                  </p:childTnLst>
                                </p:cTn>
                              </p:par>
                            </p:childTnLst>
                          </p:cTn>
                        </p:par>
                        <p:par>
                          <p:cTn id="78" fill="hold">
                            <p:stCondLst>
                              <p:cond delay="8100"/>
                            </p:stCondLst>
                            <p:childTnLst>
                              <p:par>
                                <p:cTn id="79" presetID="16" presetClass="entr" presetSubtype="21"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barn(inVertical)">
                                      <p:cBhvr>
                                        <p:cTn id="81" dur="500"/>
                                        <p:tgtEl>
                                          <p:spTgt spid="18"/>
                                        </p:tgtEl>
                                      </p:cBhvr>
                                    </p:animEffect>
                                  </p:childTnLst>
                                </p:cTn>
                              </p:par>
                            </p:childTnLst>
                          </p:cTn>
                        </p:par>
                        <p:par>
                          <p:cTn id="82" fill="hold">
                            <p:stCondLst>
                              <p:cond delay="8600"/>
                            </p:stCondLst>
                            <p:childTnLst>
                              <p:par>
                                <p:cTn id="83" presetID="16" presetClass="entr" presetSubtype="21"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barn(inVertical)">
                                      <p:cBhvr>
                                        <p:cTn id="85" dur="500"/>
                                        <p:tgtEl>
                                          <p:spTgt spid="19"/>
                                        </p:tgtEl>
                                      </p:cBhvr>
                                    </p:animEffect>
                                  </p:childTnLst>
                                </p:cTn>
                              </p:par>
                            </p:childTnLst>
                          </p:cTn>
                        </p:par>
                        <p:par>
                          <p:cTn id="86" fill="hold">
                            <p:stCondLst>
                              <p:cond delay="9100"/>
                            </p:stCondLst>
                            <p:childTnLst>
                              <p:par>
                                <p:cTn id="87" presetID="16" presetClass="entr" presetSubtype="21"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barn(inVertical)">
                                      <p:cBhvr>
                                        <p:cTn id="89" dur="500"/>
                                        <p:tgtEl>
                                          <p:spTgt spid="20"/>
                                        </p:tgtEl>
                                      </p:cBhvr>
                                    </p:animEffect>
                                  </p:childTnLst>
                                </p:cTn>
                              </p:par>
                            </p:childTnLst>
                          </p:cTn>
                        </p:par>
                        <p:par>
                          <p:cTn id="90" fill="hold">
                            <p:stCondLst>
                              <p:cond delay="9600"/>
                            </p:stCondLst>
                            <p:childTnLst>
                              <p:par>
                                <p:cTn id="91" presetID="16" presetClass="entr" presetSubtype="21"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barn(inVertical)">
                                      <p:cBhvr>
                                        <p:cTn id="93" dur="500"/>
                                        <p:tgtEl>
                                          <p:spTgt spid="21"/>
                                        </p:tgtEl>
                                      </p:cBhvr>
                                    </p:animEffect>
                                  </p:childTnLst>
                                </p:cTn>
                              </p:par>
                            </p:childTnLst>
                          </p:cTn>
                        </p:par>
                        <p:par>
                          <p:cTn id="94" fill="hold">
                            <p:stCondLst>
                              <p:cond delay="10100"/>
                            </p:stCondLst>
                            <p:childTnLst>
                              <p:par>
                                <p:cTn id="95" presetID="16" presetClass="entr" presetSubtype="21"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barn(inVertical)">
                                      <p:cBhvr>
                                        <p:cTn id="97" dur="500"/>
                                        <p:tgtEl>
                                          <p:spTgt spid="22"/>
                                        </p:tgtEl>
                                      </p:cBhvr>
                                    </p:animEffect>
                                  </p:childTnLst>
                                </p:cTn>
                              </p:par>
                            </p:childTnLst>
                          </p:cTn>
                        </p:par>
                        <p:par>
                          <p:cTn id="98" fill="hold">
                            <p:stCondLst>
                              <p:cond delay="10600"/>
                            </p:stCondLst>
                            <p:childTnLst>
                              <p:par>
                                <p:cTn id="99" presetID="16" presetClass="entr" presetSubtype="21"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barn(inVertical)">
                                      <p:cBhvr>
                                        <p:cTn id="10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3908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团队扩大计划</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Team Expansion Plan</a:t>
            </a:r>
          </a:p>
        </p:txBody>
      </p:sp>
      <p:grpSp>
        <p:nvGrpSpPr>
          <p:cNvPr id="4" name="组合 3"/>
          <p:cNvGrpSpPr/>
          <p:nvPr/>
        </p:nvGrpSpPr>
        <p:grpSpPr>
          <a:xfrm>
            <a:off x="2262347" y="3304051"/>
            <a:ext cx="7819796" cy="1768475"/>
            <a:chOff x="1601528" y="2724944"/>
            <a:chExt cx="5864847" cy="1075184"/>
          </a:xfrm>
        </p:grpSpPr>
        <p:cxnSp>
          <p:nvCxnSpPr>
            <p:cNvPr id="5" name="Straight Connector 30"/>
            <p:cNvCxnSpPr/>
            <p:nvPr/>
          </p:nvCxnSpPr>
          <p:spPr>
            <a:xfrm>
              <a:off x="1601528" y="2724944"/>
              <a:ext cx="0" cy="107518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35"/>
            <p:cNvCxnSpPr/>
            <p:nvPr/>
          </p:nvCxnSpPr>
          <p:spPr>
            <a:xfrm>
              <a:off x="3067740" y="2724944"/>
              <a:ext cx="0" cy="107518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2"/>
            <p:cNvCxnSpPr/>
            <p:nvPr/>
          </p:nvCxnSpPr>
          <p:spPr>
            <a:xfrm>
              <a:off x="4533952" y="2724944"/>
              <a:ext cx="0" cy="107518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3"/>
            <p:cNvCxnSpPr/>
            <p:nvPr/>
          </p:nvCxnSpPr>
          <p:spPr>
            <a:xfrm>
              <a:off x="6000164" y="2724944"/>
              <a:ext cx="0" cy="107518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67"/>
            <p:cNvCxnSpPr/>
            <p:nvPr/>
          </p:nvCxnSpPr>
          <p:spPr>
            <a:xfrm>
              <a:off x="7466375" y="2724944"/>
              <a:ext cx="0" cy="107518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25" name="Picture 77" descr="F:\Trabajos\Envato\Graphic River\Mica PPT\mountains.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1118659" y="4009023"/>
            <a:ext cx="9956800" cy="106350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6" name="文本1"/>
          <p:cNvSpPr>
            <a:spLocks noChangeArrowheads="1"/>
          </p:cNvSpPr>
          <p:nvPr/>
        </p:nvSpPr>
        <p:spPr bwMode="gray">
          <a:xfrm>
            <a:off x="3280433" y="5035547"/>
            <a:ext cx="5255025" cy="1189040"/>
          </a:xfrm>
          <a:prstGeom prst="roundRect">
            <a:avLst>
              <a:gd name="adj" fmla="val 11505"/>
            </a:avLst>
          </a:prstGeom>
          <a:noFill/>
          <a:ln w="28575" cap="flat" cmpd="sng" algn="ctr">
            <a:noFill/>
            <a:prstDash val="solid"/>
          </a:ln>
          <a:effectLst/>
        </p:spPr>
        <p:txBody>
          <a:bodyPr lIns="91452" tIns="45727" rIns="91452" bIns="4572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a:lnSpc>
                <a:spcPct val="120000"/>
              </a:lnSpc>
              <a:defRPr/>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50000"/>
                  <a:lumOff val="50000"/>
                </a:schemeClr>
              </a:solidFill>
              <a:latin typeface="微软雅黑" pitchFamily="34" charset="-122"/>
              <a:ea typeface="微软雅黑" pitchFamily="34" charset="-122"/>
            </a:endParaRPr>
          </a:p>
        </p:txBody>
      </p:sp>
      <p:grpSp>
        <p:nvGrpSpPr>
          <p:cNvPr id="38" name="组合 37"/>
          <p:cNvGrpSpPr/>
          <p:nvPr/>
        </p:nvGrpSpPr>
        <p:grpSpPr>
          <a:xfrm>
            <a:off x="-76075" y="1966578"/>
            <a:ext cx="3040629" cy="3112479"/>
            <a:chOff x="2160003" y="2746644"/>
            <a:chExt cx="3526233" cy="3609554"/>
          </a:xfrm>
        </p:grpSpPr>
        <p:pic>
          <p:nvPicPr>
            <p:cNvPr id="40" name="图片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41" name="椭圆 40"/>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816121" y="1966578"/>
            <a:ext cx="3166961" cy="3243112"/>
            <a:chOff x="5528177" y="3619500"/>
            <a:chExt cx="3565023" cy="3650745"/>
          </a:xfrm>
        </p:grpSpPr>
        <p:pic>
          <p:nvPicPr>
            <p:cNvPr id="45" name="图片 4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46" name="椭圆 45"/>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3834649" y="1966578"/>
            <a:ext cx="3040629" cy="3112479"/>
            <a:chOff x="2160003" y="2746644"/>
            <a:chExt cx="3526233" cy="3609554"/>
          </a:xfrm>
        </p:grpSpPr>
        <p:pic>
          <p:nvPicPr>
            <p:cNvPr id="48" name="图片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49" name="椭圆 48"/>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5726845" y="1966578"/>
            <a:ext cx="3166961" cy="3243112"/>
            <a:chOff x="5528177" y="3619500"/>
            <a:chExt cx="3565023" cy="3650745"/>
          </a:xfrm>
        </p:grpSpPr>
        <p:pic>
          <p:nvPicPr>
            <p:cNvPr id="51" name="图片 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52" name="椭圆 51"/>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7778277" y="2024290"/>
            <a:ext cx="3040629" cy="3112479"/>
            <a:chOff x="2160003" y="2746644"/>
            <a:chExt cx="3526233" cy="3609554"/>
          </a:xfrm>
        </p:grpSpPr>
        <p:pic>
          <p:nvPicPr>
            <p:cNvPr id="54" name="图片 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55" name="椭圆 54"/>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37"/>
          <p:cNvSpPr>
            <a:spLocks noChangeArrowheads="1"/>
          </p:cNvSpPr>
          <p:nvPr/>
        </p:nvSpPr>
        <p:spPr bwMode="auto">
          <a:xfrm>
            <a:off x="1643364" y="2443969"/>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133" dirty="0">
                <a:solidFill>
                  <a:schemeClr val="bg1"/>
                </a:solidFill>
              </a:rPr>
              <a:t>创新务实</a:t>
            </a:r>
            <a:endParaRPr lang="zh-CN" altLang="en-US" sz="2133" dirty="0">
              <a:solidFill>
                <a:schemeClr val="bg1"/>
              </a:solidFill>
              <a:sym typeface="微软雅黑" pitchFamily="34" charset="-122"/>
            </a:endParaRPr>
          </a:p>
        </p:txBody>
      </p:sp>
      <p:sp>
        <p:nvSpPr>
          <p:cNvPr id="27" name="文本框 37"/>
          <p:cNvSpPr>
            <a:spLocks noChangeArrowheads="1"/>
          </p:cNvSpPr>
          <p:nvPr/>
        </p:nvSpPr>
        <p:spPr bwMode="auto">
          <a:xfrm>
            <a:off x="3650584" y="2443969"/>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133" dirty="0">
                <a:solidFill>
                  <a:schemeClr val="tx1">
                    <a:lumMod val="50000"/>
                    <a:lumOff val="50000"/>
                  </a:schemeClr>
                </a:solidFill>
              </a:rPr>
              <a:t>超越自我</a:t>
            </a:r>
            <a:endParaRPr lang="zh-CN" altLang="en-US" sz="2133" dirty="0">
              <a:solidFill>
                <a:schemeClr val="tx1">
                  <a:lumMod val="50000"/>
                  <a:lumOff val="50000"/>
                </a:schemeClr>
              </a:solidFill>
              <a:sym typeface="微软雅黑" pitchFamily="34" charset="-122"/>
            </a:endParaRPr>
          </a:p>
        </p:txBody>
      </p:sp>
      <p:sp>
        <p:nvSpPr>
          <p:cNvPr id="28" name="文本框 37"/>
          <p:cNvSpPr>
            <a:spLocks noChangeArrowheads="1"/>
          </p:cNvSpPr>
          <p:nvPr/>
        </p:nvSpPr>
        <p:spPr bwMode="auto">
          <a:xfrm>
            <a:off x="5568595" y="2443969"/>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133" dirty="0">
                <a:solidFill>
                  <a:schemeClr val="bg1"/>
                </a:solidFill>
              </a:rPr>
              <a:t>追求卓越</a:t>
            </a:r>
            <a:endParaRPr lang="zh-CN" altLang="en-US" sz="2133" dirty="0">
              <a:solidFill>
                <a:schemeClr val="bg1"/>
              </a:solidFill>
              <a:sym typeface="微软雅黑" pitchFamily="34" charset="-122"/>
            </a:endParaRPr>
          </a:p>
        </p:txBody>
      </p:sp>
      <p:sp>
        <p:nvSpPr>
          <p:cNvPr id="29" name="文本框 37"/>
          <p:cNvSpPr>
            <a:spLocks noChangeArrowheads="1"/>
          </p:cNvSpPr>
          <p:nvPr/>
        </p:nvSpPr>
        <p:spPr bwMode="auto">
          <a:xfrm>
            <a:off x="7531209" y="2443969"/>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133" dirty="0">
                <a:solidFill>
                  <a:schemeClr val="tx1">
                    <a:lumMod val="50000"/>
                    <a:lumOff val="50000"/>
                  </a:schemeClr>
                </a:solidFill>
              </a:rPr>
              <a:t>团结奋斗</a:t>
            </a:r>
            <a:endParaRPr lang="zh-CN" altLang="en-US" sz="2133" dirty="0">
              <a:solidFill>
                <a:schemeClr val="tx1">
                  <a:lumMod val="50000"/>
                  <a:lumOff val="50000"/>
                </a:schemeClr>
              </a:solidFill>
              <a:sym typeface="微软雅黑" pitchFamily="34" charset="-122"/>
            </a:endParaRPr>
          </a:p>
        </p:txBody>
      </p:sp>
      <p:sp>
        <p:nvSpPr>
          <p:cNvPr id="30" name="文本框 37"/>
          <p:cNvSpPr>
            <a:spLocks noChangeArrowheads="1"/>
          </p:cNvSpPr>
          <p:nvPr/>
        </p:nvSpPr>
        <p:spPr bwMode="auto">
          <a:xfrm>
            <a:off x="9523560" y="2443969"/>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133" dirty="0">
                <a:solidFill>
                  <a:schemeClr val="bg1"/>
                </a:solidFill>
              </a:rPr>
              <a:t>敢于创新</a:t>
            </a:r>
            <a:endParaRPr lang="zh-CN" altLang="en-US" sz="2133" dirty="0">
              <a:solidFill>
                <a:schemeClr val="bg1"/>
              </a:solidFill>
              <a:sym typeface="微软雅黑" pitchFamily="34" charset="-122"/>
            </a:endParaRPr>
          </a:p>
        </p:txBody>
      </p:sp>
      <p:sp>
        <p:nvSpPr>
          <p:cNvPr id="31" name="矩形 30"/>
          <p:cNvSpPr/>
          <p:nvPr/>
        </p:nvSpPr>
        <p:spPr>
          <a:xfrm>
            <a:off x="1699272" y="2790046"/>
            <a:ext cx="1340537" cy="215450"/>
          </a:xfrm>
          <a:prstGeom prst="rect">
            <a:avLst/>
          </a:prstGeom>
          <a:noFill/>
          <a:ln>
            <a:noFill/>
          </a:ln>
        </p:spPr>
        <p:txBody>
          <a:bodyPr wrap="square" lIns="91443" tIns="45723" rIns="91443" bIns="45723">
            <a:spAutoFit/>
          </a:bodyPr>
          <a:lstStyle/>
          <a:p>
            <a:r>
              <a:rPr lang="en-US" altLang="zh-CN" sz="800" dirty="0">
                <a:solidFill>
                  <a:schemeClr val="bg1"/>
                </a:solidFill>
                <a:latin typeface="+mj-ea"/>
                <a:ea typeface="+mj-ea"/>
              </a:rPr>
              <a:t>Pragmatic innovation</a:t>
            </a:r>
            <a:endParaRPr lang="zh-CN" altLang="en-US" sz="800" dirty="0">
              <a:solidFill>
                <a:schemeClr val="bg1"/>
              </a:solidFill>
              <a:latin typeface="+mj-ea"/>
              <a:ea typeface="+mj-ea"/>
            </a:endParaRPr>
          </a:p>
        </p:txBody>
      </p:sp>
      <p:sp>
        <p:nvSpPr>
          <p:cNvPr id="32" name="矩形 31"/>
          <p:cNvSpPr/>
          <p:nvPr/>
        </p:nvSpPr>
        <p:spPr>
          <a:xfrm>
            <a:off x="3771342" y="2790046"/>
            <a:ext cx="1340537" cy="215450"/>
          </a:xfrm>
          <a:prstGeom prst="rect">
            <a:avLst/>
          </a:prstGeom>
          <a:noFill/>
          <a:ln>
            <a:noFill/>
          </a:ln>
        </p:spPr>
        <p:txBody>
          <a:bodyPr wrap="square" lIns="91443" tIns="45723" rIns="91443" bIns="45723">
            <a:spAutoFit/>
          </a:bodyPr>
          <a:lstStyle/>
          <a:p>
            <a:r>
              <a:rPr lang="en-US" altLang="zh-CN" sz="800" dirty="0">
                <a:solidFill>
                  <a:schemeClr val="tx1">
                    <a:lumMod val="50000"/>
                    <a:lumOff val="50000"/>
                  </a:schemeClr>
                </a:solidFill>
                <a:latin typeface="+mj-ea"/>
                <a:ea typeface="+mj-ea"/>
              </a:rPr>
              <a:t>Transcendental ego</a:t>
            </a:r>
            <a:endParaRPr lang="zh-CN" altLang="en-US" sz="800" dirty="0">
              <a:solidFill>
                <a:schemeClr val="tx1">
                  <a:lumMod val="50000"/>
                  <a:lumOff val="50000"/>
                </a:schemeClr>
              </a:solidFill>
              <a:latin typeface="+mj-ea"/>
              <a:ea typeface="+mj-ea"/>
            </a:endParaRPr>
          </a:p>
        </p:txBody>
      </p:sp>
      <p:sp>
        <p:nvSpPr>
          <p:cNvPr id="33" name="矩形 32"/>
          <p:cNvSpPr/>
          <p:nvPr/>
        </p:nvSpPr>
        <p:spPr>
          <a:xfrm>
            <a:off x="5589984" y="2804560"/>
            <a:ext cx="1340537" cy="215450"/>
          </a:xfrm>
          <a:prstGeom prst="rect">
            <a:avLst/>
          </a:prstGeom>
          <a:noFill/>
          <a:ln>
            <a:noFill/>
          </a:ln>
        </p:spPr>
        <p:txBody>
          <a:bodyPr wrap="square" lIns="91443" tIns="45723" rIns="91443" bIns="45723">
            <a:spAutoFit/>
          </a:bodyPr>
          <a:lstStyle/>
          <a:p>
            <a:r>
              <a:rPr lang="en-US" altLang="zh-CN" sz="800" dirty="0">
                <a:solidFill>
                  <a:schemeClr val="bg1"/>
                </a:solidFill>
                <a:latin typeface="+mj-ea"/>
                <a:ea typeface="+mj-ea"/>
              </a:rPr>
              <a:t>Pursuit of excellence</a:t>
            </a:r>
            <a:endParaRPr lang="zh-CN" altLang="en-US" sz="800" dirty="0">
              <a:solidFill>
                <a:schemeClr val="bg1"/>
              </a:solidFill>
              <a:latin typeface="+mj-ea"/>
              <a:ea typeface="+mj-ea"/>
            </a:endParaRPr>
          </a:p>
        </p:txBody>
      </p:sp>
      <p:sp>
        <p:nvSpPr>
          <p:cNvPr id="34" name="矩形 33"/>
          <p:cNvSpPr/>
          <p:nvPr/>
        </p:nvSpPr>
        <p:spPr>
          <a:xfrm>
            <a:off x="7512720" y="2819074"/>
            <a:ext cx="1340537" cy="215450"/>
          </a:xfrm>
          <a:prstGeom prst="rect">
            <a:avLst/>
          </a:prstGeom>
          <a:noFill/>
          <a:ln>
            <a:noFill/>
          </a:ln>
        </p:spPr>
        <p:txBody>
          <a:bodyPr wrap="square" lIns="91443" tIns="45723" rIns="91443" bIns="45723">
            <a:spAutoFit/>
          </a:bodyPr>
          <a:lstStyle/>
          <a:p>
            <a:pPr algn="ctr"/>
            <a:r>
              <a:rPr lang="en-US" altLang="zh-CN" sz="800" dirty="0">
                <a:solidFill>
                  <a:schemeClr val="tx1">
                    <a:lumMod val="50000"/>
                    <a:lumOff val="50000"/>
                  </a:schemeClr>
                </a:solidFill>
                <a:latin typeface="+mj-ea"/>
                <a:ea typeface="+mj-ea"/>
              </a:rPr>
              <a:t>United struggle</a:t>
            </a:r>
            <a:endParaRPr lang="zh-CN" altLang="en-US" sz="800" dirty="0">
              <a:solidFill>
                <a:schemeClr val="tx1">
                  <a:lumMod val="50000"/>
                  <a:lumOff val="50000"/>
                </a:schemeClr>
              </a:solidFill>
              <a:latin typeface="+mj-ea"/>
              <a:ea typeface="+mj-ea"/>
            </a:endParaRPr>
          </a:p>
        </p:txBody>
      </p:sp>
      <p:sp>
        <p:nvSpPr>
          <p:cNvPr id="35" name="矩形 34"/>
          <p:cNvSpPr/>
          <p:nvPr/>
        </p:nvSpPr>
        <p:spPr>
          <a:xfrm>
            <a:off x="9528013" y="2819074"/>
            <a:ext cx="1340537" cy="215450"/>
          </a:xfrm>
          <a:prstGeom prst="rect">
            <a:avLst/>
          </a:prstGeom>
          <a:noFill/>
          <a:ln>
            <a:noFill/>
          </a:ln>
        </p:spPr>
        <p:txBody>
          <a:bodyPr wrap="square" lIns="91443" tIns="45723" rIns="91443" bIns="45723">
            <a:spAutoFit/>
          </a:bodyPr>
          <a:lstStyle/>
          <a:p>
            <a:pPr algn="ctr"/>
            <a:r>
              <a:rPr lang="en-US" altLang="zh-CN" sz="800" dirty="0">
                <a:solidFill>
                  <a:schemeClr val="bg1"/>
                </a:solidFill>
                <a:latin typeface="+mj-ea"/>
                <a:ea typeface="+mj-ea"/>
              </a:rPr>
              <a:t>Dare to innovate</a:t>
            </a:r>
            <a:endParaRPr lang="zh-CN" altLang="en-US" sz="800" dirty="0">
              <a:solidFill>
                <a:schemeClr val="bg1"/>
              </a:solidFill>
              <a:latin typeface="+mj-ea"/>
              <a:ea typeface="+mj-ea"/>
            </a:endParaRPr>
          </a:p>
        </p:txBody>
      </p:sp>
    </p:spTree>
    <p:extLst>
      <p:ext uri="{BB962C8B-B14F-4D97-AF65-F5344CB8AC3E}">
        <p14:creationId xmlns:p14="http://schemas.microsoft.com/office/powerpoint/2010/main" val="2961561382"/>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300"/>
                                </p:stCondLst>
                                <p:childTnLst>
                                  <p:par>
                                    <p:cTn id="14" presetID="42"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2300"/>
                                </p:stCondLst>
                                <p:childTnLst>
                                  <p:par>
                                    <p:cTn id="20" presetID="2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par>
                                    <p:cTn id="23" presetID="2" presetClass="entr" presetSubtype="1" accel="52000" fill="hold" nodeType="withEffect" p14:presetBounceEnd="68000">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14:bounceEnd="68000">
                                          <p:cBhvr additive="base">
                                            <p:cTn id="25" dur="1000" fill="hold"/>
                                            <p:tgtEl>
                                              <p:spTgt spid="38"/>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38"/>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200"/>
                                      </p:stCondLst>
                                      <p:childTnLst>
                                        <p:set>
                                          <p:cBhvr>
                                            <p:cTn id="28" dur="1" fill="hold">
                                              <p:stCondLst>
                                                <p:cond delay="0"/>
                                              </p:stCondLst>
                                            </p:cTn>
                                            <p:tgtEl>
                                              <p:spTgt spid="43"/>
                                            </p:tgtEl>
                                            <p:attrNameLst>
                                              <p:attrName>style.visibility</p:attrName>
                                            </p:attrNameLst>
                                          </p:cBhvr>
                                          <p:to>
                                            <p:strVal val="visible"/>
                                          </p:to>
                                        </p:set>
                                        <p:anim calcmode="lin" valueType="num" p14:bounceEnd="68000">
                                          <p:cBhvr additive="base">
                                            <p:cTn id="29" dur="1000" fill="hold"/>
                                            <p:tgtEl>
                                              <p:spTgt spid="43"/>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43"/>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400"/>
                                      </p:stCondLst>
                                      <p:childTnLst>
                                        <p:set>
                                          <p:cBhvr>
                                            <p:cTn id="32" dur="1" fill="hold">
                                              <p:stCondLst>
                                                <p:cond delay="0"/>
                                              </p:stCondLst>
                                            </p:cTn>
                                            <p:tgtEl>
                                              <p:spTgt spid="47"/>
                                            </p:tgtEl>
                                            <p:attrNameLst>
                                              <p:attrName>style.visibility</p:attrName>
                                            </p:attrNameLst>
                                          </p:cBhvr>
                                          <p:to>
                                            <p:strVal val="visible"/>
                                          </p:to>
                                        </p:set>
                                        <p:anim calcmode="lin" valueType="num" p14:bounceEnd="68000">
                                          <p:cBhvr additive="base">
                                            <p:cTn id="33" dur="1000" fill="hold"/>
                                            <p:tgtEl>
                                              <p:spTgt spid="47"/>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47"/>
                                            </p:tgtEl>
                                            <p:attrNameLst>
                                              <p:attrName>ppt_y</p:attrName>
                                            </p:attrNameLst>
                                          </p:cBhvr>
                                          <p:tavLst>
                                            <p:tav tm="0">
                                              <p:val>
                                                <p:strVal val="0-#ppt_h/2"/>
                                              </p:val>
                                            </p:tav>
                                            <p:tav tm="100000">
                                              <p:val>
                                                <p:strVal val="#ppt_y"/>
                                              </p:val>
                                            </p:tav>
                                          </p:tavLst>
                                        </p:anim>
                                      </p:childTnLst>
                                    </p:cTn>
                                  </p:par>
                                  <p:par>
                                    <p:cTn id="35" presetID="2" presetClass="entr" presetSubtype="1" accel="52000" fill="hold" nodeType="withEffect" p14:presetBounceEnd="68000">
                                      <p:stCondLst>
                                        <p:cond delay="600"/>
                                      </p:stCondLst>
                                      <p:childTnLst>
                                        <p:set>
                                          <p:cBhvr>
                                            <p:cTn id="36" dur="1" fill="hold">
                                              <p:stCondLst>
                                                <p:cond delay="0"/>
                                              </p:stCondLst>
                                            </p:cTn>
                                            <p:tgtEl>
                                              <p:spTgt spid="50"/>
                                            </p:tgtEl>
                                            <p:attrNameLst>
                                              <p:attrName>style.visibility</p:attrName>
                                            </p:attrNameLst>
                                          </p:cBhvr>
                                          <p:to>
                                            <p:strVal val="visible"/>
                                          </p:to>
                                        </p:set>
                                        <p:anim calcmode="lin" valueType="num" p14:bounceEnd="68000">
                                          <p:cBhvr additive="base">
                                            <p:cTn id="37" dur="1000" fill="hold"/>
                                            <p:tgtEl>
                                              <p:spTgt spid="50"/>
                                            </p:tgtEl>
                                            <p:attrNameLst>
                                              <p:attrName>ppt_x</p:attrName>
                                            </p:attrNameLst>
                                          </p:cBhvr>
                                          <p:tavLst>
                                            <p:tav tm="0">
                                              <p:val>
                                                <p:strVal val="#ppt_x"/>
                                              </p:val>
                                            </p:tav>
                                            <p:tav tm="100000">
                                              <p:val>
                                                <p:strVal val="#ppt_x"/>
                                              </p:val>
                                            </p:tav>
                                          </p:tavLst>
                                        </p:anim>
                                        <p:anim calcmode="lin" valueType="num" p14:bounceEnd="68000">
                                          <p:cBhvr additive="base">
                                            <p:cTn id="38" dur="1000" fill="hold"/>
                                            <p:tgtEl>
                                              <p:spTgt spid="50"/>
                                            </p:tgtEl>
                                            <p:attrNameLst>
                                              <p:attrName>ppt_y</p:attrName>
                                            </p:attrNameLst>
                                          </p:cBhvr>
                                          <p:tavLst>
                                            <p:tav tm="0">
                                              <p:val>
                                                <p:strVal val="0-#ppt_h/2"/>
                                              </p:val>
                                            </p:tav>
                                            <p:tav tm="100000">
                                              <p:val>
                                                <p:strVal val="#ppt_y"/>
                                              </p:val>
                                            </p:tav>
                                          </p:tavLst>
                                        </p:anim>
                                      </p:childTnLst>
                                    </p:cTn>
                                  </p:par>
                                  <p:par>
                                    <p:cTn id="39" presetID="2" presetClass="entr" presetSubtype="1" accel="52000" fill="hold" nodeType="withEffect" p14:presetBounceEnd="68000">
                                      <p:stCondLst>
                                        <p:cond delay="800"/>
                                      </p:stCondLst>
                                      <p:childTnLst>
                                        <p:set>
                                          <p:cBhvr>
                                            <p:cTn id="40" dur="1" fill="hold">
                                              <p:stCondLst>
                                                <p:cond delay="0"/>
                                              </p:stCondLst>
                                            </p:cTn>
                                            <p:tgtEl>
                                              <p:spTgt spid="53"/>
                                            </p:tgtEl>
                                            <p:attrNameLst>
                                              <p:attrName>style.visibility</p:attrName>
                                            </p:attrNameLst>
                                          </p:cBhvr>
                                          <p:to>
                                            <p:strVal val="visible"/>
                                          </p:to>
                                        </p:set>
                                        <p:anim calcmode="lin" valueType="num" p14:bounceEnd="68000">
                                          <p:cBhvr additive="base">
                                            <p:cTn id="41" dur="1000" fill="hold"/>
                                            <p:tgtEl>
                                              <p:spTgt spid="53"/>
                                            </p:tgtEl>
                                            <p:attrNameLst>
                                              <p:attrName>ppt_x</p:attrName>
                                            </p:attrNameLst>
                                          </p:cBhvr>
                                          <p:tavLst>
                                            <p:tav tm="0">
                                              <p:val>
                                                <p:strVal val="#ppt_x"/>
                                              </p:val>
                                            </p:tav>
                                            <p:tav tm="100000">
                                              <p:val>
                                                <p:strVal val="#ppt_x"/>
                                              </p:val>
                                            </p:tav>
                                          </p:tavLst>
                                        </p:anim>
                                        <p:anim calcmode="lin" valueType="num" p14:bounceEnd="68000">
                                          <p:cBhvr additive="base">
                                            <p:cTn id="42" dur="1000" fill="hold"/>
                                            <p:tgtEl>
                                              <p:spTgt spid="53"/>
                                            </p:tgtEl>
                                            <p:attrNameLst>
                                              <p:attrName>ppt_y</p:attrName>
                                            </p:attrNameLst>
                                          </p:cBhvr>
                                          <p:tavLst>
                                            <p:tav tm="0">
                                              <p:val>
                                                <p:strVal val="0-#ppt_h/2"/>
                                              </p:val>
                                            </p:tav>
                                            <p:tav tm="100000">
                                              <p:val>
                                                <p:strVal val="#ppt_y"/>
                                              </p:val>
                                            </p:tav>
                                          </p:tavLst>
                                        </p:anim>
                                      </p:childTnLst>
                                    </p:cTn>
                                  </p:par>
                                </p:childTnLst>
                              </p:cTn>
                            </p:par>
                            <p:par>
                              <p:cTn id="43" fill="hold">
                                <p:stCondLst>
                                  <p:cond delay="4100"/>
                                </p:stCondLst>
                                <p:childTnLst>
                                  <p:par>
                                    <p:cTn id="44" presetID="16" presetClass="entr" presetSubtype="21"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barn(inVertical)">
                                          <p:cBhvr>
                                            <p:cTn id="46" dur="500"/>
                                            <p:tgtEl>
                                              <p:spTgt spid="26"/>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barn(inVertical)">
                                          <p:cBhvr>
                                            <p:cTn id="49" dur="500"/>
                                            <p:tgtEl>
                                              <p:spTgt spid="27"/>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barn(inVertical)">
                                          <p:cBhvr>
                                            <p:cTn id="52" dur="500"/>
                                            <p:tgtEl>
                                              <p:spTgt spid="28"/>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barn(inVertical)">
                                          <p:cBhvr>
                                            <p:cTn id="55" dur="500"/>
                                            <p:tgtEl>
                                              <p:spTgt spid="29"/>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barn(inVertical)">
                                          <p:cBhvr>
                                            <p:cTn id="58" dur="500"/>
                                            <p:tgtEl>
                                              <p:spTgt spid="30"/>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barn(inVertical)">
                                          <p:cBhvr>
                                            <p:cTn id="61" dur="500"/>
                                            <p:tgtEl>
                                              <p:spTgt spid="31"/>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barn(inVertical)">
                                          <p:cBhvr>
                                            <p:cTn id="64" dur="500"/>
                                            <p:tgtEl>
                                              <p:spTgt spid="32"/>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barn(inVertical)">
                                          <p:cBhvr>
                                            <p:cTn id="67" dur="500"/>
                                            <p:tgtEl>
                                              <p:spTgt spid="33"/>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barn(inVertical)">
                                          <p:cBhvr>
                                            <p:cTn id="70" dur="500"/>
                                            <p:tgtEl>
                                              <p:spTgt spid="34"/>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barn(inVertical)">
                                          <p:cBhvr>
                                            <p:cTn id="73" dur="500"/>
                                            <p:tgtEl>
                                              <p:spTgt spid="35"/>
                                            </p:tgtEl>
                                          </p:cBhvr>
                                        </p:animEffect>
                                      </p:childTnLst>
                                    </p:cTn>
                                  </p:par>
                                </p:childTnLst>
                              </p:cTn>
                            </p:par>
                            <p:par>
                              <p:cTn id="74" fill="hold">
                                <p:stCondLst>
                                  <p:cond delay="4600"/>
                                </p:stCondLst>
                                <p:childTnLst>
                                  <p:par>
                                    <p:cTn id="75" presetID="22" presetClass="entr" presetSubtype="8"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wipe(left)">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6" grpId="0"/>
          <p:bldP spid="26" grpId="0"/>
          <p:bldP spid="27" grpId="0"/>
          <p:bldP spid="28" grpId="0"/>
          <p:bldP spid="29" grpId="0"/>
          <p:bldP spid="30" grpId="0"/>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300"/>
                                </p:stCondLst>
                                <p:childTnLst>
                                  <p:par>
                                    <p:cTn id="14" presetID="42"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2300"/>
                                </p:stCondLst>
                                <p:childTnLst>
                                  <p:par>
                                    <p:cTn id="20" presetID="2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par>
                                    <p:cTn id="23" presetID="2" presetClass="entr" presetSubtype="1" accel="5200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ppt_x"/>
                                              </p:val>
                                            </p:tav>
                                            <p:tav tm="100000">
                                              <p:val>
                                                <p:strVal val="#ppt_x"/>
                                              </p:val>
                                            </p:tav>
                                          </p:tavLst>
                                        </p:anim>
                                        <p:anim calcmode="lin" valueType="num">
                                          <p:cBhvr additive="base">
                                            <p:cTn id="26" dur="1000" fill="hold"/>
                                            <p:tgtEl>
                                              <p:spTgt spid="38"/>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20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1000" fill="hold"/>
                                            <p:tgtEl>
                                              <p:spTgt spid="43"/>
                                            </p:tgtEl>
                                            <p:attrNameLst>
                                              <p:attrName>ppt_x</p:attrName>
                                            </p:attrNameLst>
                                          </p:cBhvr>
                                          <p:tavLst>
                                            <p:tav tm="0">
                                              <p:val>
                                                <p:strVal val="#ppt_x"/>
                                              </p:val>
                                            </p:tav>
                                            <p:tav tm="100000">
                                              <p:val>
                                                <p:strVal val="#ppt_x"/>
                                              </p:val>
                                            </p:tav>
                                          </p:tavLst>
                                        </p:anim>
                                        <p:anim calcmode="lin" valueType="num">
                                          <p:cBhvr additive="base">
                                            <p:cTn id="30" dur="1000" fill="hold"/>
                                            <p:tgtEl>
                                              <p:spTgt spid="43"/>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40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1000" fill="hold"/>
                                            <p:tgtEl>
                                              <p:spTgt spid="47"/>
                                            </p:tgtEl>
                                            <p:attrNameLst>
                                              <p:attrName>ppt_x</p:attrName>
                                            </p:attrNameLst>
                                          </p:cBhvr>
                                          <p:tavLst>
                                            <p:tav tm="0">
                                              <p:val>
                                                <p:strVal val="#ppt_x"/>
                                              </p:val>
                                            </p:tav>
                                            <p:tav tm="100000">
                                              <p:val>
                                                <p:strVal val="#ppt_x"/>
                                              </p:val>
                                            </p:tav>
                                          </p:tavLst>
                                        </p:anim>
                                        <p:anim calcmode="lin" valueType="num">
                                          <p:cBhvr additive="base">
                                            <p:cTn id="34" dur="1000" fill="hold"/>
                                            <p:tgtEl>
                                              <p:spTgt spid="47"/>
                                            </p:tgtEl>
                                            <p:attrNameLst>
                                              <p:attrName>ppt_y</p:attrName>
                                            </p:attrNameLst>
                                          </p:cBhvr>
                                          <p:tavLst>
                                            <p:tav tm="0">
                                              <p:val>
                                                <p:strVal val="0-#ppt_h/2"/>
                                              </p:val>
                                            </p:tav>
                                            <p:tav tm="100000">
                                              <p:val>
                                                <p:strVal val="#ppt_y"/>
                                              </p:val>
                                            </p:tav>
                                          </p:tavLst>
                                        </p:anim>
                                      </p:childTnLst>
                                    </p:cTn>
                                  </p:par>
                                  <p:par>
                                    <p:cTn id="35" presetID="2" presetClass="entr" presetSubtype="1" accel="52000" fill="hold" nodeType="withEffect">
                                      <p:stCondLst>
                                        <p:cond delay="60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1000" fill="hold"/>
                                            <p:tgtEl>
                                              <p:spTgt spid="50"/>
                                            </p:tgtEl>
                                            <p:attrNameLst>
                                              <p:attrName>ppt_x</p:attrName>
                                            </p:attrNameLst>
                                          </p:cBhvr>
                                          <p:tavLst>
                                            <p:tav tm="0">
                                              <p:val>
                                                <p:strVal val="#ppt_x"/>
                                              </p:val>
                                            </p:tav>
                                            <p:tav tm="100000">
                                              <p:val>
                                                <p:strVal val="#ppt_x"/>
                                              </p:val>
                                            </p:tav>
                                          </p:tavLst>
                                        </p:anim>
                                        <p:anim calcmode="lin" valueType="num">
                                          <p:cBhvr additive="base">
                                            <p:cTn id="38" dur="1000" fill="hold"/>
                                            <p:tgtEl>
                                              <p:spTgt spid="50"/>
                                            </p:tgtEl>
                                            <p:attrNameLst>
                                              <p:attrName>ppt_y</p:attrName>
                                            </p:attrNameLst>
                                          </p:cBhvr>
                                          <p:tavLst>
                                            <p:tav tm="0">
                                              <p:val>
                                                <p:strVal val="0-#ppt_h/2"/>
                                              </p:val>
                                            </p:tav>
                                            <p:tav tm="100000">
                                              <p:val>
                                                <p:strVal val="#ppt_y"/>
                                              </p:val>
                                            </p:tav>
                                          </p:tavLst>
                                        </p:anim>
                                      </p:childTnLst>
                                    </p:cTn>
                                  </p:par>
                                  <p:par>
                                    <p:cTn id="39" presetID="2" presetClass="entr" presetSubtype="1" accel="52000" fill="hold" nodeType="withEffect">
                                      <p:stCondLst>
                                        <p:cond delay="80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1000" fill="hold"/>
                                            <p:tgtEl>
                                              <p:spTgt spid="53"/>
                                            </p:tgtEl>
                                            <p:attrNameLst>
                                              <p:attrName>ppt_x</p:attrName>
                                            </p:attrNameLst>
                                          </p:cBhvr>
                                          <p:tavLst>
                                            <p:tav tm="0">
                                              <p:val>
                                                <p:strVal val="#ppt_x"/>
                                              </p:val>
                                            </p:tav>
                                            <p:tav tm="100000">
                                              <p:val>
                                                <p:strVal val="#ppt_x"/>
                                              </p:val>
                                            </p:tav>
                                          </p:tavLst>
                                        </p:anim>
                                        <p:anim calcmode="lin" valueType="num">
                                          <p:cBhvr additive="base">
                                            <p:cTn id="42" dur="1000" fill="hold"/>
                                            <p:tgtEl>
                                              <p:spTgt spid="53"/>
                                            </p:tgtEl>
                                            <p:attrNameLst>
                                              <p:attrName>ppt_y</p:attrName>
                                            </p:attrNameLst>
                                          </p:cBhvr>
                                          <p:tavLst>
                                            <p:tav tm="0">
                                              <p:val>
                                                <p:strVal val="0-#ppt_h/2"/>
                                              </p:val>
                                            </p:tav>
                                            <p:tav tm="100000">
                                              <p:val>
                                                <p:strVal val="#ppt_y"/>
                                              </p:val>
                                            </p:tav>
                                          </p:tavLst>
                                        </p:anim>
                                      </p:childTnLst>
                                    </p:cTn>
                                  </p:par>
                                </p:childTnLst>
                              </p:cTn>
                            </p:par>
                            <p:par>
                              <p:cTn id="43" fill="hold">
                                <p:stCondLst>
                                  <p:cond delay="4100"/>
                                </p:stCondLst>
                                <p:childTnLst>
                                  <p:par>
                                    <p:cTn id="44" presetID="16" presetClass="entr" presetSubtype="21"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barn(inVertical)">
                                          <p:cBhvr>
                                            <p:cTn id="46" dur="500"/>
                                            <p:tgtEl>
                                              <p:spTgt spid="26"/>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barn(inVertical)">
                                          <p:cBhvr>
                                            <p:cTn id="49" dur="500"/>
                                            <p:tgtEl>
                                              <p:spTgt spid="27"/>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barn(inVertical)">
                                          <p:cBhvr>
                                            <p:cTn id="52" dur="500"/>
                                            <p:tgtEl>
                                              <p:spTgt spid="28"/>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barn(inVertical)">
                                          <p:cBhvr>
                                            <p:cTn id="55" dur="500"/>
                                            <p:tgtEl>
                                              <p:spTgt spid="29"/>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barn(inVertical)">
                                          <p:cBhvr>
                                            <p:cTn id="58" dur="500"/>
                                            <p:tgtEl>
                                              <p:spTgt spid="30"/>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barn(inVertical)">
                                          <p:cBhvr>
                                            <p:cTn id="61" dur="500"/>
                                            <p:tgtEl>
                                              <p:spTgt spid="31"/>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barn(inVertical)">
                                          <p:cBhvr>
                                            <p:cTn id="64" dur="500"/>
                                            <p:tgtEl>
                                              <p:spTgt spid="32"/>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barn(inVertical)">
                                          <p:cBhvr>
                                            <p:cTn id="67" dur="500"/>
                                            <p:tgtEl>
                                              <p:spTgt spid="33"/>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barn(inVertical)">
                                          <p:cBhvr>
                                            <p:cTn id="70" dur="500"/>
                                            <p:tgtEl>
                                              <p:spTgt spid="34"/>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barn(inVertical)">
                                          <p:cBhvr>
                                            <p:cTn id="73" dur="500"/>
                                            <p:tgtEl>
                                              <p:spTgt spid="35"/>
                                            </p:tgtEl>
                                          </p:cBhvr>
                                        </p:animEffect>
                                      </p:childTnLst>
                                    </p:cTn>
                                  </p:par>
                                </p:childTnLst>
                              </p:cTn>
                            </p:par>
                            <p:par>
                              <p:cTn id="74" fill="hold">
                                <p:stCondLst>
                                  <p:cond delay="4600"/>
                                </p:stCondLst>
                                <p:childTnLst>
                                  <p:par>
                                    <p:cTn id="75" presetID="22" presetClass="entr" presetSubtype="8"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wipe(left)">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6" grpId="0"/>
          <p:bldP spid="26" grpId="0"/>
          <p:bldP spid="27" grpId="0"/>
          <p:bldP spid="28" grpId="0"/>
          <p:bldP spid="29" grpId="0"/>
          <p:bldP spid="30" grpId="0"/>
          <p:bldP spid="31" grpId="0"/>
          <p:bldP spid="32" grpId="0"/>
          <p:bldP spid="33" grpId="0"/>
          <p:bldP spid="34" grpId="0"/>
          <p:bldP spid="35"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角星 3"/>
          <p:cNvSpPr/>
          <p:nvPr/>
        </p:nvSpPr>
        <p:spPr>
          <a:xfrm>
            <a:off x="2735442" y="2317676"/>
            <a:ext cx="2887133" cy="2887133"/>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nvGrpSpPr>
          <p:cNvPr id="41" name="组合 40"/>
          <p:cNvGrpSpPr/>
          <p:nvPr/>
        </p:nvGrpSpPr>
        <p:grpSpPr>
          <a:xfrm>
            <a:off x="4311982" y="3005546"/>
            <a:ext cx="1911876" cy="1957848"/>
            <a:chOff x="5528177" y="3619500"/>
            <a:chExt cx="3565023" cy="3650745"/>
          </a:xfrm>
        </p:grpSpPr>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43" name="椭圆 42"/>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3"/>
          <p:cNvSpPr>
            <a:spLocks noChangeArrowheads="1"/>
          </p:cNvSpPr>
          <p:nvPr/>
        </p:nvSpPr>
        <p:spPr bwMode="auto">
          <a:xfrm>
            <a:off x="740131" y="292026"/>
            <a:ext cx="1980011"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利益最大化</a:t>
            </a:r>
          </a:p>
        </p:txBody>
      </p:sp>
      <p:sp>
        <p:nvSpPr>
          <p:cNvPr id="3" name="文本框 37"/>
          <p:cNvSpPr txBox="1"/>
          <p:nvPr/>
        </p:nvSpPr>
        <p:spPr>
          <a:xfrm>
            <a:off x="2720142" y="553632"/>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Maximize The Benefits</a:t>
            </a:r>
          </a:p>
        </p:txBody>
      </p:sp>
      <p:sp>
        <p:nvSpPr>
          <p:cNvPr id="25" name="TextBox 23"/>
          <p:cNvSpPr txBox="1"/>
          <p:nvPr/>
        </p:nvSpPr>
        <p:spPr>
          <a:xfrm>
            <a:off x="7920203" y="2672732"/>
            <a:ext cx="3360375" cy="972767"/>
          </a:xfrm>
          <a:prstGeom prst="rect">
            <a:avLst/>
          </a:prstGeom>
          <a:noFill/>
        </p:spPr>
        <p:txBody>
          <a:bodyPr wrap="square" rtlCol="0">
            <a:spAutoFit/>
          </a:bodyPr>
          <a:lstStyle/>
          <a:p>
            <a:pPr>
              <a:lnSpc>
                <a:spcPct val="130000"/>
              </a:lnSpc>
              <a:defRPr/>
            </a:pPr>
            <a:r>
              <a:rPr lang="en-US" altLang="zh-CN" sz="1467" dirty="0">
                <a:solidFill>
                  <a:schemeClr val="tx1">
                    <a:lumMod val="50000"/>
                    <a:lumOff val="50000"/>
                  </a:schemeClr>
                </a:solidFill>
                <a:latin typeface="微软雅黑" pitchFamily="34" charset="-122"/>
                <a:ea typeface="微软雅黑" pitchFamily="34" charset="-122"/>
              </a:rPr>
              <a:t>01</a:t>
            </a:r>
            <a:r>
              <a:rPr lang="zh-CN" altLang="en-US" sz="1467"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67" dirty="0">
                <a:solidFill>
                  <a:schemeClr val="tx1">
                    <a:lumMod val="50000"/>
                    <a:lumOff val="50000"/>
                  </a:schemeClr>
                </a:solidFill>
                <a:latin typeface="微软雅黑" pitchFamily="34" charset="-122"/>
                <a:ea typeface="微软雅黑" pitchFamily="34" charset="-122"/>
              </a:rPr>
              <a:t>……</a:t>
            </a:r>
            <a:endParaRPr lang="zh-CN" altLang="en-US" sz="1467" dirty="0">
              <a:solidFill>
                <a:schemeClr val="tx1">
                  <a:lumMod val="50000"/>
                  <a:lumOff val="50000"/>
                </a:schemeClr>
              </a:solidFill>
              <a:latin typeface="微软雅黑" pitchFamily="34" charset="-122"/>
              <a:ea typeface="微软雅黑" pitchFamily="34" charset="-122"/>
            </a:endParaRPr>
          </a:p>
        </p:txBody>
      </p:sp>
      <p:sp>
        <p:nvSpPr>
          <p:cNvPr id="26" name="TextBox 24"/>
          <p:cNvSpPr txBox="1"/>
          <p:nvPr/>
        </p:nvSpPr>
        <p:spPr>
          <a:xfrm>
            <a:off x="7920203" y="3769798"/>
            <a:ext cx="3360375" cy="972767"/>
          </a:xfrm>
          <a:prstGeom prst="rect">
            <a:avLst/>
          </a:prstGeom>
          <a:noFill/>
        </p:spPr>
        <p:txBody>
          <a:bodyPr wrap="square" rtlCol="0">
            <a:spAutoFit/>
          </a:bodyPr>
          <a:lstStyle/>
          <a:p>
            <a:pPr>
              <a:lnSpc>
                <a:spcPct val="130000"/>
              </a:lnSpc>
              <a:defRPr/>
            </a:pPr>
            <a:r>
              <a:rPr lang="en-US" altLang="zh-CN" sz="1467" dirty="0">
                <a:solidFill>
                  <a:schemeClr val="tx1">
                    <a:lumMod val="50000"/>
                    <a:lumOff val="50000"/>
                  </a:schemeClr>
                </a:solidFill>
                <a:latin typeface="微软雅黑" pitchFamily="34" charset="-122"/>
                <a:ea typeface="微软雅黑" pitchFamily="34" charset="-122"/>
              </a:rPr>
              <a:t>02</a:t>
            </a:r>
            <a:r>
              <a:rPr lang="zh-CN" altLang="en-US" sz="1467"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67" dirty="0">
                <a:solidFill>
                  <a:schemeClr val="tx1">
                    <a:lumMod val="50000"/>
                    <a:lumOff val="50000"/>
                  </a:schemeClr>
                </a:solidFill>
                <a:latin typeface="微软雅黑" pitchFamily="34" charset="-122"/>
                <a:ea typeface="微软雅黑" pitchFamily="34" charset="-122"/>
              </a:rPr>
              <a:t>……</a:t>
            </a:r>
            <a:endParaRPr lang="zh-CN" altLang="en-US" sz="1467" dirty="0">
              <a:solidFill>
                <a:schemeClr val="tx1">
                  <a:lumMod val="50000"/>
                  <a:lumOff val="50000"/>
                </a:schemeClr>
              </a:solidFill>
              <a:latin typeface="微软雅黑" pitchFamily="34" charset="-122"/>
              <a:ea typeface="微软雅黑" pitchFamily="34" charset="-122"/>
            </a:endParaRPr>
          </a:p>
        </p:txBody>
      </p:sp>
      <p:sp>
        <p:nvSpPr>
          <p:cNvPr id="27" name="TextBox 25"/>
          <p:cNvSpPr txBox="1"/>
          <p:nvPr/>
        </p:nvSpPr>
        <p:spPr>
          <a:xfrm>
            <a:off x="7920203" y="4921926"/>
            <a:ext cx="3360375" cy="972767"/>
          </a:xfrm>
          <a:prstGeom prst="rect">
            <a:avLst/>
          </a:prstGeom>
          <a:noFill/>
        </p:spPr>
        <p:txBody>
          <a:bodyPr wrap="square" rtlCol="0">
            <a:spAutoFit/>
          </a:bodyPr>
          <a:lstStyle/>
          <a:p>
            <a:pPr>
              <a:lnSpc>
                <a:spcPct val="130000"/>
              </a:lnSpc>
              <a:defRPr/>
            </a:pPr>
            <a:r>
              <a:rPr lang="en-US" altLang="zh-CN" sz="1467" dirty="0">
                <a:solidFill>
                  <a:schemeClr val="tx1">
                    <a:lumMod val="50000"/>
                    <a:lumOff val="50000"/>
                  </a:schemeClr>
                </a:solidFill>
                <a:latin typeface="微软雅黑" pitchFamily="34" charset="-122"/>
                <a:ea typeface="微软雅黑" pitchFamily="34" charset="-122"/>
              </a:rPr>
              <a:t>03</a:t>
            </a:r>
            <a:r>
              <a:rPr lang="zh-CN" altLang="en-US" sz="1467"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67" dirty="0">
                <a:solidFill>
                  <a:schemeClr val="tx1">
                    <a:lumMod val="50000"/>
                    <a:lumOff val="50000"/>
                  </a:schemeClr>
                </a:solidFill>
                <a:latin typeface="微软雅黑" pitchFamily="34" charset="-122"/>
                <a:ea typeface="微软雅黑" pitchFamily="34" charset="-122"/>
              </a:rPr>
              <a:t>……</a:t>
            </a:r>
            <a:endParaRPr lang="zh-CN" altLang="en-US" sz="1467" dirty="0">
              <a:solidFill>
                <a:schemeClr val="tx1">
                  <a:lumMod val="50000"/>
                  <a:lumOff val="50000"/>
                </a:schemeClr>
              </a:solidFill>
              <a:latin typeface="微软雅黑" pitchFamily="34" charset="-122"/>
              <a:ea typeface="微软雅黑" pitchFamily="34" charset="-122"/>
            </a:endParaRPr>
          </a:p>
        </p:txBody>
      </p:sp>
      <p:grpSp>
        <p:nvGrpSpPr>
          <p:cNvPr id="37" name="组合 36"/>
          <p:cNvGrpSpPr/>
          <p:nvPr/>
        </p:nvGrpSpPr>
        <p:grpSpPr>
          <a:xfrm>
            <a:off x="1646498" y="3160408"/>
            <a:ext cx="3331426" cy="3410148"/>
            <a:chOff x="4402740" y="553632"/>
            <a:chExt cx="3331426" cy="3410148"/>
          </a:xfrm>
        </p:grpSpPr>
        <p:grpSp>
          <p:nvGrpSpPr>
            <p:cNvPr id="33" name="组合 32"/>
            <p:cNvGrpSpPr/>
            <p:nvPr/>
          </p:nvGrpSpPr>
          <p:grpSpPr>
            <a:xfrm>
              <a:off x="4402740" y="553632"/>
              <a:ext cx="3331426" cy="3410148"/>
              <a:chOff x="2160003" y="2746644"/>
              <a:chExt cx="3526233" cy="3609554"/>
            </a:xfrm>
          </p:grpSpPr>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35" name="椭圆 34"/>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6533686" y="982727"/>
              <a:ext cx="877163" cy="646331"/>
            </a:xfrm>
            <a:prstGeom prst="rect">
              <a:avLst/>
            </a:prstGeom>
          </p:spPr>
          <p:txBody>
            <a:bodyPr wrap="none">
              <a:spAutoFit/>
            </a:bodyPr>
            <a:lstStyle/>
            <a:p>
              <a:pPr algn="ctr"/>
              <a:r>
                <a:rPr lang="zh-CN" altLang="en-US" dirty="0">
                  <a:solidFill>
                    <a:schemeClr val="bg1"/>
                  </a:solidFill>
                  <a:latin typeface="微软雅黑"/>
                  <a:ea typeface="微软雅黑"/>
                </a:rPr>
                <a:t>利益</a:t>
              </a:r>
              <a:endParaRPr lang="en-US" altLang="zh-CN" dirty="0">
                <a:solidFill>
                  <a:schemeClr val="bg1"/>
                </a:solidFill>
                <a:latin typeface="微软雅黑"/>
                <a:ea typeface="微软雅黑"/>
              </a:endParaRPr>
            </a:p>
            <a:p>
              <a:pPr algn="ctr"/>
              <a:r>
                <a:rPr lang="zh-CN" altLang="en-US" dirty="0">
                  <a:solidFill>
                    <a:schemeClr val="bg1"/>
                  </a:solidFill>
                  <a:latin typeface="微软雅黑"/>
                  <a:ea typeface="微软雅黑"/>
                </a:rPr>
                <a:t>最大化</a:t>
              </a:r>
            </a:p>
          </p:txBody>
        </p:sp>
      </p:grpSp>
      <p:grpSp>
        <p:nvGrpSpPr>
          <p:cNvPr id="38" name="组合 37"/>
          <p:cNvGrpSpPr/>
          <p:nvPr/>
        </p:nvGrpSpPr>
        <p:grpSpPr>
          <a:xfrm>
            <a:off x="2739675" y="1668291"/>
            <a:ext cx="1911876" cy="1957848"/>
            <a:chOff x="5528177" y="3619500"/>
            <a:chExt cx="3565023" cy="3650745"/>
          </a:xfrm>
        </p:grpSpPr>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40" name="椭圆 39"/>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3707622" y="4896526"/>
            <a:ext cx="1911876" cy="1957848"/>
            <a:chOff x="5528177" y="3619500"/>
            <a:chExt cx="3565023" cy="3650745"/>
          </a:xfrm>
        </p:grpSpPr>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46" name="椭圆 45"/>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1674156" y="4944624"/>
            <a:ext cx="1911876" cy="1957848"/>
            <a:chOff x="5528177" y="3619500"/>
            <a:chExt cx="3565023" cy="3650745"/>
          </a:xfrm>
        </p:grpSpPr>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49" name="椭圆 48"/>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1020822" y="3045935"/>
            <a:ext cx="1911876" cy="1957848"/>
            <a:chOff x="5528177" y="3619500"/>
            <a:chExt cx="3565023" cy="3650745"/>
          </a:xfrm>
        </p:grpSpPr>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52" name="椭圆 51"/>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3"/>
          <p:cNvSpPr txBox="1"/>
          <p:nvPr/>
        </p:nvSpPr>
        <p:spPr>
          <a:xfrm>
            <a:off x="2408068" y="1868821"/>
            <a:ext cx="1140056" cy="379656"/>
          </a:xfrm>
          <a:prstGeom prst="rect">
            <a:avLst/>
          </a:prstGeom>
          <a:noFill/>
        </p:spPr>
        <p:txBody>
          <a:bodyPr wrap="none" rtlCol="0">
            <a:spAutoFit/>
          </a:bodyPr>
          <a:lstStyle/>
          <a:p>
            <a:pPr algn="ctr"/>
            <a:r>
              <a:rPr lang="zh-CN" altLang="en-US" sz="1867" dirty="0">
                <a:solidFill>
                  <a:schemeClr val="tx1">
                    <a:lumMod val="50000"/>
                    <a:lumOff val="50000"/>
                  </a:schemeClr>
                </a:solidFill>
                <a:latin typeface="微软雅黑" pitchFamily="34" charset="-122"/>
                <a:ea typeface="微软雅黑" pitchFamily="34" charset="-122"/>
              </a:rPr>
              <a:t>管理成本</a:t>
            </a:r>
          </a:p>
        </p:txBody>
      </p:sp>
      <p:sp>
        <p:nvSpPr>
          <p:cNvPr id="16" name="TextBox 14"/>
          <p:cNvSpPr txBox="1"/>
          <p:nvPr/>
        </p:nvSpPr>
        <p:spPr>
          <a:xfrm>
            <a:off x="6459835" y="3224163"/>
            <a:ext cx="1140056" cy="379656"/>
          </a:xfrm>
          <a:prstGeom prst="rect">
            <a:avLst/>
          </a:prstGeom>
          <a:noFill/>
        </p:spPr>
        <p:txBody>
          <a:bodyPr wrap="none" rtlCol="0">
            <a:spAutoFit/>
          </a:bodyPr>
          <a:lstStyle/>
          <a:p>
            <a:r>
              <a:rPr lang="zh-CN" altLang="en-US" sz="1867" dirty="0">
                <a:solidFill>
                  <a:schemeClr val="tx1">
                    <a:lumMod val="50000"/>
                    <a:lumOff val="50000"/>
                  </a:schemeClr>
                </a:solidFill>
                <a:latin typeface="微软雅黑" pitchFamily="34" charset="-122"/>
                <a:ea typeface="微软雅黑" pitchFamily="34" charset="-122"/>
              </a:rPr>
              <a:t>其他成本</a:t>
            </a:r>
          </a:p>
        </p:txBody>
      </p:sp>
      <p:sp>
        <p:nvSpPr>
          <p:cNvPr id="17" name="TextBox 15"/>
          <p:cNvSpPr txBox="1"/>
          <p:nvPr/>
        </p:nvSpPr>
        <p:spPr>
          <a:xfrm>
            <a:off x="5784291" y="5226876"/>
            <a:ext cx="1140056" cy="379656"/>
          </a:xfrm>
          <a:prstGeom prst="rect">
            <a:avLst/>
          </a:prstGeom>
          <a:noFill/>
        </p:spPr>
        <p:txBody>
          <a:bodyPr wrap="none" rtlCol="0">
            <a:spAutoFit/>
          </a:bodyPr>
          <a:lstStyle/>
          <a:p>
            <a:r>
              <a:rPr lang="zh-CN" altLang="en-US" sz="1867" dirty="0">
                <a:solidFill>
                  <a:schemeClr val="tx1">
                    <a:lumMod val="50000"/>
                    <a:lumOff val="50000"/>
                  </a:schemeClr>
                </a:solidFill>
                <a:latin typeface="微软雅黑" pitchFamily="34" charset="-122"/>
                <a:ea typeface="微软雅黑" pitchFamily="34" charset="-122"/>
              </a:rPr>
              <a:t>人员成本</a:t>
            </a:r>
          </a:p>
        </p:txBody>
      </p:sp>
      <p:sp>
        <p:nvSpPr>
          <p:cNvPr id="18" name="TextBox 16"/>
          <p:cNvSpPr txBox="1"/>
          <p:nvPr/>
        </p:nvSpPr>
        <p:spPr>
          <a:xfrm>
            <a:off x="697644" y="3268800"/>
            <a:ext cx="1140056" cy="379656"/>
          </a:xfrm>
          <a:prstGeom prst="rect">
            <a:avLst/>
          </a:prstGeom>
          <a:noFill/>
        </p:spPr>
        <p:txBody>
          <a:bodyPr wrap="none" rtlCol="0">
            <a:spAutoFit/>
          </a:bodyPr>
          <a:lstStyle/>
          <a:p>
            <a:pPr algn="ctr"/>
            <a:r>
              <a:rPr lang="zh-CN" altLang="en-US" sz="1867" dirty="0">
                <a:solidFill>
                  <a:schemeClr val="tx1">
                    <a:lumMod val="50000"/>
                    <a:lumOff val="50000"/>
                  </a:schemeClr>
                </a:solidFill>
                <a:latin typeface="微软雅黑" pitchFamily="34" charset="-122"/>
                <a:ea typeface="微软雅黑" pitchFamily="34" charset="-122"/>
              </a:rPr>
              <a:t>办公成本</a:t>
            </a:r>
          </a:p>
        </p:txBody>
      </p:sp>
      <p:sp>
        <p:nvSpPr>
          <p:cNvPr id="19" name="TextBox 17"/>
          <p:cNvSpPr txBox="1"/>
          <p:nvPr/>
        </p:nvSpPr>
        <p:spPr>
          <a:xfrm>
            <a:off x="1378351" y="5160419"/>
            <a:ext cx="1140056" cy="379656"/>
          </a:xfrm>
          <a:prstGeom prst="rect">
            <a:avLst/>
          </a:prstGeom>
          <a:noFill/>
        </p:spPr>
        <p:txBody>
          <a:bodyPr wrap="none" rtlCol="0">
            <a:spAutoFit/>
          </a:bodyPr>
          <a:lstStyle/>
          <a:p>
            <a:pPr algn="ctr"/>
            <a:r>
              <a:rPr lang="zh-CN" altLang="en-US" sz="1867" dirty="0">
                <a:solidFill>
                  <a:schemeClr val="tx1">
                    <a:lumMod val="50000"/>
                    <a:lumOff val="50000"/>
                  </a:schemeClr>
                </a:solidFill>
                <a:latin typeface="微软雅黑" pitchFamily="34" charset="-122"/>
                <a:ea typeface="微软雅黑" pitchFamily="34" charset="-122"/>
              </a:rPr>
              <a:t>营销成本</a:t>
            </a:r>
          </a:p>
        </p:txBody>
      </p:sp>
      <p:sp>
        <p:nvSpPr>
          <p:cNvPr id="28" name="TextBox 26"/>
          <p:cNvSpPr txBox="1"/>
          <p:nvPr/>
        </p:nvSpPr>
        <p:spPr>
          <a:xfrm>
            <a:off x="3783414" y="1935065"/>
            <a:ext cx="895145" cy="328231"/>
          </a:xfrm>
          <a:prstGeom prst="rect">
            <a:avLst/>
          </a:prstGeom>
          <a:noFill/>
        </p:spPr>
        <p:txBody>
          <a:bodyPr wrap="square" lIns="0" tIns="0" rIns="0" bIns="0" rtlCol="0">
            <a:spAutoFit/>
          </a:bodyPr>
          <a:lstStyle/>
          <a:p>
            <a:pPr algn="ctr"/>
            <a:r>
              <a:rPr lang="en-US" altLang="zh-CN" sz="2133" b="1" dirty="0">
                <a:solidFill>
                  <a:schemeClr val="tx1">
                    <a:lumMod val="50000"/>
                    <a:lumOff val="50000"/>
                  </a:schemeClr>
                </a:solidFill>
                <a:latin typeface="微软雅黑" pitchFamily="34" charset="-122"/>
                <a:ea typeface="微软雅黑" pitchFamily="34" charset="-122"/>
              </a:rPr>
              <a:t>20%</a:t>
            </a:r>
            <a:endParaRPr lang="zh-CN" altLang="en-US" sz="2133" b="1" dirty="0">
              <a:solidFill>
                <a:schemeClr val="tx1">
                  <a:lumMod val="50000"/>
                  <a:lumOff val="50000"/>
                </a:schemeClr>
              </a:solidFill>
              <a:latin typeface="微软雅黑" pitchFamily="34" charset="-122"/>
              <a:ea typeface="微软雅黑" pitchFamily="34" charset="-122"/>
            </a:endParaRPr>
          </a:p>
        </p:txBody>
      </p:sp>
      <p:sp>
        <p:nvSpPr>
          <p:cNvPr id="29" name="TextBox 27"/>
          <p:cNvSpPr txBox="1"/>
          <p:nvPr/>
        </p:nvSpPr>
        <p:spPr>
          <a:xfrm>
            <a:off x="2082950" y="3347373"/>
            <a:ext cx="895145" cy="328231"/>
          </a:xfrm>
          <a:prstGeom prst="rect">
            <a:avLst/>
          </a:prstGeom>
          <a:noFill/>
        </p:spPr>
        <p:txBody>
          <a:bodyPr wrap="square" lIns="0" tIns="0" rIns="0" bIns="0" rtlCol="0">
            <a:spAutoFit/>
          </a:bodyPr>
          <a:lstStyle/>
          <a:p>
            <a:pPr algn="ctr"/>
            <a:r>
              <a:rPr lang="en-US" altLang="zh-CN" sz="2133" b="1" dirty="0">
                <a:solidFill>
                  <a:schemeClr val="tx1">
                    <a:lumMod val="50000"/>
                    <a:lumOff val="50000"/>
                  </a:schemeClr>
                </a:solidFill>
                <a:latin typeface="微软雅黑" pitchFamily="34" charset="-122"/>
                <a:ea typeface="微软雅黑" pitchFamily="34" charset="-122"/>
              </a:rPr>
              <a:t>15%</a:t>
            </a:r>
            <a:endParaRPr lang="zh-CN" altLang="en-US" sz="2133" b="1" dirty="0">
              <a:solidFill>
                <a:schemeClr val="tx1">
                  <a:lumMod val="50000"/>
                  <a:lumOff val="50000"/>
                </a:schemeClr>
              </a:solidFill>
              <a:latin typeface="微软雅黑" pitchFamily="34" charset="-122"/>
              <a:ea typeface="微软雅黑" pitchFamily="34" charset="-122"/>
            </a:endParaRPr>
          </a:p>
        </p:txBody>
      </p:sp>
      <p:sp>
        <p:nvSpPr>
          <p:cNvPr id="30" name="TextBox 28"/>
          <p:cNvSpPr txBox="1"/>
          <p:nvPr/>
        </p:nvSpPr>
        <p:spPr>
          <a:xfrm>
            <a:off x="5390901" y="3252123"/>
            <a:ext cx="895145" cy="328231"/>
          </a:xfrm>
          <a:prstGeom prst="rect">
            <a:avLst/>
          </a:prstGeom>
          <a:noFill/>
        </p:spPr>
        <p:txBody>
          <a:bodyPr wrap="square" lIns="0" tIns="0" rIns="0" bIns="0" rtlCol="0">
            <a:spAutoFit/>
          </a:bodyPr>
          <a:lstStyle/>
          <a:p>
            <a:pPr algn="ctr"/>
            <a:r>
              <a:rPr lang="en-US" altLang="zh-CN" sz="2133" b="1" dirty="0">
                <a:solidFill>
                  <a:schemeClr val="tx1">
                    <a:lumMod val="50000"/>
                    <a:lumOff val="50000"/>
                  </a:schemeClr>
                </a:solidFill>
                <a:latin typeface="微软雅黑" pitchFamily="34" charset="-122"/>
                <a:ea typeface="微软雅黑" pitchFamily="34" charset="-122"/>
              </a:rPr>
              <a:t>10%</a:t>
            </a:r>
            <a:endParaRPr lang="zh-CN" altLang="en-US" sz="2133" b="1" dirty="0">
              <a:solidFill>
                <a:schemeClr val="tx1">
                  <a:lumMod val="50000"/>
                  <a:lumOff val="50000"/>
                </a:schemeClr>
              </a:solidFill>
              <a:latin typeface="微软雅黑" pitchFamily="34" charset="-122"/>
              <a:ea typeface="微软雅黑" pitchFamily="34" charset="-122"/>
            </a:endParaRPr>
          </a:p>
        </p:txBody>
      </p:sp>
      <p:sp>
        <p:nvSpPr>
          <p:cNvPr id="31" name="TextBox 29"/>
          <p:cNvSpPr txBox="1"/>
          <p:nvPr/>
        </p:nvSpPr>
        <p:spPr>
          <a:xfrm>
            <a:off x="2744300" y="5191693"/>
            <a:ext cx="895145" cy="328231"/>
          </a:xfrm>
          <a:prstGeom prst="rect">
            <a:avLst/>
          </a:prstGeom>
          <a:noFill/>
        </p:spPr>
        <p:txBody>
          <a:bodyPr wrap="square" lIns="0" tIns="0" rIns="0" bIns="0" rtlCol="0">
            <a:spAutoFit/>
          </a:bodyPr>
          <a:lstStyle/>
          <a:p>
            <a:pPr algn="ctr"/>
            <a:r>
              <a:rPr lang="en-US" altLang="zh-CN" sz="2133" b="1" dirty="0">
                <a:solidFill>
                  <a:schemeClr val="tx1">
                    <a:lumMod val="50000"/>
                    <a:lumOff val="50000"/>
                  </a:schemeClr>
                </a:solidFill>
                <a:latin typeface="微软雅黑" pitchFamily="34" charset="-122"/>
                <a:ea typeface="微软雅黑" pitchFamily="34" charset="-122"/>
              </a:rPr>
              <a:t>35%</a:t>
            </a:r>
            <a:endParaRPr lang="zh-CN" altLang="en-US" sz="2133" b="1" dirty="0">
              <a:solidFill>
                <a:schemeClr val="tx1">
                  <a:lumMod val="50000"/>
                  <a:lumOff val="50000"/>
                </a:schemeClr>
              </a:solidFill>
              <a:latin typeface="微软雅黑" pitchFamily="34" charset="-122"/>
              <a:ea typeface="微软雅黑" pitchFamily="34" charset="-122"/>
            </a:endParaRPr>
          </a:p>
        </p:txBody>
      </p:sp>
      <p:sp>
        <p:nvSpPr>
          <p:cNvPr id="32" name="TextBox 30"/>
          <p:cNvSpPr txBox="1"/>
          <p:nvPr/>
        </p:nvSpPr>
        <p:spPr>
          <a:xfrm>
            <a:off x="4727430" y="5201456"/>
            <a:ext cx="895145" cy="328231"/>
          </a:xfrm>
          <a:prstGeom prst="rect">
            <a:avLst/>
          </a:prstGeom>
          <a:noFill/>
        </p:spPr>
        <p:txBody>
          <a:bodyPr wrap="square" lIns="0" tIns="0" rIns="0" bIns="0" rtlCol="0">
            <a:spAutoFit/>
          </a:bodyPr>
          <a:lstStyle/>
          <a:p>
            <a:pPr algn="ctr"/>
            <a:r>
              <a:rPr lang="en-US" altLang="zh-CN" sz="2133" b="1" dirty="0">
                <a:solidFill>
                  <a:schemeClr val="tx1">
                    <a:lumMod val="50000"/>
                    <a:lumOff val="50000"/>
                  </a:schemeClr>
                </a:solidFill>
                <a:latin typeface="微软雅黑" pitchFamily="34" charset="-122"/>
                <a:ea typeface="微软雅黑" pitchFamily="34" charset="-122"/>
              </a:rPr>
              <a:t>20%</a:t>
            </a:r>
            <a:endParaRPr lang="zh-CN" altLang="en-US" sz="2133" b="1" dirty="0">
              <a:solidFill>
                <a:schemeClr val="tx1">
                  <a:lumMod val="50000"/>
                  <a:lumOff val="50000"/>
                </a:schemeClr>
              </a:solidFill>
              <a:latin typeface="微软雅黑" pitchFamily="34" charset="-122"/>
              <a:ea typeface="微软雅黑" pitchFamily="34" charset="-122"/>
            </a:endParaRPr>
          </a:p>
        </p:txBody>
      </p:sp>
      <p:sp>
        <p:nvSpPr>
          <p:cNvPr id="53" name="TextBox 20"/>
          <p:cNvSpPr txBox="1"/>
          <p:nvPr/>
        </p:nvSpPr>
        <p:spPr>
          <a:xfrm>
            <a:off x="8390552" y="2002501"/>
            <a:ext cx="2665736" cy="28732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867" dirty="0">
                <a:solidFill>
                  <a:schemeClr val="tx1">
                    <a:lumMod val="50000"/>
                    <a:lumOff val="50000"/>
                  </a:schemeClr>
                </a:solidFill>
              </a:rPr>
              <a:t>点击输入标题文本</a:t>
            </a:r>
          </a:p>
        </p:txBody>
      </p:sp>
    </p:spTree>
    <p:extLst>
      <p:ext uri="{BB962C8B-B14F-4D97-AF65-F5344CB8AC3E}">
        <p14:creationId xmlns:p14="http://schemas.microsoft.com/office/powerpoint/2010/main" val="2051631190"/>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400"/>
                                </p:stCondLst>
                                <p:childTnLst>
                                  <p:par>
                                    <p:cTn id="14" presetID="2" presetClass="entr" presetSubtype="4" accel="42000" fill="hold" nodeType="afterEffect" p14:presetBounceEnd="46000">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14:bounceEnd="46000">
                                          <p:cBhvr additive="base">
                                            <p:cTn id="16" dur="1500" fill="hold"/>
                                            <p:tgtEl>
                                              <p:spTgt spid="37"/>
                                            </p:tgtEl>
                                            <p:attrNameLst>
                                              <p:attrName>ppt_x</p:attrName>
                                            </p:attrNameLst>
                                          </p:cBhvr>
                                          <p:tavLst>
                                            <p:tav tm="0">
                                              <p:val>
                                                <p:strVal val="#ppt_x"/>
                                              </p:val>
                                            </p:tav>
                                            <p:tav tm="100000">
                                              <p:val>
                                                <p:strVal val="#ppt_x"/>
                                              </p:val>
                                            </p:tav>
                                          </p:tavLst>
                                        </p:anim>
                                        <p:anim calcmode="lin" valueType="num" p14:bounceEnd="46000">
                                          <p:cBhvr additive="base">
                                            <p:cTn id="17" dur="1500" fill="hold"/>
                                            <p:tgtEl>
                                              <p:spTgt spid="37"/>
                                            </p:tgtEl>
                                            <p:attrNameLst>
                                              <p:attrName>ppt_y</p:attrName>
                                            </p:attrNameLst>
                                          </p:cBhvr>
                                          <p:tavLst>
                                            <p:tav tm="0">
                                              <p:val>
                                                <p:strVal val="1+#ppt_h/2"/>
                                              </p:val>
                                            </p:tav>
                                            <p:tav tm="100000">
                                              <p:val>
                                                <p:strVal val="#ppt_y"/>
                                              </p:val>
                                            </p:tav>
                                          </p:tavLst>
                                        </p:anim>
                                      </p:childTnLst>
                                    </p:cTn>
                                  </p:par>
                                </p:childTnLst>
                              </p:cTn>
                            </p:par>
                            <p:par>
                              <p:cTn id="18" fill="hold">
                                <p:stCondLst>
                                  <p:cond delay="290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3400"/>
                                </p:stCondLst>
                                <p:childTnLst>
                                  <p:par>
                                    <p:cTn id="25" presetID="2" presetClass="entr" presetSubtype="1" accel="52000" fill="hold" nodeType="afterEffect" p14:presetBounceEnd="68000">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14:bounceEnd="68000">
                                          <p:cBhvr additive="base">
                                            <p:cTn id="27" dur="1000" fill="hold"/>
                                            <p:tgtEl>
                                              <p:spTgt spid="38"/>
                                            </p:tgtEl>
                                            <p:attrNameLst>
                                              <p:attrName>ppt_x</p:attrName>
                                            </p:attrNameLst>
                                          </p:cBhvr>
                                          <p:tavLst>
                                            <p:tav tm="0">
                                              <p:val>
                                                <p:strVal val="#ppt_x"/>
                                              </p:val>
                                            </p:tav>
                                            <p:tav tm="100000">
                                              <p:val>
                                                <p:strVal val="#ppt_x"/>
                                              </p:val>
                                            </p:tav>
                                          </p:tavLst>
                                        </p:anim>
                                        <p:anim calcmode="lin" valueType="num" p14:bounceEnd="68000">
                                          <p:cBhvr additive="base">
                                            <p:cTn id="28" dur="1000" fill="hold"/>
                                            <p:tgtEl>
                                              <p:spTgt spid="38"/>
                                            </p:tgtEl>
                                            <p:attrNameLst>
                                              <p:attrName>ppt_y</p:attrName>
                                            </p:attrNameLst>
                                          </p:cBhvr>
                                          <p:tavLst>
                                            <p:tav tm="0">
                                              <p:val>
                                                <p:strVal val="0-#ppt_h/2"/>
                                              </p:val>
                                            </p:tav>
                                            <p:tav tm="100000">
                                              <p:val>
                                                <p:strVal val="#ppt_y"/>
                                              </p:val>
                                            </p:tav>
                                          </p:tavLst>
                                        </p:anim>
                                      </p:childTnLst>
                                    </p:cTn>
                                  </p:par>
                                  <p:par>
                                    <p:cTn id="29" presetID="2" presetClass="entr" presetSubtype="1" accel="52000" fill="hold" nodeType="withEffect" p14:presetBounceEnd="68000">
                                      <p:stCondLst>
                                        <p:cond delay="200"/>
                                      </p:stCondLst>
                                      <p:childTnLst>
                                        <p:set>
                                          <p:cBhvr>
                                            <p:cTn id="30" dur="1" fill="hold">
                                              <p:stCondLst>
                                                <p:cond delay="0"/>
                                              </p:stCondLst>
                                            </p:cTn>
                                            <p:tgtEl>
                                              <p:spTgt spid="41"/>
                                            </p:tgtEl>
                                            <p:attrNameLst>
                                              <p:attrName>style.visibility</p:attrName>
                                            </p:attrNameLst>
                                          </p:cBhvr>
                                          <p:to>
                                            <p:strVal val="visible"/>
                                          </p:to>
                                        </p:set>
                                        <p:anim calcmode="lin" valueType="num" p14:bounceEnd="68000">
                                          <p:cBhvr additive="base">
                                            <p:cTn id="31" dur="1000" fill="hold"/>
                                            <p:tgtEl>
                                              <p:spTgt spid="41"/>
                                            </p:tgtEl>
                                            <p:attrNameLst>
                                              <p:attrName>ppt_x</p:attrName>
                                            </p:attrNameLst>
                                          </p:cBhvr>
                                          <p:tavLst>
                                            <p:tav tm="0">
                                              <p:val>
                                                <p:strVal val="#ppt_x"/>
                                              </p:val>
                                            </p:tav>
                                            <p:tav tm="100000">
                                              <p:val>
                                                <p:strVal val="#ppt_x"/>
                                              </p:val>
                                            </p:tav>
                                          </p:tavLst>
                                        </p:anim>
                                        <p:anim calcmode="lin" valueType="num" p14:bounceEnd="68000">
                                          <p:cBhvr additive="base">
                                            <p:cTn id="32" dur="1000" fill="hold"/>
                                            <p:tgtEl>
                                              <p:spTgt spid="41"/>
                                            </p:tgtEl>
                                            <p:attrNameLst>
                                              <p:attrName>ppt_y</p:attrName>
                                            </p:attrNameLst>
                                          </p:cBhvr>
                                          <p:tavLst>
                                            <p:tav tm="0">
                                              <p:val>
                                                <p:strVal val="0-#ppt_h/2"/>
                                              </p:val>
                                            </p:tav>
                                            <p:tav tm="100000">
                                              <p:val>
                                                <p:strVal val="#ppt_y"/>
                                              </p:val>
                                            </p:tav>
                                          </p:tavLst>
                                        </p:anim>
                                      </p:childTnLst>
                                    </p:cTn>
                                  </p:par>
                                  <p:par>
                                    <p:cTn id="33" presetID="2" presetClass="entr" presetSubtype="1" accel="52000" fill="hold" nodeType="withEffect" p14:presetBounceEnd="68000">
                                      <p:stCondLst>
                                        <p:cond delay="400"/>
                                      </p:stCondLst>
                                      <p:childTnLst>
                                        <p:set>
                                          <p:cBhvr>
                                            <p:cTn id="34" dur="1" fill="hold">
                                              <p:stCondLst>
                                                <p:cond delay="0"/>
                                              </p:stCondLst>
                                            </p:cTn>
                                            <p:tgtEl>
                                              <p:spTgt spid="44"/>
                                            </p:tgtEl>
                                            <p:attrNameLst>
                                              <p:attrName>style.visibility</p:attrName>
                                            </p:attrNameLst>
                                          </p:cBhvr>
                                          <p:to>
                                            <p:strVal val="visible"/>
                                          </p:to>
                                        </p:set>
                                        <p:anim calcmode="lin" valueType="num" p14:bounceEnd="68000">
                                          <p:cBhvr additive="base">
                                            <p:cTn id="35" dur="1000" fill="hold"/>
                                            <p:tgtEl>
                                              <p:spTgt spid="44"/>
                                            </p:tgtEl>
                                            <p:attrNameLst>
                                              <p:attrName>ppt_x</p:attrName>
                                            </p:attrNameLst>
                                          </p:cBhvr>
                                          <p:tavLst>
                                            <p:tav tm="0">
                                              <p:val>
                                                <p:strVal val="#ppt_x"/>
                                              </p:val>
                                            </p:tav>
                                            <p:tav tm="100000">
                                              <p:val>
                                                <p:strVal val="#ppt_x"/>
                                              </p:val>
                                            </p:tav>
                                          </p:tavLst>
                                        </p:anim>
                                        <p:anim calcmode="lin" valueType="num" p14:bounceEnd="68000">
                                          <p:cBhvr additive="base">
                                            <p:cTn id="36" dur="1000" fill="hold"/>
                                            <p:tgtEl>
                                              <p:spTgt spid="44"/>
                                            </p:tgtEl>
                                            <p:attrNameLst>
                                              <p:attrName>ppt_y</p:attrName>
                                            </p:attrNameLst>
                                          </p:cBhvr>
                                          <p:tavLst>
                                            <p:tav tm="0">
                                              <p:val>
                                                <p:strVal val="0-#ppt_h/2"/>
                                              </p:val>
                                            </p:tav>
                                            <p:tav tm="100000">
                                              <p:val>
                                                <p:strVal val="#ppt_y"/>
                                              </p:val>
                                            </p:tav>
                                          </p:tavLst>
                                        </p:anim>
                                      </p:childTnLst>
                                    </p:cTn>
                                  </p:par>
                                  <p:par>
                                    <p:cTn id="37" presetID="2" presetClass="entr" presetSubtype="1" accel="52000" fill="hold" nodeType="withEffect" p14:presetBounceEnd="68000">
                                      <p:stCondLst>
                                        <p:cond delay="600"/>
                                      </p:stCondLst>
                                      <p:childTnLst>
                                        <p:set>
                                          <p:cBhvr>
                                            <p:cTn id="38" dur="1" fill="hold">
                                              <p:stCondLst>
                                                <p:cond delay="0"/>
                                              </p:stCondLst>
                                            </p:cTn>
                                            <p:tgtEl>
                                              <p:spTgt spid="47"/>
                                            </p:tgtEl>
                                            <p:attrNameLst>
                                              <p:attrName>style.visibility</p:attrName>
                                            </p:attrNameLst>
                                          </p:cBhvr>
                                          <p:to>
                                            <p:strVal val="visible"/>
                                          </p:to>
                                        </p:set>
                                        <p:anim calcmode="lin" valueType="num" p14:bounceEnd="68000">
                                          <p:cBhvr additive="base">
                                            <p:cTn id="39" dur="1000" fill="hold"/>
                                            <p:tgtEl>
                                              <p:spTgt spid="47"/>
                                            </p:tgtEl>
                                            <p:attrNameLst>
                                              <p:attrName>ppt_x</p:attrName>
                                            </p:attrNameLst>
                                          </p:cBhvr>
                                          <p:tavLst>
                                            <p:tav tm="0">
                                              <p:val>
                                                <p:strVal val="#ppt_x"/>
                                              </p:val>
                                            </p:tav>
                                            <p:tav tm="100000">
                                              <p:val>
                                                <p:strVal val="#ppt_x"/>
                                              </p:val>
                                            </p:tav>
                                          </p:tavLst>
                                        </p:anim>
                                        <p:anim calcmode="lin" valueType="num" p14:bounceEnd="68000">
                                          <p:cBhvr additive="base">
                                            <p:cTn id="40" dur="1000" fill="hold"/>
                                            <p:tgtEl>
                                              <p:spTgt spid="47"/>
                                            </p:tgtEl>
                                            <p:attrNameLst>
                                              <p:attrName>ppt_y</p:attrName>
                                            </p:attrNameLst>
                                          </p:cBhvr>
                                          <p:tavLst>
                                            <p:tav tm="0">
                                              <p:val>
                                                <p:strVal val="0-#ppt_h/2"/>
                                              </p:val>
                                            </p:tav>
                                            <p:tav tm="100000">
                                              <p:val>
                                                <p:strVal val="#ppt_y"/>
                                              </p:val>
                                            </p:tav>
                                          </p:tavLst>
                                        </p:anim>
                                      </p:childTnLst>
                                    </p:cTn>
                                  </p:par>
                                  <p:par>
                                    <p:cTn id="41" presetID="2" presetClass="entr" presetSubtype="1" accel="52000" fill="hold" nodeType="withEffect" p14:presetBounceEnd="68000">
                                      <p:stCondLst>
                                        <p:cond delay="800"/>
                                      </p:stCondLst>
                                      <p:childTnLst>
                                        <p:set>
                                          <p:cBhvr>
                                            <p:cTn id="42" dur="1" fill="hold">
                                              <p:stCondLst>
                                                <p:cond delay="0"/>
                                              </p:stCondLst>
                                            </p:cTn>
                                            <p:tgtEl>
                                              <p:spTgt spid="50"/>
                                            </p:tgtEl>
                                            <p:attrNameLst>
                                              <p:attrName>style.visibility</p:attrName>
                                            </p:attrNameLst>
                                          </p:cBhvr>
                                          <p:to>
                                            <p:strVal val="visible"/>
                                          </p:to>
                                        </p:set>
                                        <p:anim calcmode="lin" valueType="num" p14:bounceEnd="68000">
                                          <p:cBhvr additive="base">
                                            <p:cTn id="43" dur="1000" fill="hold"/>
                                            <p:tgtEl>
                                              <p:spTgt spid="50"/>
                                            </p:tgtEl>
                                            <p:attrNameLst>
                                              <p:attrName>ppt_x</p:attrName>
                                            </p:attrNameLst>
                                          </p:cBhvr>
                                          <p:tavLst>
                                            <p:tav tm="0">
                                              <p:val>
                                                <p:strVal val="#ppt_x"/>
                                              </p:val>
                                            </p:tav>
                                            <p:tav tm="100000">
                                              <p:val>
                                                <p:strVal val="#ppt_x"/>
                                              </p:val>
                                            </p:tav>
                                          </p:tavLst>
                                        </p:anim>
                                        <p:anim calcmode="lin" valueType="num" p14:bounceEnd="68000">
                                          <p:cBhvr additive="base">
                                            <p:cTn id="44" dur="1000" fill="hold"/>
                                            <p:tgtEl>
                                              <p:spTgt spid="50"/>
                                            </p:tgtEl>
                                            <p:attrNameLst>
                                              <p:attrName>ppt_y</p:attrName>
                                            </p:attrNameLst>
                                          </p:cBhvr>
                                          <p:tavLst>
                                            <p:tav tm="0">
                                              <p:val>
                                                <p:strVal val="0-#ppt_h/2"/>
                                              </p:val>
                                            </p:tav>
                                            <p:tav tm="100000">
                                              <p:val>
                                                <p:strVal val="#ppt_y"/>
                                              </p:val>
                                            </p:tav>
                                          </p:tavLst>
                                        </p:anim>
                                      </p:childTnLst>
                                    </p:cTn>
                                  </p:par>
                                </p:childTnLst>
                              </p:cTn>
                            </p:par>
                            <p:par>
                              <p:cTn id="45" fill="hold">
                                <p:stCondLst>
                                  <p:cond delay="5200"/>
                                </p:stCondLst>
                                <p:childTnLst>
                                  <p:par>
                                    <p:cTn id="46" presetID="10"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500"/>
                                            <p:tgtEl>
                                              <p:spTgt spid="31"/>
                                            </p:tgtEl>
                                          </p:cBhvr>
                                        </p:animEffect>
                                      </p:childTnLst>
                                    </p:cTn>
                                  </p:par>
                                </p:childTnLst>
                              </p:cTn>
                            </p:par>
                            <p:par>
                              <p:cTn id="61" fill="hold">
                                <p:stCondLst>
                                  <p:cond delay="5700"/>
                                </p:stCondLst>
                                <p:childTnLst>
                                  <p:par>
                                    <p:cTn id="62" presetID="1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ppt_x</p:attrName>
                                            </p:attrNameLst>
                                          </p:cBhvr>
                                          <p:tavLst>
                                            <p:tav tm="0">
                                              <p:val>
                                                <p:strVal val="#ppt_x+#ppt_w*1.125000"/>
                                              </p:val>
                                            </p:tav>
                                            <p:tav tm="100000">
                                              <p:val>
                                                <p:strVal val="#ppt_x"/>
                                              </p:val>
                                            </p:tav>
                                          </p:tavLst>
                                        </p:anim>
                                        <p:animEffect transition="in" filter="wipe(left)">
                                          <p:cBhvr>
                                            <p:cTn id="65" dur="500"/>
                                            <p:tgtEl>
                                              <p:spTgt spid="15"/>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2"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ppt_x</p:attrName>
                                            </p:attrNameLst>
                                          </p:cBhvr>
                                          <p:tavLst>
                                            <p:tav tm="0">
                                              <p:val>
                                                <p:strVal val="#ppt_x+#ppt_w*1.125000"/>
                                              </p:val>
                                            </p:tav>
                                            <p:tav tm="100000">
                                              <p:val>
                                                <p:strVal val="#ppt_x"/>
                                              </p:val>
                                            </p:tav>
                                          </p:tavLst>
                                        </p:anim>
                                        <p:animEffect transition="in" filter="wipe(left)">
                                          <p:cBhvr>
                                            <p:cTn id="73" dur="500"/>
                                            <p:tgtEl>
                                              <p:spTgt spid="19"/>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p:tgtEl>
                                              <p:spTgt spid="17"/>
                                            </p:tgtEl>
                                            <p:attrNameLst>
                                              <p:attrName>ppt_x</p:attrName>
                                            </p:attrNameLst>
                                          </p:cBhvr>
                                          <p:tavLst>
                                            <p:tav tm="0">
                                              <p:val>
                                                <p:strVal val="#ppt_x-#ppt_w*1.125000"/>
                                              </p:val>
                                            </p:tav>
                                            <p:tav tm="100000">
                                              <p:val>
                                                <p:strVal val="#ppt_x"/>
                                              </p:val>
                                            </p:tav>
                                          </p:tavLst>
                                        </p:anim>
                                        <p:animEffect transition="in" filter="wipe(right)">
                                          <p:cBhvr>
                                            <p:cTn id="81" dur="500"/>
                                            <p:tgtEl>
                                              <p:spTgt spid="17"/>
                                            </p:tgtEl>
                                          </p:cBhvr>
                                        </p:animEffect>
                                      </p:childTnLst>
                                    </p:cTn>
                                  </p:par>
                                </p:childTnLst>
                              </p:cTn>
                            </p:par>
                            <p:par>
                              <p:cTn id="82" fill="hold">
                                <p:stCondLst>
                                  <p:cond delay="6200"/>
                                </p:stCondLst>
                                <p:childTnLst>
                                  <p:par>
                                    <p:cTn id="83" presetID="2" presetClass="entr" presetSubtype="12" fill="hold" grpId="0" nodeType="afterEffect">
                                      <p:stCondLst>
                                        <p:cond delay="0"/>
                                      </p:stCondLst>
                                      <p:iterate type="lt">
                                        <p:tmPct val="10000"/>
                                      </p:iterate>
                                      <p:childTnLst>
                                        <p:set>
                                          <p:cBhvr>
                                            <p:cTn id="84" dur="1" fill="hold">
                                              <p:stCondLst>
                                                <p:cond delay="0"/>
                                              </p:stCondLst>
                                            </p:cTn>
                                            <p:tgtEl>
                                              <p:spTgt spid="53"/>
                                            </p:tgtEl>
                                            <p:attrNameLst>
                                              <p:attrName>style.visibility</p:attrName>
                                            </p:attrNameLst>
                                          </p:cBhvr>
                                          <p:to>
                                            <p:strVal val="visible"/>
                                          </p:to>
                                        </p:set>
                                        <p:anim calcmode="lin" valueType="num">
                                          <p:cBhvr additive="base">
                                            <p:cTn id="85" dur="500" fill="hold"/>
                                            <p:tgtEl>
                                              <p:spTgt spid="53"/>
                                            </p:tgtEl>
                                            <p:attrNameLst>
                                              <p:attrName>ppt_x</p:attrName>
                                            </p:attrNameLst>
                                          </p:cBhvr>
                                          <p:tavLst>
                                            <p:tav tm="0">
                                              <p:val>
                                                <p:strVal val="0-#ppt_w/2"/>
                                              </p:val>
                                            </p:tav>
                                            <p:tav tm="100000">
                                              <p:val>
                                                <p:strVal val="#ppt_x"/>
                                              </p:val>
                                            </p:tav>
                                          </p:tavLst>
                                        </p:anim>
                                        <p:anim calcmode="lin" valueType="num">
                                          <p:cBhvr additive="base">
                                            <p:cTn id="86" dur="500" fill="hold"/>
                                            <p:tgtEl>
                                              <p:spTgt spid="53"/>
                                            </p:tgtEl>
                                            <p:attrNameLst>
                                              <p:attrName>ppt_y</p:attrName>
                                            </p:attrNameLst>
                                          </p:cBhvr>
                                          <p:tavLst>
                                            <p:tav tm="0">
                                              <p:val>
                                                <p:strVal val="1+#ppt_h/2"/>
                                              </p:val>
                                            </p:tav>
                                            <p:tav tm="100000">
                                              <p:val>
                                                <p:strVal val="#ppt_y"/>
                                              </p:val>
                                            </p:tav>
                                          </p:tavLst>
                                        </p:anim>
                                      </p:childTnLst>
                                    </p:cTn>
                                  </p:par>
                                </p:childTnLst>
                              </p:cTn>
                            </p:par>
                            <p:par>
                              <p:cTn id="87" fill="hold">
                                <p:stCondLst>
                                  <p:cond delay="7050"/>
                                </p:stCondLst>
                                <p:childTnLst>
                                  <p:par>
                                    <p:cTn id="88" presetID="22"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1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par>
                                    <p:cTn id="94" presetID="22" presetClass="entr" presetSubtype="1" fill="hold" grpId="0" nodeType="withEffect">
                                      <p:stCondLst>
                                        <p:cond delay="200"/>
                                      </p:stCondLst>
                                      <p:childTnLst>
                                        <p:set>
                                          <p:cBhvr>
                                            <p:cTn id="95" dur="1" fill="hold">
                                              <p:stCondLst>
                                                <p:cond delay="0"/>
                                              </p:stCondLst>
                                            </p:cTn>
                                            <p:tgtEl>
                                              <p:spTgt spid="27"/>
                                            </p:tgtEl>
                                            <p:attrNameLst>
                                              <p:attrName>style.visibility</p:attrName>
                                            </p:attrNameLst>
                                          </p:cBhvr>
                                          <p:to>
                                            <p:strVal val="visible"/>
                                          </p:to>
                                        </p:set>
                                        <p:animEffect transition="in" filter="wipe(up)">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P spid="25" grpId="0"/>
          <p:bldP spid="26" grpId="0"/>
          <p:bldP spid="27" grpId="0"/>
          <p:bldP spid="15" grpId="0"/>
          <p:bldP spid="16" grpId="0"/>
          <p:bldP spid="17" grpId="0"/>
          <p:bldP spid="18" grpId="0"/>
          <p:bldP spid="19" grpId="0"/>
          <p:bldP spid="28" grpId="0"/>
          <p:bldP spid="29" grpId="0"/>
          <p:bldP spid="30" grpId="0"/>
          <p:bldP spid="31" grpId="0"/>
          <p:bldP spid="3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400"/>
                                </p:stCondLst>
                                <p:childTnLst>
                                  <p:par>
                                    <p:cTn id="14" presetID="2" presetClass="entr" presetSubtype="4" accel="4200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1500" fill="hold"/>
                                            <p:tgtEl>
                                              <p:spTgt spid="37"/>
                                            </p:tgtEl>
                                            <p:attrNameLst>
                                              <p:attrName>ppt_x</p:attrName>
                                            </p:attrNameLst>
                                          </p:cBhvr>
                                          <p:tavLst>
                                            <p:tav tm="0">
                                              <p:val>
                                                <p:strVal val="#ppt_x"/>
                                              </p:val>
                                            </p:tav>
                                            <p:tav tm="100000">
                                              <p:val>
                                                <p:strVal val="#ppt_x"/>
                                              </p:val>
                                            </p:tav>
                                          </p:tavLst>
                                        </p:anim>
                                        <p:anim calcmode="lin" valueType="num">
                                          <p:cBhvr additive="base">
                                            <p:cTn id="17" dur="1500" fill="hold"/>
                                            <p:tgtEl>
                                              <p:spTgt spid="37"/>
                                            </p:tgtEl>
                                            <p:attrNameLst>
                                              <p:attrName>ppt_y</p:attrName>
                                            </p:attrNameLst>
                                          </p:cBhvr>
                                          <p:tavLst>
                                            <p:tav tm="0">
                                              <p:val>
                                                <p:strVal val="1+#ppt_h/2"/>
                                              </p:val>
                                            </p:tav>
                                            <p:tav tm="100000">
                                              <p:val>
                                                <p:strVal val="#ppt_y"/>
                                              </p:val>
                                            </p:tav>
                                          </p:tavLst>
                                        </p:anim>
                                      </p:childTnLst>
                                    </p:cTn>
                                  </p:par>
                                </p:childTnLst>
                              </p:cTn>
                            </p:par>
                            <p:par>
                              <p:cTn id="18" fill="hold">
                                <p:stCondLst>
                                  <p:cond delay="290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3400"/>
                                </p:stCondLst>
                                <p:childTnLst>
                                  <p:par>
                                    <p:cTn id="25" presetID="2" presetClass="entr" presetSubtype="1" accel="52000"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1000" fill="hold"/>
                                            <p:tgtEl>
                                              <p:spTgt spid="38"/>
                                            </p:tgtEl>
                                            <p:attrNameLst>
                                              <p:attrName>ppt_x</p:attrName>
                                            </p:attrNameLst>
                                          </p:cBhvr>
                                          <p:tavLst>
                                            <p:tav tm="0">
                                              <p:val>
                                                <p:strVal val="#ppt_x"/>
                                              </p:val>
                                            </p:tav>
                                            <p:tav tm="100000">
                                              <p:val>
                                                <p:strVal val="#ppt_x"/>
                                              </p:val>
                                            </p:tav>
                                          </p:tavLst>
                                        </p:anim>
                                        <p:anim calcmode="lin" valueType="num">
                                          <p:cBhvr additive="base">
                                            <p:cTn id="28" dur="1000" fill="hold"/>
                                            <p:tgtEl>
                                              <p:spTgt spid="38"/>
                                            </p:tgtEl>
                                            <p:attrNameLst>
                                              <p:attrName>ppt_y</p:attrName>
                                            </p:attrNameLst>
                                          </p:cBhvr>
                                          <p:tavLst>
                                            <p:tav tm="0">
                                              <p:val>
                                                <p:strVal val="0-#ppt_h/2"/>
                                              </p:val>
                                            </p:tav>
                                            <p:tav tm="100000">
                                              <p:val>
                                                <p:strVal val="#ppt_y"/>
                                              </p:val>
                                            </p:tav>
                                          </p:tavLst>
                                        </p:anim>
                                      </p:childTnLst>
                                    </p:cTn>
                                  </p:par>
                                  <p:par>
                                    <p:cTn id="29" presetID="2" presetClass="entr" presetSubtype="1" accel="52000" fill="hold" nodeType="withEffect">
                                      <p:stCondLst>
                                        <p:cond delay="20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1000" fill="hold"/>
                                            <p:tgtEl>
                                              <p:spTgt spid="41"/>
                                            </p:tgtEl>
                                            <p:attrNameLst>
                                              <p:attrName>ppt_x</p:attrName>
                                            </p:attrNameLst>
                                          </p:cBhvr>
                                          <p:tavLst>
                                            <p:tav tm="0">
                                              <p:val>
                                                <p:strVal val="#ppt_x"/>
                                              </p:val>
                                            </p:tav>
                                            <p:tav tm="100000">
                                              <p:val>
                                                <p:strVal val="#ppt_x"/>
                                              </p:val>
                                            </p:tav>
                                          </p:tavLst>
                                        </p:anim>
                                        <p:anim calcmode="lin" valueType="num">
                                          <p:cBhvr additive="base">
                                            <p:cTn id="32" dur="1000" fill="hold"/>
                                            <p:tgtEl>
                                              <p:spTgt spid="41"/>
                                            </p:tgtEl>
                                            <p:attrNameLst>
                                              <p:attrName>ppt_y</p:attrName>
                                            </p:attrNameLst>
                                          </p:cBhvr>
                                          <p:tavLst>
                                            <p:tav tm="0">
                                              <p:val>
                                                <p:strVal val="0-#ppt_h/2"/>
                                              </p:val>
                                            </p:tav>
                                            <p:tav tm="100000">
                                              <p:val>
                                                <p:strVal val="#ppt_y"/>
                                              </p:val>
                                            </p:tav>
                                          </p:tavLst>
                                        </p:anim>
                                      </p:childTnLst>
                                    </p:cTn>
                                  </p:par>
                                  <p:par>
                                    <p:cTn id="33" presetID="2" presetClass="entr" presetSubtype="1" accel="52000" fill="hold" nodeType="withEffect">
                                      <p:stCondLst>
                                        <p:cond delay="40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1000" fill="hold"/>
                                            <p:tgtEl>
                                              <p:spTgt spid="44"/>
                                            </p:tgtEl>
                                            <p:attrNameLst>
                                              <p:attrName>ppt_x</p:attrName>
                                            </p:attrNameLst>
                                          </p:cBhvr>
                                          <p:tavLst>
                                            <p:tav tm="0">
                                              <p:val>
                                                <p:strVal val="#ppt_x"/>
                                              </p:val>
                                            </p:tav>
                                            <p:tav tm="100000">
                                              <p:val>
                                                <p:strVal val="#ppt_x"/>
                                              </p:val>
                                            </p:tav>
                                          </p:tavLst>
                                        </p:anim>
                                        <p:anim calcmode="lin" valueType="num">
                                          <p:cBhvr additive="base">
                                            <p:cTn id="36" dur="1000" fill="hold"/>
                                            <p:tgtEl>
                                              <p:spTgt spid="44"/>
                                            </p:tgtEl>
                                            <p:attrNameLst>
                                              <p:attrName>ppt_y</p:attrName>
                                            </p:attrNameLst>
                                          </p:cBhvr>
                                          <p:tavLst>
                                            <p:tav tm="0">
                                              <p:val>
                                                <p:strVal val="0-#ppt_h/2"/>
                                              </p:val>
                                            </p:tav>
                                            <p:tav tm="100000">
                                              <p:val>
                                                <p:strVal val="#ppt_y"/>
                                              </p:val>
                                            </p:tav>
                                          </p:tavLst>
                                        </p:anim>
                                      </p:childTnLst>
                                    </p:cTn>
                                  </p:par>
                                  <p:par>
                                    <p:cTn id="37" presetID="2" presetClass="entr" presetSubtype="1" accel="52000" fill="hold" nodeType="withEffect">
                                      <p:stCondLst>
                                        <p:cond delay="60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1000" fill="hold"/>
                                            <p:tgtEl>
                                              <p:spTgt spid="47"/>
                                            </p:tgtEl>
                                            <p:attrNameLst>
                                              <p:attrName>ppt_x</p:attrName>
                                            </p:attrNameLst>
                                          </p:cBhvr>
                                          <p:tavLst>
                                            <p:tav tm="0">
                                              <p:val>
                                                <p:strVal val="#ppt_x"/>
                                              </p:val>
                                            </p:tav>
                                            <p:tav tm="100000">
                                              <p:val>
                                                <p:strVal val="#ppt_x"/>
                                              </p:val>
                                            </p:tav>
                                          </p:tavLst>
                                        </p:anim>
                                        <p:anim calcmode="lin" valueType="num">
                                          <p:cBhvr additive="base">
                                            <p:cTn id="40" dur="1000" fill="hold"/>
                                            <p:tgtEl>
                                              <p:spTgt spid="47"/>
                                            </p:tgtEl>
                                            <p:attrNameLst>
                                              <p:attrName>ppt_y</p:attrName>
                                            </p:attrNameLst>
                                          </p:cBhvr>
                                          <p:tavLst>
                                            <p:tav tm="0">
                                              <p:val>
                                                <p:strVal val="0-#ppt_h/2"/>
                                              </p:val>
                                            </p:tav>
                                            <p:tav tm="100000">
                                              <p:val>
                                                <p:strVal val="#ppt_y"/>
                                              </p:val>
                                            </p:tav>
                                          </p:tavLst>
                                        </p:anim>
                                      </p:childTnLst>
                                    </p:cTn>
                                  </p:par>
                                  <p:par>
                                    <p:cTn id="41" presetID="2" presetClass="entr" presetSubtype="1" accel="52000" fill="hold" nodeType="withEffect">
                                      <p:stCondLst>
                                        <p:cond delay="80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1000" fill="hold"/>
                                            <p:tgtEl>
                                              <p:spTgt spid="50"/>
                                            </p:tgtEl>
                                            <p:attrNameLst>
                                              <p:attrName>ppt_x</p:attrName>
                                            </p:attrNameLst>
                                          </p:cBhvr>
                                          <p:tavLst>
                                            <p:tav tm="0">
                                              <p:val>
                                                <p:strVal val="#ppt_x"/>
                                              </p:val>
                                            </p:tav>
                                            <p:tav tm="100000">
                                              <p:val>
                                                <p:strVal val="#ppt_x"/>
                                              </p:val>
                                            </p:tav>
                                          </p:tavLst>
                                        </p:anim>
                                        <p:anim calcmode="lin" valueType="num">
                                          <p:cBhvr additive="base">
                                            <p:cTn id="44" dur="1000" fill="hold"/>
                                            <p:tgtEl>
                                              <p:spTgt spid="50"/>
                                            </p:tgtEl>
                                            <p:attrNameLst>
                                              <p:attrName>ppt_y</p:attrName>
                                            </p:attrNameLst>
                                          </p:cBhvr>
                                          <p:tavLst>
                                            <p:tav tm="0">
                                              <p:val>
                                                <p:strVal val="0-#ppt_h/2"/>
                                              </p:val>
                                            </p:tav>
                                            <p:tav tm="100000">
                                              <p:val>
                                                <p:strVal val="#ppt_y"/>
                                              </p:val>
                                            </p:tav>
                                          </p:tavLst>
                                        </p:anim>
                                      </p:childTnLst>
                                    </p:cTn>
                                  </p:par>
                                </p:childTnLst>
                              </p:cTn>
                            </p:par>
                            <p:par>
                              <p:cTn id="45" fill="hold">
                                <p:stCondLst>
                                  <p:cond delay="5200"/>
                                </p:stCondLst>
                                <p:childTnLst>
                                  <p:par>
                                    <p:cTn id="46" presetID="10"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500"/>
                                            <p:tgtEl>
                                              <p:spTgt spid="31"/>
                                            </p:tgtEl>
                                          </p:cBhvr>
                                        </p:animEffect>
                                      </p:childTnLst>
                                    </p:cTn>
                                  </p:par>
                                </p:childTnLst>
                              </p:cTn>
                            </p:par>
                            <p:par>
                              <p:cTn id="61" fill="hold">
                                <p:stCondLst>
                                  <p:cond delay="5700"/>
                                </p:stCondLst>
                                <p:childTnLst>
                                  <p:par>
                                    <p:cTn id="62" presetID="1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ppt_x</p:attrName>
                                            </p:attrNameLst>
                                          </p:cBhvr>
                                          <p:tavLst>
                                            <p:tav tm="0">
                                              <p:val>
                                                <p:strVal val="#ppt_x+#ppt_w*1.125000"/>
                                              </p:val>
                                            </p:tav>
                                            <p:tav tm="100000">
                                              <p:val>
                                                <p:strVal val="#ppt_x"/>
                                              </p:val>
                                            </p:tav>
                                          </p:tavLst>
                                        </p:anim>
                                        <p:animEffect transition="in" filter="wipe(left)">
                                          <p:cBhvr>
                                            <p:cTn id="65" dur="500"/>
                                            <p:tgtEl>
                                              <p:spTgt spid="15"/>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2"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ppt_x</p:attrName>
                                            </p:attrNameLst>
                                          </p:cBhvr>
                                          <p:tavLst>
                                            <p:tav tm="0">
                                              <p:val>
                                                <p:strVal val="#ppt_x+#ppt_w*1.125000"/>
                                              </p:val>
                                            </p:tav>
                                            <p:tav tm="100000">
                                              <p:val>
                                                <p:strVal val="#ppt_x"/>
                                              </p:val>
                                            </p:tav>
                                          </p:tavLst>
                                        </p:anim>
                                        <p:animEffect transition="in" filter="wipe(left)">
                                          <p:cBhvr>
                                            <p:cTn id="73" dur="500"/>
                                            <p:tgtEl>
                                              <p:spTgt spid="19"/>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p:tgtEl>
                                              <p:spTgt spid="17"/>
                                            </p:tgtEl>
                                            <p:attrNameLst>
                                              <p:attrName>ppt_x</p:attrName>
                                            </p:attrNameLst>
                                          </p:cBhvr>
                                          <p:tavLst>
                                            <p:tav tm="0">
                                              <p:val>
                                                <p:strVal val="#ppt_x-#ppt_w*1.125000"/>
                                              </p:val>
                                            </p:tav>
                                            <p:tav tm="100000">
                                              <p:val>
                                                <p:strVal val="#ppt_x"/>
                                              </p:val>
                                            </p:tav>
                                          </p:tavLst>
                                        </p:anim>
                                        <p:animEffect transition="in" filter="wipe(right)">
                                          <p:cBhvr>
                                            <p:cTn id="81" dur="500"/>
                                            <p:tgtEl>
                                              <p:spTgt spid="17"/>
                                            </p:tgtEl>
                                          </p:cBhvr>
                                        </p:animEffect>
                                      </p:childTnLst>
                                    </p:cTn>
                                  </p:par>
                                </p:childTnLst>
                              </p:cTn>
                            </p:par>
                            <p:par>
                              <p:cTn id="82" fill="hold">
                                <p:stCondLst>
                                  <p:cond delay="6200"/>
                                </p:stCondLst>
                                <p:childTnLst>
                                  <p:par>
                                    <p:cTn id="83" presetID="2" presetClass="entr" presetSubtype="12" fill="hold" grpId="0" nodeType="afterEffect">
                                      <p:stCondLst>
                                        <p:cond delay="0"/>
                                      </p:stCondLst>
                                      <p:iterate type="lt">
                                        <p:tmPct val="10000"/>
                                      </p:iterate>
                                      <p:childTnLst>
                                        <p:set>
                                          <p:cBhvr>
                                            <p:cTn id="84" dur="1" fill="hold">
                                              <p:stCondLst>
                                                <p:cond delay="0"/>
                                              </p:stCondLst>
                                            </p:cTn>
                                            <p:tgtEl>
                                              <p:spTgt spid="53"/>
                                            </p:tgtEl>
                                            <p:attrNameLst>
                                              <p:attrName>style.visibility</p:attrName>
                                            </p:attrNameLst>
                                          </p:cBhvr>
                                          <p:to>
                                            <p:strVal val="visible"/>
                                          </p:to>
                                        </p:set>
                                        <p:anim calcmode="lin" valueType="num">
                                          <p:cBhvr additive="base">
                                            <p:cTn id="85" dur="500" fill="hold"/>
                                            <p:tgtEl>
                                              <p:spTgt spid="53"/>
                                            </p:tgtEl>
                                            <p:attrNameLst>
                                              <p:attrName>ppt_x</p:attrName>
                                            </p:attrNameLst>
                                          </p:cBhvr>
                                          <p:tavLst>
                                            <p:tav tm="0">
                                              <p:val>
                                                <p:strVal val="0-#ppt_w/2"/>
                                              </p:val>
                                            </p:tav>
                                            <p:tav tm="100000">
                                              <p:val>
                                                <p:strVal val="#ppt_x"/>
                                              </p:val>
                                            </p:tav>
                                          </p:tavLst>
                                        </p:anim>
                                        <p:anim calcmode="lin" valueType="num">
                                          <p:cBhvr additive="base">
                                            <p:cTn id="86" dur="500" fill="hold"/>
                                            <p:tgtEl>
                                              <p:spTgt spid="53"/>
                                            </p:tgtEl>
                                            <p:attrNameLst>
                                              <p:attrName>ppt_y</p:attrName>
                                            </p:attrNameLst>
                                          </p:cBhvr>
                                          <p:tavLst>
                                            <p:tav tm="0">
                                              <p:val>
                                                <p:strVal val="1+#ppt_h/2"/>
                                              </p:val>
                                            </p:tav>
                                            <p:tav tm="100000">
                                              <p:val>
                                                <p:strVal val="#ppt_y"/>
                                              </p:val>
                                            </p:tav>
                                          </p:tavLst>
                                        </p:anim>
                                      </p:childTnLst>
                                    </p:cTn>
                                  </p:par>
                                </p:childTnLst>
                              </p:cTn>
                            </p:par>
                            <p:par>
                              <p:cTn id="87" fill="hold">
                                <p:stCondLst>
                                  <p:cond delay="7050"/>
                                </p:stCondLst>
                                <p:childTnLst>
                                  <p:par>
                                    <p:cTn id="88" presetID="22"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1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par>
                                    <p:cTn id="94" presetID="22" presetClass="entr" presetSubtype="1" fill="hold" grpId="0" nodeType="withEffect">
                                      <p:stCondLst>
                                        <p:cond delay="200"/>
                                      </p:stCondLst>
                                      <p:childTnLst>
                                        <p:set>
                                          <p:cBhvr>
                                            <p:cTn id="95" dur="1" fill="hold">
                                              <p:stCondLst>
                                                <p:cond delay="0"/>
                                              </p:stCondLst>
                                            </p:cTn>
                                            <p:tgtEl>
                                              <p:spTgt spid="27"/>
                                            </p:tgtEl>
                                            <p:attrNameLst>
                                              <p:attrName>style.visibility</p:attrName>
                                            </p:attrNameLst>
                                          </p:cBhvr>
                                          <p:to>
                                            <p:strVal val="visible"/>
                                          </p:to>
                                        </p:set>
                                        <p:animEffect transition="in" filter="wipe(up)">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P spid="25" grpId="0"/>
          <p:bldP spid="26" grpId="0"/>
          <p:bldP spid="27" grpId="0"/>
          <p:bldP spid="15" grpId="0"/>
          <p:bldP spid="16" grpId="0"/>
          <p:bldP spid="17" grpId="0"/>
          <p:bldP spid="18" grpId="0"/>
          <p:bldP spid="19" grpId="0"/>
          <p:bldP spid="28" grpId="0"/>
          <p:bldP spid="29" grpId="0"/>
          <p:bldP spid="30" grpId="0"/>
          <p:bldP spid="31" grpId="0"/>
          <p:bldP spid="32" grpId="0"/>
          <p:bldP spid="53"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46091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tx1">
                    <a:lumMod val="65000"/>
                    <a:lumOff val="35000"/>
                  </a:schemeClr>
                </a:solidFill>
                <a:cs typeface="Arial" panose="020B0604020202020204" pitchFamily="34" charset="0"/>
              </a:rPr>
              <a:t>2017</a:t>
            </a:r>
            <a:r>
              <a:rPr lang="zh-CN" altLang="en-US" sz="2800" dirty="0">
                <a:solidFill>
                  <a:schemeClr val="tx1">
                    <a:lumMod val="65000"/>
                    <a:lumOff val="35000"/>
                  </a:schemeClr>
                </a:solidFill>
                <a:cs typeface="Arial" panose="020B0604020202020204" pitchFamily="34" charset="0"/>
              </a:rPr>
              <a:t>努力方向</a:t>
            </a:r>
          </a:p>
        </p:txBody>
      </p:sp>
      <p:sp>
        <p:nvSpPr>
          <p:cNvPr id="3" name="文本框 37"/>
          <p:cNvSpPr txBox="1"/>
          <p:nvPr/>
        </p:nvSpPr>
        <p:spPr>
          <a:xfrm>
            <a:off x="3088811"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2017 Direction Of The Effort</a:t>
            </a:r>
          </a:p>
        </p:txBody>
      </p:sp>
      <p:sp>
        <p:nvSpPr>
          <p:cNvPr id="4" name="圆角矩形 3"/>
          <p:cNvSpPr/>
          <p:nvPr/>
        </p:nvSpPr>
        <p:spPr>
          <a:xfrm>
            <a:off x="938956" y="2949709"/>
            <a:ext cx="3264363" cy="3167591"/>
          </a:xfrm>
          <a:prstGeom prst="roundRect">
            <a:avLst>
              <a:gd name="adj" fmla="val 9450"/>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562716" y="2949707"/>
            <a:ext cx="3264363" cy="3167591"/>
          </a:xfrm>
          <a:prstGeom prst="roundRect">
            <a:avLst>
              <a:gd name="adj" fmla="val 7846"/>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208235" y="2949706"/>
            <a:ext cx="3264363" cy="3167591"/>
          </a:xfrm>
          <a:prstGeom prst="roundRect">
            <a:avLst>
              <a:gd name="adj" fmla="val 7445"/>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0"/>
          <p:cNvSpPr txBox="1"/>
          <p:nvPr/>
        </p:nvSpPr>
        <p:spPr>
          <a:xfrm>
            <a:off x="1291155" y="3677014"/>
            <a:ext cx="2592288" cy="2133405"/>
          </a:xfrm>
          <a:prstGeom prst="rect">
            <a:avLst/>
          </a:prstGeom>
          <a:noFill/>
        </p:spPr>
        <p:txBody>
          <a:bodyPr wrap="square" lIns="0" tIns="0" rIns="0" bIns="0" rtlCol="0">
            <a:spAutoFit/>
          </a:bodyPr>
          <a:lstStyle/>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333"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       点击输入简要文字内容，文字内容需概括精炼，不用多余的文字修饰。</a:t>
            </a:r>
            <a:endParaRPr lang="zh-CN" altLang="en-US" sz="2133" b="1" dirty="0">
              <a:solidFill>
                <a:schemeClr val="tx1">
                  <a:lumMod val="50000"/>
                  <a:lumOff val="50000"/>
                </a:schemeClr>
              </a:solidFill>
              <a:latin typeface="微软雅黑" pitchFamily="34" charset="-122"/>
              <a:ea typeface="微软雅黑" pitchFamily="34" charset="-122"/>
            </a:endParaRPr>
          </a:p>
        </p:txBody>
      </p:sp>
      <p:sp>
        <p:nvSpPr>
          <p:cNvPr id="23" name="TextBox 21"/>
          <p:cNvSpPr txBox="1"/>
          <p:nvPr/>
        </p:nvSpPr>
        <p:spPr>
          <a:xfrm>
            <a:off x="4898753" y="3669489"/>
            <a:ext cx="2592288" cy="2133405"/>
          </a:xfrm>
          <a:prstGeom prst="rect">
            <a:avLst/>
          </a:prstGeom>
          <a:noFill/>
        </p:spPr>
        <p:txBody>
          <a:bodyPr wrap="square" lIns="0" tIns="0" rIns="0" bIns="0" rtlCol="0">
            <a:spAutoFit/>
          </a:bodyPr>
          <a:lstStyle/>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333"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       点击输入简要文字内容，文字内容需概括精炼，不用多余的文字修饰。</a:t>
            </a:r>
            <a:endParaRPr lang="zh-CN" altLang="en-US" sz="2133" b="1" dirty="0">
              <a:solidFill>
                <a:schemeClr val="tx1">
                  <a:lumMod val="50000"/>
                  <a:lumOff val="50000"/>
                </a:schemeClr>
              </a:solidFill>
              <a:latin typeface="微软雅黑" pitchFamily="34" charset="-122"/>
              <a:ea typeface="微软雅黑" pitchFamily="34" charset="-122"/>
            </a:endParaRPr>
          </a:p>
        </p:txBody>
      </p:sp>
      <p:sp>
        <p:nvSpPr>
          <p:cNvPr id="24" name="TextBox 22"/>
          <p:cNvSpPr txBox="1"/>
          <p:nvPr/>
        </p:nvSpPr>
        <p:spPr>
          <a:xfrm>
            <a:off x="8544272" y="3678657"/>
            <a:ext cx="2592288" cy="2133405"/>
          </a:xfrm>
          <a:prstGeom prst="rect">
            <a:avLst/>
          </a:prstGeom>
          <a:noFill/>
        </p:spPr>
        <p:txBody>
          <a:bodyPr wrap="square" lIns="0" tIns="0" rIns="0" bIns="0" rtlCol="0">
            <a:spAutoFit/>
          </a:bodyPr>
          <a:lstStyle/>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333"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       点击输入简要文字内容，文字内容需概括精炼，不用多余的文字修饰。</a:t>
            </a:r>
            <a:endParaRPr lang="zh-CN" altLang="en-US" sz="2133" b="1" dirty="0">
              <a:solidFill>
                <a:schemeClr val="tx1">
                  <a:lumMod val="50000"/>
                  <a:lumOff val="50000"/>
                </a:schemeClr>
              </a:solidFill>
              <a:latin typeface="微软雅黑" pitchFamily="34" charset="-122"/>
              <a:ea typeface="微软雅黑" pitchFamily="34" charset="-122"/>
            </a:endParaRPr>
          </a:p>
        </p:txBody>
      </p:sp>
      <p:grpSp>
        <p:nvGrpSpPr>
          <p:cNvPr id="25" name="组合 24"/>
          <p:cNvGrpSpPr/>
          <p:nvPr/>
        </p:nvGrpSpPr>
        <p:grpSpPr>
          <a:xfrm>
            <a:off x="-514049" y="1482650"/>
            <a:ext cx="3980494" cy="4074553"/>
            <a:chOff x="2160003" y="2746644"/>
            <a:chExt cx="3526233" cy="3609554"/>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27" name="椭圆 26"/>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000587" y="1509906"/>
            <a:ext cx="4145876" cy="4245565"/>
            <a:chOff x="5528177" y="3619500"/>
            <a:chExt cx="3565023" cy="3650745"/>
          </a:xfrm>
        </p:grpSpPr>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30" name="椭圆 29"/>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6759311" y="1529181"/>
            <a:ext cx="3980494" cy="4074553"/>
            <a:chOff x="2160003" y="2746644"/>
            <a:chExt cx="3526233" cy="3609554"/>
          </a:xfrm>
        </p:grpSpPr>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33" name="椭圆 32"/>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2082656" y="2173963"/>
            <a:ext cx="1107996" cy="369332"/>
          </a:xfrm>
          <a:prstGeom prst="rect">
            <a:avLst/>
          </a:prstGeom>
        </p:spPr>
        <p:txBody>
          <a:bodyPr wrap="none">
            <a:spAutoFit/>
          </a:bodyPr>
          <a:lstStyle/>
          <a:p>
            <a:r>
              <a:rPr lang="zh-CN" altLang="en-US" dirty="0">
                <a:solidFill>
                  <a:schemeClr val="bg1"/>
                </a:solidFill>
                <a:latin typeface="微软雅黑"/>
                <a:ea typeface="微软雅黑"/>
              </a:rPr>
              <a:t>市场方面</a:t>
            </a:r>
          </a:p>
        </p:txBody>
      </p:sp>
      <p:sp>
        <p:nvSpPr>
          <p:cNvPr id="20" name="矩形 19"/>
          <p:cNvSpPr/>
          <p:nvPr/>
        </p:nvSpPr>
        <p:spPr>
          <a:xfrm>
            <a:off x="5735634" y="2206572"/>
            <a:ext cx="1107996" cy="369332"/>
          </a:xfrm>
          <a:prstGeom prst="rect">
            <a:avLst/>
          </a:prstGeom>
        </p:spPr>
        <p:txBody>
          <a:bodyPr wrap="none">
            <a:spAutoFit/>
          </a:bodyPr>
          <a:lstStyle/>
          <a:p>
            <a:r>
              <a:rPr lang="zh-CN" altLang="en-US" dirty="0">
                <a:solidFill>
                  <a:schemeClr val="tx1">
                    <a:lumMod val="50000"/>
                    <a:lumOff val="50000"/>
                  </a:schemeClr>
                </a:solidFill>
                <a:latin typeface="微软雅黑"/>
                <a:ea typeface="微软雅黑"/>
              </a:rPr>
              <a:t>产品方面</a:t>
            </a:r>
          </a:p>
        </p:txBody>
      </p:sp>
      <p:sp>
        <p:nvSpPr>
          <p:cNvPr id="21" name="矩形 20"/>
          <p:cNvSpPr/>
          <p:nvPr/>
        </p:nvSpPr>
        <p:spPr>
          <a:xfrm>
            <a:off x="9343050" y="2206572"/>
            <a:ext cx="1107996" cy="369332"/>
          </a:xfrm>
          <a:prstGeom prst="rect">
            <a:avLst/>
          </a:prstGeom>
        </p:spPr>
        <p:txBody>
          <a:bodyPr wrap="none">
            <a:spAutoFit/>
          </a:bodyPr>
          <a:lstStyle/>
          <a:p>
            <a:r>
              <a:rPr lang="zh-CN" altLang="en-US" dirty="0">
                <a:solidFill>
                  <a:schemeClr val="bg1"/>
                </a:solidFill>
                <a:latin typeface="微软雅黑"/>
                <a:ea typeface="微软雅黑"/>
              </a:rPr>
              <a:t>服务方面</a:t>
            </a:r>
          </a:p>
        </p:txBody>
      </p:sp>
    </p:spTree>
    <p:extLst>
      <p:ext uri="{BB962C8B-B14F-4D97-AF65-F5344CB8AC3E}">
        <p14:creationId xmlns:p14="http://schemas.microsoft.com/office/powerpoint/2010/main" val="1755378339"/>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650"/>
                                </p:stCondLst>
                                <p:childTnLst>
                                  <p:par>
                                    <p:cTn id="14" presetID="2" presetClass="entr" presetSubtype="8" accel="52000" fill="hold" nodeType="afterEffect" p14:presetBounceEnd="52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52000">
                                          <p:cBhvr additive="base">
                                            <p:cTn id="16" dur="14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17" dur="1400" fill="hold"/>
                                            <p:tgtEl>
                                              <p:spTgt spid="25"/>
                                            </p:tgtEl>
                                            <p:attrNameLst>
                                              <p:attrName>ppt_y</p:attrName>
                                            </p:attrNameLst>
                                          </p:cBhvr>
                                          <p:tavLst>
                                            <p:tav tm="0">
                                              <p:val>
                                                <p:strVal val="#ppt_y"/>
                                              </p:val>
                                            </p:tav>
                                            <p:tav tm="100000">
                                              <p:val>
                                                <p:strVal val="#ppt_y"/>
                                              </p:val>
                                            </p:tav>
                                          </p:tavLst>
                                        </p:anim>
                                      </p:childTnLst>
                                    </p:cTn>
                                  </p:par>
                                  <p:par>
                                    <p:cTn id="18" presetID="2" presetClass="entr" presetSubtype="1" accel="52000" fill="hold" nodeType="withEffect" p14:presetBounceEnd="52000">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14:bounceEnd="52000">
                                          <p:cBhvr additive="base">
                                            <p:cTn id="20" dur="1400" fill="hold"/>
                                            <p:tgtEl>
                                              <p:spTgt spid="28"/>
                                            </p:tgtEl>
                                            <p:attrNameLst>
                                              <p:attrName>ppt_x</p:attrName>
                                            </p:attrNameLst>
                                          </p:cBhvr>
                                          <p:tavLst>
                                            <p:tav tm="0">
                                              <p:val>
                                                <p:strVal val="#ppt_x"/>
                                              </p:val>
                                            </p:tav>
                                            <p:tav tm="100000">
                                              <p:val>
                                                <p:strVal val="#ppt_x"/>
                                              </p:val>
                                            </p:tav>
                                          </p:tavLst>
                                        </p:anim>
                                        <p:anim calcmode="lin" valueType="num" p14:bounceEnd="52000">
                                          <p:cBhvr additive="base">
                                            <p:cTn id="21" dur="1400" fill="hold"/>
                                            <p:tgtEl>
                                              <p:spTgt spid="28"/>
                                            </p:tgtEl>
                                            <p:attrNameLst>
                                              <p:attrName>ppt_y</p:attrName>
                                            </p:attrNameLst>
                                          </p:cBhvr>
                                          <p:tavLst>
                                            <p:tav tm="0">
                                              <p:val>
                                                <p:strVal val="0-#ppt_h/2"/>
                                              </p:val>
                                            </p:tav>
                                            <p:tav tm="100000">
                                              <p:val>
                                                <p:strVal val="#ppt_y"/>
                                              </p:val>
                                            </p:tav>
                                          </p:tavLst>
                                        </p:anim>
                                      </p:childTnLst>
                                    </p:cTn>
                                  </p:par>
                                  <p:par>
                                    <p:cTn id="22" presetID="2" presetClass="entr" presetSubtype="2" accel="52000" fill="hold" nodeType="withEffect" p14:presetBounceEnd="52000">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14:bounceEnd="52000">
                                          <p:cBhvr additive="base">
                                            <p:cTn id="24" dur="1400" fill="hold"/>
                                            <p:tgtEl>
                                              <p:spTgt spid="31"/>
                                            </p:tgtEl>
                                            <p:attrNameLst>
                                              <p:attrName>ppt_x</p:attrName>
                                            </p:attrNameLst>
                                          </p:cBhvr>
                                          <p:tavLst>
                                            <p:tav tm="0">
                                              <p:val>
                                                <p:strVal val="1+#ppt_w/2"/>
                                              </p:val>
                                            </p:tav>
                                            <p:tav tm="100000">
                                              <p:val>
                                                <p:strVal val="#ppt_x"/>
                                              </p:val>
                                            </p:tav>
                                          </p:tavLst>
                                        </p:anim>
                                        <p:anim calcmode="lin" valueType="num" p14:bounceEnd="52000">
                                          <p:cBhvr additive="base">
                                            <p:cTn id="25" dur="1400" fill="hold"/>
                                            <p:tgtEl>
                                              <p:spTgt spid="31"/>
                                            </p:tgtEl>
                                            <p:attrNameLst>
                                              <p:attrName>ppt_y</p:attrName>
                                            </p:attrNameLst>
                                          </p:cBhvr>
                                          <p:tavLst>
                                            <p:tav tm="0">
                                              <p:val>
                                                <p:strVal val="#ppt_y"/>
                                              </p:val>
                                            </p:tav>
                                            <p:tav tm="100000">
                                              <p:val>
                                                <p:strVal val="#ppt_y"/>
                                              </p:val>
                                            </p:tav>
                                          </p:tavLst>
                                        </p:anim>
                                      </p:childTnLst>
                                    </p:cTn>
                                  </p:par>
                                </p:childTnLst>
                              </p:cTn>
                            </p:par>
                            <p:par>
                              <p:cTn id="26" fill="hold">
                                <p:stCondLst>
                                  <p:cond delay="3050"/>
                                </p:stCondLst>
                                <p:childTnLst>
                                  <p:par>
                                    <p:cTn id="27" presetID="16" presetClass="entr" presetSubtype="37"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outVertical)">
                                          <p:cBhvr>
                                            <p:cTn id="29" dur="500"/>
                                            <p:tgtEl>
                                              <p:spTgt spid="20"/>
                                            </p:tgtEl>
                                          </p:cBhvr>
                                        </p:animEffect>
                                      </p:childTnLst>
                                    </p:cTn>
                                  </p:par>
                                  <p:par>
                                    <p:cTn id="30" presetID="16" presetClass="entr" presetSubtype="37"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outVertical)">
                                          <p:cBhvr>
                                            <p:cTn id="32" dur="500"/>
                                            <p:tgtEl>
                                              <p:spTgt spid="9"/>
                                            </p:tgtEl>
                                          </p:cBhvr>
                                        </p:animEffect>
                                      </p:childTnLst>
                                    </p:cTn>
                                  </p:par>
                                  <p:par>
                                    <p:cTn id="33" presetID="16" presetClass="entr" presetSubtype="37"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outVertical)">
                                          <p:cBhvr>
                                            <p:cTn id="35" dur="500"/>
                                            <p:tgtEl>
                                              <p:spTgt spid="21"/>
                                            </p:tgtEl>
                                          </p:cBhvr>
                                        </p:animEffect>
                                      </p:childTnLst>
                                    </p:cTn>
                                  </p:par>
                                </p:childTnLst>
                              </p:cTn>
                            </p:par>
                            <p:par>
                              <p:cTn id="36" fill="hold">
                                <p:stCondLst>
                                  <p:cond delay="3550"/>
                                </p:stCondLst>
                                <p:childTnLst>
                                  <p:par>
                                    <p:cTn id="37" presetID="21" presetClass="entr" presetSubtype="1"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heel(1)">
                                          <p:cBhvr>
                                            <p:cTn id="39" dur="800"/>
                                            <p:tgtEl>
                                              <p:spTgt spid="4"/>
                                            </p:tgtEl>
                                          </p:cBhvr>
                                        </p:animEffect>
                                      </p:childTnLst>
                                    </p:cTn>
                                  </p:par>
                                  <p:par>
                                    <p:cTn id="40" presetID="21" presetClass="entr" presetSubtype="1" fill="hold" grpId="0" nodeType="withEffect">
                                      <p:stCondLst>
                                        <p:cond delay="200"/>
                                      </p:stCondLst>
                                      <p:childTnLst>
                                        <p:set>
                                          <p:cBhvr>
                                            <p:cTn id="41" dur="1" fill="hold">
                                              <p:stCondLst>
                                                <p:cond delay="0"/>
                                              </p:stCondLst>
                                            </p:cTn>
                                            <p:tgtEl>
                                              <p:spTgt spid="10"/>
                                            </p:tgtEl>
                                            <p:attrNameLst>
                                              <p:attrName>style.visibility</p:attrName>
                                            </p:attrNameLst>
                                          </p:cBhvr>
                                          <p:to>
                                            <p:strVal val="visible"/>
                                          </p:to>
                                        </p:set>
                                        <p:animEffect transition="in" filter="wheel(1)">
                                          <p:cBhvr>
                                            <p:cTn id="42" dur="800"/>
                                            <p:tgtEl>
                                              <p:spTgt spid="10"/>
                                            </p:tgtEl>
                                          </p:cBhvr>
                                        </p:animEffect>
                                      </p:childTnLst>
                                    </p:cTn>
                                  </p:par>
                                  <p:par>
                                    <p:cTn id="43" presetID="21" presetClass="entr" presetSubtype="1" fill="hold" grpId="0" nodeType="withEffect">
                                      <p:stCondLst>
                                        <p:cond delay="400"/>
                                      </p:stCondLst>
                                      <p:childTnLst>
                                        <p:set>
                                          <p:cBhvr>
                                            <p:cTn id="44" dur="1" fill="hold">
                                              <p:stCondLst>
                                                <p:cond delay="0"/>
                                              </p:stCondLst>
                                            </p:cTn>
                                            <p:tgtEl>
                                              <p:spTgt spid="11"/>
                                            </p:tgtEl>
                                            <p:attrNameLst>
                                              <p:attrName>style.visibility</p:attrName>
                                            </p:attrNameLst>
                                          </p:cBhvr>
                                          <p:to>
                                            <p:strVal val="visible"/>
                                          </p:to>
                                        </p:set>
                                        <p:animEffect transition="in" filter="wheel(1)">
                                          <p:cBhvr>
                                            <p:cTn id="45" dur="800"/>
                                            <p:tgtEl>
                                              <p:spTgt spid="11"/>
                                            </p:tgtEl>
                                          </p:cBhvr>
                                        </p:animEffect>
                                      </p:childTnLst>
                                    </p:cTn>
                                  </p:par>
                                </p:childTnLst>
                              </p:cTn>
                            </p:par>
                            <p:par>
                              <p:cTn id="46" fill="hold">
                                <p:stCondLst>
                                  <p:cond delay="4750"/>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22"/>
                                            </p:tgtEl>
                                            <p:attrNameLst>
                                              <p:attrName>style.visibility</p:attrName>
                                            </p:attrNameLst>
                                          </p:cBhvr>
                                          <p:to>
                                            <p:strVal val="visible"/>
                                          </p:to>
                                        </p:set>
                                        <p:animEffect transition="in" filter="wipe(left)">
                                          <p:cBhvr>
                                            <p:cTn id="49" dur="50"/>
                                            <p:tgtEl>
                                              <p:spTgt spid="22"/>
                                            </p:tgtEl>
                                          </p:cBhvr>
                                        </p:animEffect>
                                      </p:childTnLst>
                                    </p:cTn>
                                  </p:par>
                                  <p:par>
                                    <p:cTn id="50" presetID="36" presetClass="emph" presetSubtype="0" fill="hold" grpId="1" nodeType="withEffect">
                                      <p:stCondLst>
                                        <p:cond delay="0"/>
                                      </p:stCondLst>
                                      <p:iterate type="lt">
                                        <p:tmPct val="30000"/>
                                      </p:iterate>
                                      <p:childTnLst>
                                        <p:animScale>
                                          <p:cBhvr>
                                            <p:cTn id="51" dur="25" autoRev="1" fill="hold">
                                              <p:stCondLst>
                                                <p:cond delay="0"/>
                                              </p:stCondLst>
                                            </p:cTn>
                                            <p:tgtEl>
                                              <p:spTgt spid="22"/>
                                            </p:tgtEl>
                                          </p:cBhvr>
                                          <p:to x="80000" y="100000"/>
                                        </p:animScale>
                                        <p:anim by="(#ppt_w*0.10)" calcmode="lin" valueType="num">
                                          <p:cBhvr>
                                            <p:cTn id="52" dur="25" autoRev="1" fill="hold">
                                              <p:stCondLst>
                                                <p:cond delay="0"/>
                                              </p:stCondLst>
                                            </p:cTn>
                                            <p:tgtEl>
                                              <p:spTgt spid="22"/>
                                            </p:tgtEl>
                                            <p:attrNameLst>
                                              <p:attrName>ppt_x</p:attrName>
                                            </p:attrNameLst>
                                          </p:cBhvr>
                                        </p:anim>
                                        <p:anim by="(-#ppt_w*0.10)" calcmode="lin" valueType="num">
                                          <p:cBhvr>
                                            <p:cTn id="53" dur="25" autoRev="1" fill="hold">
                                              <p:stCondLst>
                                                <p:cond delay="0"/>
                                              </p:stCondLst>
                                            </p:cTn>
                                            <p:tgtEl>
                                              <p:spTgt spid="22"/>
                                            </p:tgtEl>
                                            <p:attrNameLst>
                                              <p:attrName>ppt_y</p:attrName>
                                            </p:attrNameLst>
                                          </p:cBhvr>
                                        </p:anim>
                                        <p:animRot by="-480000">
                                          <p:cBhvr>
                                            <p:cTn id="54" dur="25" autoRev="1" fill="hold">
                                              <p:stCondLst>
                                                <p:cond delay="0"/>
                                              </p:stCondLst>
                                            </p:cTn>
                                            <p:tgtEl>
                                              <p:spTgt spid="22"/>
                                            </p:tgtEl>
                                            <p:attrNameLst>
                                              <p:attrName>r</p:attrName>
                                            </p:attrNameLst>
                                          </p:cBhvr>
                                        </p:animRot>
                                      </p:childTnLst>
                                    </p:cTn>
                                  </p:par>
                                  <p:par>
                                    <p:cTn id="55" presetID="22" presetClass="entr" presetSubtype="8" fill="hold" grpId="0" nodeType="withEffect">
                                      <p:stCondLst>
                                        <p:cond delay="500"/>
                                      </p:stCondLst>
                                      <p:iterate type="lt">
                                        <p:tmPct val="30000"/>
                                      </p:iterate>
                                      <p:childTnLst>
                                        <p:set>
                                          <p:cBhvr>
                                            <p:cTn id="56" dur="1" fill="hold">
                                              <p:stCondLst>
                                                <p:cond delay="0"/>
                                              </p:stCondLst>
                                            </p:cTn>
                                            <p:tgtEl>
                                              <p:spTgt spid="23"/>
                                            </p:tgtEl>
                                            <p:attrNameLst>
                                              <p:attrName>style.visibility</p:attrName>
                                            </p:attrNameLst>
                                          </p:cBhvr>
                                          <p:to>
                                            <p:strVal val="visible"/>
                                          </p:to>
                                        </p:set>
                                        <p:animEffect transition="in" filter="wipe(left)">
                                          <p:cBhvr>
                                            <p:cTn id="57" dur="50"/>
                                            <p:tgtEl>
                                              <p:spTgt spid="23"/>
                                            </p:tgtEl>
                                          </p:cBhvr>
                                        </p:animEffect>
                                      </p:childTnLst>
                                    </p:cTn>
                                  </p:par>
                                  <p:par>
                                    <p:cTn id="58" presetID="36" presetClass="emph" presetSubtype="0" fill="hold" grpId="1" nodeType="withEffect">
                                      <p:stCondLst>
                                        <p:cond delay="500"/>
                                      </p:stCondLst>
                                      <p:iterate type="lt">
                                        <p:tmPct val="30000"/>
                                      </p:iterate>
                                      <p:childTnLst>
                                        <p:animScale>
                                          <p:cBhvr>
                                            <p:cTn id="59" dur="25" autoRev="1" fill="hold">
                                              <p:stCondLst>
                                                <p:cond delay="0"/>
                                              </p:stCondLst>
                                            </p:cTn>
                                            <p:tgtEl>
                                              <p:spTgt spid="23"/>
                                            </p:tgtEl>
                                          </p:cBhvr>
                                          <p:to x="80000" y="100000"/>
                                        </p:animScale>
                                        <p:anim by="(#ppt_w*0.10)" calcmode="lin" valueType="num">
                                          <p:cBhvr>
                                            <p:cTn id="60" dur="25" autoRev="1" fill="hold">
                                              <p:stCondLst>
                                                <p:cond delay="0"/>
                                              </p:stCondLst>
                                            </p:cTn>
                                            <p:tgtEl>
                                              <p:spTgt spid="23"/>
                                            </p:tgtEl>
                                            <p:attrNameLst>
                                              <p:attrName>ppt_x</p:attrName>
                                            </p:attrNameLst>
                                          </p:cBhvr>
                                        </p:anim>
                                        <p:anim by="(-#ppt_w*0.10)" calcmode="lin" valueType="num">
                                          <p:cBhvr>
                                            <p:cTn id="61" dur="25" autoRev="1" fill="hold">
                                              <p:stCondLst>
                                                <p:cond delay="0"/>
                                              </p:stCondLst>
                                            </p:cTn>
                                            <p:tgtEl>
                                              <p:spTgt spid="23"/>
                                            </p:tgtEl>
                                            <p:attrNameLst>
                                              <p:attrName>ppt_y</p:attrName>
                                            </p:attrNameLst>
                                          </p:cBhvr>
                                        </p:anim>
                                        <p:animRot by="-480000">
                                          <p:cBhvr>
                                            <p:cTn id="62" dur="25" autoRev="1" fill="hold">
                                              <p:stCondLst>
                                                <p:cond delay="0"/>
                                              </p:stCondLst>
                                            </p:cTn>
                                            <p:tgtEl>
                                              <p:spTgt spid="23"/>
                                            </p:tgtEl>
                                            <p:attrNameLst>
                                              <p:attrName>r</p:attrName>
                                            </p:attrNameLst>
                                          </p:cBhvr>
                                        </p:animRot>
                                      </p:childTnLst>
                                    </p:cTn>
                                  </p:par>
                                  <p:par>
                                    <p:cTn id="63" presetID="22" presetClass="entr" presetSubtype="8" fill="hold" grpId="0" nodeType="withEffect">
                                      <p:stCondLst>
                                        <p:cond delay="1000"/>
                                      </p:stCondLst>
                                      <p:iterate type="lt">
                                        <p:tmPct val="30000"/>
                                      </p:iterate>
                                      <p:childTnLst>
                                        <p:set>
                                          <p:cBhvr>
                                            <p:cTn id="64" dur="1" fill="hold">
                                              <p:stCondLst>
                                                <p:cond delay="0"/>
                                              </p:stCondLst>
                                            </p:cTn>
                                            <p:tgtEl>
                                              <p:spTgt spid="24"/>
                                            </p:tgtEl>
                                            <p:attrNameLst>
                                              <p:attrName>style.visibility</p:attrName>
                                            </p:attrNameLst>
                                          </p:cBhvr>
                                          <p:to>
                                            <p:strVal val="visible"/>
                                          </p:to>
                                        </p:set>
                                        <p:animEffect transition="in" filter="wipe(left)">
                                          <p:cBhvr>
                                            <p:cTn id="65" dur="50"/>
                                            <p:tgtEl>
                                              <p:spTgt spid="24"/>
                                            </p:tgtEl>
                                          </p:cBhvr>
                                        </p:animEffect>
                                      </p:childTnLst>
                                    </p:cTn>
                                  </p:par>
                                  <p:par>
                                    <p:cTn id="66" presetID="36" presetClass="emph" presetSubtype="0" fill="hold" grpId="1" nodeType="withEffect">
                                      <p:stCondLst>
                                        <p:cond delay="1000"/>
                                      </p:stCondLst>
                                      <p:iterate type="lt">
                                        <p:tmPct val="30000"/>
                                      </p:iterate>
                                      <p:childTnLst>
                                        <p:animScale>
                                          <p:cBhvr>
                                            <p:cTn id="67" dur="25" autoRev="1" fill="hold">
                                              <p:stCondLst>
                                                <p:cond delay="0"/>
                                              </p:stCondLst>
                                            </p:cTn>
                                            <p:tgtEl>
                                              <p:spTgt spid="24"/>
                                            </p:tgtEl>
                                          </p:cBhvr>
                                          <p:to x="80000" y="100000"/>
                                        </p:animScale>
                                        <p:anim by="(#ppt_w*0.10)" calcmode="lin" valueType="num">
                                          <p:cBhvr>
                                            <p:cTn id="68" dur="25" autoRev="1" fill="hold">
                                              <p:stCondLst>
                                                <p:cond delay="0"/>
                                              </p:stCondLst>
                                            </p:cTn>
                                            <p:tgtEl>
                                              <p:spTgt spid="24"/>
                                            </p:tgtEl>
                                            <p:attrNameLst>
                                              <p:attrName>ppt_x</p:attrName>
                                            </p:attrNameLst>
                                          </p:cBhvr>
                                        </p:anim>
                                        <p:anim by="(-#ppt_w*0.10)" calcmode="lin" valueType="num">
                                          <p:cBhvr>
                                            <p:cTn id="69" dur="25" autoRev="1" fill="hold">
                                              <p:stCondLst>
                                                <p:cond delay="0"/>
                                              </p:stCondLst>
                                            </p:cTn>
                                            <p:tgtEl>
                                              <p:spTgt spid="24"/>
                                            </p:tgtEl>
                                            <p:attrNameLst>
                                              <p:attrName>ppt_y</p:attrName>
                                            </p:attrNameLst>
                                          </p:cBhvr>
                                        </p:anim>
                                        <p:animRot by="-480000">
                                          <p:cBhvr>
                                            <p:cTn id="70"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10" grpId="0" animBg="1"/>
          <p:bldP spid="11" grpId="0" animBg="1"/>
          <p:bldP spid="22" grpId="0"/>
          <p:bldP spid="22" grpId="1"/>
          <p:bldP spid="23" grpId="0"/>
          <p:bldP spid="23" grpId="1"/>
          <p:bldP spid="24" grpId="0"/>
          <p:bldP spid="24" grpId="1"/>
          <p:bldP spid="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650"/>
                                </p:stCondLst>
                                <p:childTnLst>
                                  <p:par>
                                    <p:cTn id="14" presetID="2" presetClass="entr" presetSubtype="8" accel="5200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1400" fill="hold"/>
                                            <p:tgtEl>
                                              <p:spTgt spid="25"/>
                                            </p:tgtEl>
                                            <p:attrNameLst>
                                              <p:attrName>ppt_x</p:attrName>
                                            </p:attrNameLst>
                                          </p:cBhvr>
                                          <p:tavLst>
                                            <p:tav tm="0">
                                              <p:val>
                                                <p:strVal val="0-#ppt_w/2"/>
                                              </p:val>
                                            </p:tav>
                                            <p:tav tm="100000">
                                              <p:val>
                                                <p:strVal val="#ppt_x"/>
                                              </p:val>
                                            </p:tav>
                                          </p:tavLst>
                                        </p:anim>
                                        <p:anim calcmode="lin" valueType="num">
                                          <p:cBhvr additive="base">
                                            <p:cTn id="17" dur="1400" fill="hold"/>
                                            <p:tgtEl>
                                              <p:spTgt spid="25"/>
                                            </p:tgtEl>
                                            <p:attrNameLst>
                                              <p:attrName>ppt_y</p:attrName>
                                            </p:attrNameLst>
                                          </p:cBhvr>
                                          <p:tavLst>
                                            <p:tav tm="0">
                                              <p:val>
                                                <p:strVal val="#ppt_y"/>
                                              </p:val>
                                            </p:tav>
                                            <p:tav tm="100000">
                                              <p:val>
                                                <p:strVal val="#ppt_y"/>
                                              </p:val>
                                            </p:tav>
                                          </p:tavLst>
                                        </p:anim>
                                      </p:childTnLst>
                                    </p:cTn>
                                  </p:par>
                                  <p:par>
                                    <p:cTn id="18" presetID="2" presetClass="entr" presetSubtype="1" accel="5200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1400" fill="hold"/>
                                            <p:tgtEl>
                                              <p:spTgt spid="28"/>
                                            </p:tgtEl>
                                            <p:attrNameLst>
                                              <p:attrName>ppt_x</p:attrName>
                                            </p:attrNameLst>
                                          </p:cBhvr>
                                          <p:tavLst>
                                            <p:tav tm="0">
                                              <p:val>
                                                <p:strVal val="#ppt_x"/>
                                              </p:val>
                                            </p:tav>
                                            <p:tav tm="100000">
                                              <p:val>
                                                <p:strVal val="#ppt_x"/>
                                              </p:val>
                                            </p:tav>
                                          </p:tavLst>
                                        </p:anim>
                                        <p:anim calcmode="lin" valueType="num">
                                          <p:cBhvr additive="base">
                                            <p:cTn id="21" dur="1400" fill="hold"/>
                                            <p:tgtEl>
                                              <p:spTgt spid="28"/>
                                            </p:tgtEl>
                                            <p:attrNameLst>
                                              <p:attrName>ppt_y</p:attrName>
                                            </p:attrNameLst>
                                          </p:cBhvr>
                                          <p:tavLst>
                                            <p:tav tm="0">
                                              <p:val>
                                                <p:strVal val="0-#ppt_h/2"/>
                                              </p:val>
                                            </p:tav>
                                            <p:tav tm="100000">
                                              <p:val>
                                                <p:strVal val="#ppt_y"/>
                                              </p:val>
                                            </p:tav>
                                          </p:tavLst>
                                        </p:anim>
                                      </p:childTnLst>
                                    </p:cTn>
                                  </p:par>
                                  <p:par>
                                    <p:cTn id="22" presetID="2" presetClass="entr" presetSubtype="2" accel="52000"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1400" fill="hold"/>
                                            <p:tgtEl>
                                              <p:spTgt spid="31"/>
                                            </p:tgtEl>
                                            <p:attrNameLst>
                                              <p:attrName>ppt_x</p:attrName>
                                            </p:attrNameLst>
                                          </p:cBhvr>
                                          <p:tavLst>
                                            <p:tav tm="0">
                                              <p:val>
                                                <p:strVal val="1+#ppt_w/2"/>
                                              </p:val>
                                            </p:tav>
                                            <p:tav tm="100000">
                                              <p:val>
                                                <p:strVal val="#ppt_x"/>
                                              </p:val>
                                            </p:tav>
                                          </p:tavLst>
                                        </p:anim>
                                        <p:anim calcmode="lin" valueType="num">
                                          <p:cBhvr additive="base">
                                            <p:cTn id="25" dur="1400" fill="hold"/>
                                            <p:tgtEl>
                                              <p:spTgt spid="31"/>
                                            </p:tgtEl>
                                            <p:attrNameLst>
                                              <p:attrName>ppt_y</p:attrName>
                                            </p:attrNameLst>
                                          </p:cBhvr>
                                          <p:tavLst>
                                            <p:tav tm="0">
                                              <p:val>
                                                <p:strVal val="#ppt_y"/>
                                              </p:val>
                                            </p:tav>
                                            <p:tav tm="100000">
                                              <p:val>
                                                <p:strVal val="#ppt_y"/>
                                              </p:val>
                                            </p:tav>
                                          </p:tavLst>
                                        </p:anim>
                                      </p:childTnLst>
                                    </p:cTn>
                                  </p:par>
                                </p:childTnLst>
                              </p:cTn>
                            </p:par>
                            <p:par>
                              <p:cTn id="26" fill="hold">
                                <p:stCondLst>
                                  <p:cond delay="3050"/>
                                </p:stCondLst>
                                <p:childTnLst>
                                  <p:par>
                                    <p:cTn id="27" presetID="16" presetClass="entr" presetSubtype="37"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outVertical)">
                                          <p:cBhvr>
                                            <p:cTn id="29" dur="500"/>
                                            <p:tgtEl>
                                              <p:spTgt spid="20"/>
                                            </p:tgtEl>
                                          </p:cBhvr>
                                        </p:animEffect>
                                      </p:childTnLst>
                                    </p:cTn>
                                  </p:par>
                                  <p:par>
                                    <p:cTn id="30" presetID="16" presetClass="entr" presetSubtype="37"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outVertical)">
                                          <p:cBhvr>
                                            <p:cTn id="32" dur="500"/>
                                            <p:tgtEl>
                                              <p:spTgt spid="9"/>
                                            </p:tgtEl>
                                          </p:cBhvr>
                                        </p:animEffect>
                                      </p:childTnLst>
                                    </p:cTn>
                                  </p:par>
                                  <p:par>
                                    <p:cTn id="33" presetID="16" presetClass="entr" presetSubtype="37"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outVertical)">
                                          <p:cBhvr>
                                            <p:cTn id="35" dur="500"/>
                                            <p:tgtEl>
                                              <p:spTgt spid="21"/>
                                            </p:tgtEl>
                                          </p:cBhvr>
                                        </p:animEffect>
                                      </p:childTnLst>
                                    </p:cTn>
                                  </p:par>
                                </p:childTnLst>
                              </p:cTn>
                            </p:par>
                            <p:par>
                              <p:cTn id="36" fill="hold">
                                <p:stCondLst>
                                  <p:cond delay="3550"/>
                                </p:stCondLst>
                                <p:childTnLst>
                                  <p:par>
                                    <p:cTn id="37" presetID="21" presetClass="entr" presetSubtype="1"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heel(1)">
                                          <p:cBhvr>
                                            <p:cTn id="39" dur="800"/>
                                            <p:tgtEl>
                                              <p:spTgt spid="4"/>
                                            </p:tgtEl>
                                          </p:cBhvr>
                                        </p:animEffect>
                                      </p:childTnLst>
                                    </p:cTn>
                                  </p:par>
                                  <p:par>
                                    <p:cTn id="40" presetID="21" presetClass="entr" presetSubtype="1" fill="hold" grpId="0" nodeType="withEffect">
                                      <p:stCondLst>
                                        <p:cond delay="200"/>
                                      </p:stCondLst>
                                      <p:childTnLst>
                                        <p:set>
                                          <p:cBhvr>
                                            <p:cTn id="41" dur="1" fill="hold">
                                              <p:stCondLst>
                                                <p:cond delay="0"/>
                                              </p:stCondLst>
                                            </p:cTn>
                                            <p:tgtEl>
                                              <p:spTgt spid="10"/>
                                            </p:tgtEl>
                                            <p:attrNameLst>
                                              <p:attrName>style.visibility</p:attrName>
                                            </p:attrNameLst>
                                          </p:cBhvr>
                                          <p:to>
                                            <p:strVal val="visible"/>
                                          </p:to>
                                        </p:set>
                                        <p:animEffect transition="in" filter="wheel(1)">
                                          <p:cBhvr>
                                            <p:cTn id="42" dur="800"/>
                                            <p:tgtEl>
                                              <p:spTgt spid="10"/>
                                            </p:tgtEl>
                                          </p:cBhvr>
                                        </p:animEffect>
                                      </p:childTnLst>
                                    </p:cTn>
                                  </p:par>
                                  <p:par>
                                    <p:cTn id="43" presetID="21" presetClass="entr" presetSubtype="1" fill="hold" grpId="0" nodeType="withEffect">
                                      <p:stCondLst>
                                        <p:cond delay="400"/>
                                      </p:stCondLst>
                                      <p:childTnLst>
                                        <p:set>
                                          <p:cBhvr>
                                            <p:cTn id="44" dur="1" fill="hold">
                                              <p:stCondLst>
                                                <p:cond delay="0"/>
                                              </p:stCondLst>
                                            </p:cTn>
                                            <p:tgtEl>
                                              <p:spTgt spid="11"/>
                                            </p:tgtEl>
                                            <p:attrNameLst>
                                              <p:attrName>style.visibility</p:attrName>
                                            </p:attrNameLst>
                                          </p:cBhvr>
                                          <p:to>
                                            <p:strVal val="visible"/>
                                          </p:to>
                                        </p:set>
                                        <p:animEffect transition="in" filter="wheel(1)">
                                          <p:cBhvr>
                                            <p:cTn id="45" dur="800"/>
                                            <p:tgtEl>
                                              <p:spTgt spid="11"/>
                                            </p:tgtEl>
                                          </p:cBhvr>
                                        </p:animEffect>
                                      </p:childTnLst>
                                    </p:cTn>
                                  </p:par>
                                </p:childTnLst>
                              </p:cTn>
                            </p:par>
                            <p:par>
                              <p:cTn id="46" fill="hold">
                                <p:stCondLst>
                                  <p:cond delay="4750"/>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22"/>
                                            </p:tgtEl>
                                            <p:attrNameLst>
                                              <p:attrName>style.visibility</p:attrName>
                                            </p:attrNameLst>
                                          </p:cBhvr>
                                          <p:to>
                                            <p:strVal val="visible"/>
                                          </p:to>
                                        </p:set>
                                        <p:animEffect transition="in" filter="wipe(left)">
                                          <p:cBhvr>
                                            <p:cTn id="49" dur="50"/>
                                            <p:tgtEl>
                                              <p:spTgt spid="22"/>
                                            </p:tgtEl>
                                          </p:cBhvr>
                                        </p:animEffect>
                                      </p:childTnLst>
                                    </p:cTn>
                                  </p:par>
                                  <p:par>
                                    <p:cTn id="50" presetID="36" presetClass="emph" presetSubtype="0" fill="hold" grpId="1" nodeType="withEffect">
                                      <p:stCondLst>
                                        <p:cond delay="0"/>
                                      </p:stCondLst>
                                      <p:iterate type="lt">
                                        <p:tmPct val="30000"/>
                                      </p:iterate>
                                      <p:childTnLst>
                                        <p:animScale>
                                          <p:cBhvr>
                                            <p:cTn id="51" dur="25" autoRev="1" fill="hold">
                                              <p:stCondLst>
                                                <p:cond delay="0"/>
                                              </p:stCondLst>
                                            </p:cTn>
                                            <p:tgtEl>
                                              <p:spTgt spid="22"/>
                                            </p:tgtEl>
                                          </p:cBhvr>
                                          <p:to x="80000" y="100000"/>
                                        </p:animScale>
                                        <p:anim by="(#ppt_w*0.10)" calcmode="lin" valueType="num">
                                          <p:cBhvr>
                                            <p:cTn id="52" dur="25" autoRev="1" fill="hold">
                                              <p:stCondLst>
                                                <p:cond delay="0"/>
                                              </p:stCondLst>
                                            </p:cTn>
                                            <p:tgtEl>
                                              <p:spTgt spid="22"/>
                                            </p:tgtEl>
                                            <p:attrNameLst>
                                              <p:attrName>ppt_x</p:attrName>
                                            </p:attrNameLst>
                                          </p:cBhvr>
                                        </p:anim>
                                        <p:anim by="(-#ppt_w*0.10)" calcmode="lin" valueType="num">
                                          <p:cBhvr>
                                            <p:cTn id="53" dur="25" autoRev="1" fill="hold">
                                              <p:stCondLst>
                                                <p:cond delay="0"/>
                                              </p:stCondLst>
                                            </p:cTn>
                                            <p:tgtEl>
                                              <p:spTgt spid="22"/>
                                            </p:tgtEl>
                                            <p:attrNameLst>
                                              <p:attrName>ppt_y</p:attrName>
                                            </p:attrNameLst>
                                          </p:cBhvr>
                                        </p:anim>
                                        <p:animRot by="-480000">
                                          <p:cBhvr>
                                            <p:cTn id="54" dur="25" autoRev="1" fill="hold">
                                              <p:stCondLst>
                                                <p:cond delay="0"/>
                                              </p:stCondLst>
                                            </p:cTn>
                                            <p:tgtEl>
                                              <p:spTgt spid="22"/>
                                            </p:tgtEl>
                                            <p:attrNameLst>
                                              <p:attrName>r</p:attrName>
                                            </p:attrNameLst>
                                          </p:cBhvr>
                                        </p:animRot>
                                      </p:childTnLst>
                                    </p:cTn>
                                  </p:par>
                                  <p:par>
                                    <p:cTn id="55" presetID="22" presetClass="entr" presetSubtype="8" fill="hold" grpId="0" nodeType="withEffect">
                                      <p:stCondLst>
                                        <p:cond delay="500"/>
                                      </p:stCondLst>
                                      <p:iterate type="lt">
                                        <p:tmPct val="30000"/>
                                      </p:iterate>
                                      <p:childTnLst>
                                        <p:set>
                                          <p:cBhvr>
                                            <p:cTn id="56" dur="1" fill="hold">
                                              <p:stCondLst>
                                                <p:cond delay="0"/>
                                              </p:stCondLst>
                                            </p:cTn>
                                            <p:tgtEl>
                                              <p:spTgt spid="23"/>
                                            </p:tgtEl>
                                            <p:attrNameLst>
                                              <p:attrName>style.visibility</p:attrName>
                                            </p:attrNameLst>
                                          </p:cBhvr>
                                          <p:to>
                                            <p:strVal val="visible"/>
                                          </p:to>
                                        </p:set>
                                        <p:animEffect transition="in" filter="wipe(left)">
                                          <p:cBhvr>
                                            <p:cTn id="57" dur="50"/>
                                            <p:tgtEl>
                                              <p:spTgt spid="23"/>
                                            </p:tgtEl>
                                          </p:cBhvr>
                                        </p:animEffect>
                                      </p:childTnLst>
                                    </p:cTn>
                                  </p:par>
                                  <p:par>
                                    <p:cTn id="58" presetID="36" presetClass="emph" presetSubtype="0" fill="hold" grpId="1" nodeType="withEffect">
                                      <p:stCondLst>
                                        <p:cond delay="500"/>
                                      </p:stCondLst>
                                      <p:iterate type="lt">
                                        <p:tmPct val="30000"/>
                                      </p:iterate>
                                      <p:childTnLst>
                                        <p:animScale>
                                          <p:cBhvr>
                                            <p:cTn id="59" dur="25" autoRev="1" fill="hold">
                                              <p:stCondLst>
                                                <p:cond delay="0"/>
                                              </p:stCondLst>
                                            </p:cTn>
                                            <p:tgtEl>
                                              <p:spTgt spid="23"/>
                                            </p:tgtEl>
                                          </p:cBhvr>
                                          <p:to x="80000" y="100000"/>
                                        </p:animScale>
                                        <p:anim by="(#ppt_w*0.10)" calcmode="lin" valueType="num">
                                          <p:cBhvr>
                                            <p:cTn id="60" dur="25" autoRev="1" fill="hold">
                                              <p:stCondLst>
                                                <p:cond delay="0"/>
                                              </p:stCondLst>
                                            </p:cTn>
                                            <p:tgtEl>
                                              <p:spTgt spid="23"/>
                                            </p:tgtEl>
                                            <p:attrNameLst>
                                              <p:attrName>ppt_x</p:attrName>
                                            </p:attrNameLst>
                                          </p:cBhvr>
                                        </p:anim>
                                        <p:anim by="(-#ppt_w*0.10)" calcmode="lin" valueType="num">
                                          <p:cBhvr>
                                            <p:cTn id="61" dur="25" autoRev="1" fill="hold">
                                              <p:stCondLst>
                                                <p:cond delay="0"/>
                                              </p:stCondLst>
                                            </p:cTn>
                                            <p:tgtEl>
                                              <p:spTgt spid="23"/>
                                            </p:tgtEl>
                                            <p:attrNameLst>
                                              <p:attrName>ppt_y</p:attrName>
                                            </p:attrNameLst>
                                          </p:cBhvr>
                                        </p:anim>
                                        <p:animRot by="-480000">
                                          <p:cBhvr>
                                            <p:cTn id="62" dur="25" autoRev="1" fill="hold">
                                              <p:stCondLst>
                                                <p:cond delay="0"/>
                                              </p:stCondLst>
                                            </p:cTn>
                                            <p:tgtEl>
                                              <p:spTgt spid="23"/>
                                            </p:tgtEl>
                                            <p:attrNameLst>
                                              <p:attrName>r</p:attrName>
                                            </p:attrNameLst>
                                          </p:cBhvr>
                                        </p:animRot>
                                      </p:childTnLst>
                                    </p:cTn>
                                  </p:par>
                                  <p:par>
                                    <p:cTn id="63" presetID="22" presetClass="entr" presetSubtype="8" fill="hold" grpId="0" nodeType="withEffect">
                                      <p:stCondLst>
                                        <p:cond delay="1000"/>
                                      </p:stCondLst>
                                      <p:iterate type="lt">
                                        <p:tmPct val="30000"/>
                                      </p:iterate>
                                      <p:childTnLst>
                                        <p:set>
                                          <p:cBhvr>
                                            <p:cTn id="64" dur="1" fill="hold">
                                              <p:stCondLst>
                                                <p:cond delay="0"/>
                                              </p:stCondLst>
                                            </p:cTn>
                                            <p:tgtEl>
                                              <p:spTgt spid="24"/>
                                            </p:tgtEl>
                                            <p:attrNameLst>
                                              <p:attrName>style.visibility</p:attrName>
                                            </p:attrNameLst>
                                          </p:cBhvr>
                                          <p:to>
                                            <p:strVal val="visible"/>
                                          </p:to>
                                        </p:set>
                                        <p:animEffect transition="in" filter="wipe(left)">
                                          <p:cBhvr>
                                            <p:cTn id="65" dur="50"/>
                                            <p:tgtEl>
                                              <p:spTgt spid="24"/>
                                            </p:tgtEl>
                                          </p:cBhvr>
                                        </p:animEffect>
                                      </p:childTnLst>
                                    </p:cTn>
                                  </p:par>
                                  <p:par>
                                    <p:cTn id="66" presetID="36" presetClass="emph" presetSubtype="0" fill="hold" grpId="1" nodeType="withEffect">
                                      <p:stCondLst>
                                        <p:cond delay="1000"/>
                                      </p:stCondLst>
                                      <p:iterate type="lt">
                                        <p:tmPct val="30000"/>
                                      </p:iterate>
                                      <p:childTnLst>
                                        <p:animScale>
                                          <p:cBhvr>
                                            <p:cTn id="67" dur="25" autoRev="1" fill="hold">
                                              <p:stCondLst>
                                                <p:cond delay="0"/>
                                              </p:stCondLst>
                                            </p:cTn>
                                            <p:tgtEl>
                                              <p:spTgt spid="24"/>
                                            </p:tgtEl>
                                          </p:cBhvr>
                                          <p:to x="80000" y="100000"/>
                                        </p:animScale>
                                        <p:anim by="(#ppt_w*0.10)" calcmode="lin" valueType="num">
                                          <p:cBhvr>
                                            <p:cTn id="68" dur="25" autoRev="1" fill="hold">
                                              <p:stCondLst>
                                                <p:cond delay="0"/>
                                              </p:stCondLst>
                                            </p:cTn>
                                            <p:tgtEl>
                                              <p:spTgt spid="24"/>
                                            </p:tgtEl>
                                            <p:attrNameLst>
                                              <p:attrName>ppt_x</p:attrName>
                                            </p:attrNameLst>
                                          </p:cBhvr>
                                        </p:anim>
                                        <p:anim by="(-#ppt_w*0.10)" calcmode="lin" valueType="num">
                                          <p:cBhvr>
                                            <p:cTn id="69" dur="25" autoRev="1" fill="hold">
                                              <p:stCondLst>
                                                <p:cond delay="0"/>
                                              </p:stCondLst>
                                            </p:cTn>
                                            <p:tgtEl>
                                              <p:spTgt spid="24"/>
                                            </p:tgtEl>
                                            <p:attrNameLst>
                                              <p:attrName>ppt_y</p:attrName>
                                            </p:attrNameLst>
                                          </p:cBhvr>
                                        </p:anim>
                                        <p:animRot by="-480000">
                                          <p:cBhvr>
                                            <p:cTn id="70"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10" grpId="0" animBg="1"/>
          <p:bldP spid="11" grpId="0" animBg="1"/>
          <p:bldP spid="22" grpId="0"/>
          <p:bldP spid="22" grpId="1"/>
          <p:bldP spid="23" grpId="0"/>
          <p:bldP spid="23" grpId="1"/>
          <p:bldP spid="24" grpId="0"/>
          <p:bldP spid="24" grpId="1"/>
          <p:bldP spid="9" grpId="0"/>
          <p:bldP spid="20" grpId="0"/>
          <p:bldP spid="21"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8550835" y="4957566"/>
            <a:ext cx="1538014" cy="1574996"/>
            <a:chOff x="5528177" y="3619500"/>
            <a:chExt cx="3565023" cy="3650745"/>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21" name="椭圆 20"/>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6028042" y="4589381"/>
            <a:ext cx="3160670" cy="3235354"/>
            <a:chOff x="2160003" y="2746644"/>
            <a:chExt cx="3526233" cy="3609554"/>
          </a:xfrm>
        </p:grpSpPr>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24" name="椭圆 23"/>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79001" y="4065375"/>
            <a:ext cx="5453266" cy="5584392"/>
            <a:chOff x="5528177" y="3619500"/>
            <a:chExt cx="3565023" cy="3650745"/>
          </a:xfrm>
        </p:grpSpPr>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27" name="椭圆 26"/>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1645622" y="4589381"/>
            <a:ext cx="3160670" cy="3235354"/>
            <a:chOff x="2160003" y="2746644"/>
            <a:chExt cx="3526233" cy="3609554"/>
          </a:xfrm>
        </p:grpSpPr>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30" name="椭圆 29"/>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4257089" y="1624069"/>
            <a:ext cx="4083169" cy="769441"/>
          </a:xfrm>
          <a:prstGeom prst="rect">
            <a:avLst/>
          </a:prstGeom>
          <a:noFill/>
        </p:spPr>
        <p:txBody>
          <a:bodyPr wrap="none" rtlCol="0">
            <a:spAutoFit/>
          </a:bodyPr>
          <a:lstStyle/>
          <a:p>
            <a:pPr algn="ctr"/>
            <a:r>
              <a:rPr lang="zh-CN" altLang="en-US" sz="4400" dirty="0">
                <a:solidFill>
                  <a:schemeClr val="bg2">
                    <a:lumMod val="50000"/>
                  </a:schemeClr>
                </a:solidFill>
                <a:latin typeface="微软雅黑" panose="020B0503020204020204" pitchFamily="34" charset="-122"/>
                <a:ea typeface="微软雅黑" panose="020B0503020204020204" pitchFamily="34" charset="-122"/>
              </a:rPr>
              <a:t>感谢您的聆听</a:t>
            </a:r>
            <a:r>
              <a:rPr lang="zh-CN" altLang="en-US" sz="4000" dirty="0">
                <a:solidFill>
                  <a:schemeClr val="bg2">
                    <a:lumMod val="50000"/>
                  </a:schemeClr>
                </a:solidFill>
                <a:latin typeface="微软雅黑" panose="020B0503020204020204" pitchFamily="34" charset="-122"/>
                <a:ea typeface="微软雅黑" panose="020B0503020204020204" pitchFamily="34" charset="-122"/>
              </a:rPr>
              <a:t>！</a:t>
            </a:r>
          </a:p>
        </p:txBody>
      </p:sp>
      <p:sp>
        <p:nvSpPr>
          <p:cNvPr id="33" name="矩形 32"/>
          <p:cNvSpPr/>
          <p:nvPr/>
        </p:nvSpPr>
        <p:spPr>
          <a:xfrm>
            <a:off x="2738240" y="2930206"/>
            <a:ext cx="7747501" cy="338554"/>
          </a:xfrm>
          <a:prstGeom prst="rect">
            <a:avLst/>
          </a:prstGeom>
        </p:spPr>
        <p:txBody>
          <a:bodyPr wrap="square">
            <a:spAutoFit/>
          </a:bodyPr>
          <a:lstStyle/>
          <a:p>
            <a:pPr defTabSz="1219627" fontAlgn="auto">
              <a:spcBef>
                <a:spcPts val="0"/>
              </a:spcBef>
              <a:spcAft>
                <a:spcPts val="0"/>
              </a:spcAft>
              <a:defRPr/>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部门：市场销售部           汇报人</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a:t>
            </a:r>
            <a:r>
              <a:rPr lang="en-US" altLang="zh-CN" sz="1600" dirty="0" smtClean="0">
                <a:solidFill>
                  <a:schemeClr val="bg2">
                    <a:lumMod val="50000"/>
                  </a:schemeClr>
                </a:solidFill>
                <a:latin typeface="微软雅黑" panose="020B0503020204020204" pitchFamily="34" charset="-122"/>
                <a:ea typeface="微软雅黑" panose="020B0503020204020204" pitchFamily="34" charset="-122"/>
              </a:rPr>
              <a:t>XXX</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          </a:t>
            </a:r>
            <a:r>
              <a:rPr lang="zh-CN" altLang="en-US" sz="1600" dirty="0">
                <a:solidFill>
                  <a:schemeClr val="bg2">
                    <a:lumMod val="50000"/>
                  </a:schemeClr>
                </a:solidFill>
                <a:latin typeface="微软雅黑" panose="020B0503020204020204" pitchFamily="34" charset="-122"/>
                <a:ea typeface="微软雅黑" panose="020B0503020204020204" pitchFamily="34" charset="-122"/>
              </a:rPr>
              <a:t>汇报时间：</a:t>
            </a:r>
            <a:r>
              <a:rPr lang="en-US" altLang="zh-CN" sz="1600" dirty="0">
                <a:solidFill>
                  <a:schemeClr val="bg2">
                    <a:lumMod val="50000"/>
                  </a:schemeClr>
                </a:solidFill>
                <a:latin typeface="微软雅黑" panose="020B0503020204020204" pitchFamily="34" charset="-122"/>
                <a:ea typeface="微软雅黑" panose="020B0503020204020204" pitchFamily="34" charset="-122"/>
              </a:rPr>
              <a:t>20XX</a:t>
            </a:r>
            <a:r>
              <a:rPr lang="zh-CN" altLang="en-US" sz="1600" dirty="0">
                <a:solidFill>
                  <a:schemeClr val="bg2">
                    <a:lumMod val="50000"/>
                  </a:schemeClr>
                </a:solidFill>
                <a:latin typeface="微软雅黑" panose="020B0503020204020204" pitchFamily="34" charset="-122"/>
                <a:ea typeface="微软雅黑" panose="020B0503020204020204" pitchFamily="34" charset="-122"/>
              </a:rPr>
              <a:t>年</a:t>
            </a:r>
            <a:r>
              <a:rPr lang="en-US" altLang="zh-CN" sz="1600" dirty="0">
                <a:solidFill>
                  <a:schemeClr val="bg2">
                    <a:lumMod val="50000"/>
                  </a:schemeClr>
                </a:solidFill>
                <a:latin typeface="微软雅黑" panose="020B0503020204020204" pitchFamily="34" charset="-122"/>
                <a:ea typeface="微软雅黑" panose="020B0503020204020204" pitchFamily="34" charset="-122"/>
              </a:rPr>
              <a:t>XX</a:t>
            </a:r>
            <a:r>
              <a:rPr lang="zh-CN" altLang="en-US" sz="1600" dirty="0">
                <a:solidFill>
                  <a:schemeClr val="bg2">
                    <a:lumMod val="50000"/>
                  </a:schemeClr>
                </a:solidFill>
                <a:latin typeface="微软雅黑" panose="020B0503020204020204" pitchFamily="34" charset="-122"/>
                <a:ea typeface="微软雅黑" panose="020B0503020204020204" pitchFamily="34" charset="-122"/>
              </a:rPr>
              <a:t>月</a:t>
            </a:r>
            <a:r>
              <a:rPr lang="en-US" altLang="zh-CN" sz="1600" dirty="0">
                <a:solidFill>
                  <a:schemeClr val="bg2">
                    <a:lumMod val="50000"/>
                  </a:schemeClr>
                </a:solidFill>
                <a:latin typeface="微软雅黑" panose="020B0503020204020204" pitchFamily="34" charset="-122"/>
                <a:ea typeface="微软雅黑" panose="020B0503020204020204" pitchFamily="34" charset="-122"/>
              </a:rPr>
              <a:t>XX</a:t>
            </a:r>
            <a:r>
              <a:rPr lang="zh-CN" altLang="en-US" sz="1600" dirty="0">
                <a:solidFill>
                  <a:schemeClr val="bg2">
                    <a:lumMod val="50000"/>
                  </a:schemeClr>
                </a:solidFill>
                <a:latin typeface="微软雅黑" panose="020B0503020204020204" pitchFamily="34" charset="-122"/>
                <a:ea typeface="微软雅黑" panose="020B0503020204020204" pitchFamily="34" charset="-122"/>
              </a:rPr>
              <a:t>日</a:t>
            </a:r>
          </a:p>
        </p:txBody>
      </p:sp>
      <p:cxnSp>
        <p:nvCxnSpPr>
          <p:cNvPr id="34" name="直接连接符 33"/>
          <p:cNvCxnSpPr/>
          <p:nvPr/>
        </p:nvCxnSpPr>
        <p:spPr>
          <a:xfrm flipV="1">
            <a:off x="3385257" y="2570123"/>
            <a:ext cx="5998356" cy="21816"/>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738240" y="1352550"/>
            <a:ext cx="7034220" cy="2069342"/>
          </a:xfrm>
          <a:prstGeom prst="rect">
            <a:avLst/>
          </a:prstGeom>
          <a:noFill/>
          <a:ln w="571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645622" y="4957566"/>
            <a:ext cx="1538014" cy="1574996"/>
            <a:chOff x="5528177" y="3619500"/>
            <a:chExt cx="3565023" cy="3650745"/>
          </a:xfrm>
        </p:grpSpPr>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38" name="椭圆 37"/>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97866727"/>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ppt_x"/>
                                          </p:val>
                                        </p:tav>
                                        <p:tav tm="100000">
                                          <p:val>
                                            <p:strVal val="#ppt_x"/>
                                          </p:val>
                                        </p:tav>
                                      </p:tavLst>
                                    </p:anim>
                                    <p:anim calcmode="lin" valueType="num">
                                      <p:cBhvr additive="base">
                                        <p:cTn id="8" dur="10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3" decel="50000" fill="hold" nodeType="withEffect">
                                  <p:stCondLst>
                                    <p:cond delay="3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9" decel="50000" fill="hold"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000" fill="hold"/>
                                        <p:tgtEl>
                                          <p:spTgt spid="28"/>
                                        </p:tgtEl>
                                        <p:attrNameLst>
                                          <p:attrName>ppt_x</p:attrName>
                                        </p:attrNameLst>
                                      </p:cBhvr>
                                      <p:tavLst>
                                        <p:tav tm="0">
                                          <p:val>
                                            <p:strVal val="0-#ppt_w/2"/>
                                          </p:val>
                                        </p:tav>
                                        <p:tav tm="100000">
                                          <p:val>
                                            <p:strVal val="#ppt_x"/>
                                          </p:val>
                                        </p:tav>
                                      </p:tavLst>
                                    </p:anim>
                                    <p:anim calcmode="lin" valueType="num">
                                      <p:cBhvr additive="base">
                                        <p:cTn id="16" dur="10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9" decel="50000" fill="hold"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000" fill="hold"/>
                                        <p:tgtEl>
                                          <p:spTgt spid="36"/>
                                        </p:tgtEl>
                                        <p:attrNameLst>
                                          <p:attrName>ppt_x</p:attrName>
                                        </p:attrNameLst>
                                      </p:cBhvr>
                                      <p:tavLst>
                                        <p:tav tm="0">
                                          <p:val>
                                            <p:strVal val="0-#ppt_w/2"/>
                                          </p:val>
                                        </p:tav>
                                        <p:tav tm="100000">
                                          <p:val>
                                            <p:strVal val="#ppt_x"/>
                                          </p:val>
                                        </p:tav>
                                      </p:tavLst>
                                    </p:anim>
                                    <p:anim calcmode="lin" valueType="num">
                                      <p:cBhvr additive="base">
                                        <p:cTn id="20" dur="1000" fill="hold"/>
                                        <p:tgtEl>
                                          <p:spTgt spid="36"/>
                                        </p:tgtEl>
                                        <p:attrNameLst>
                                          <p:attrName>ppt_y</p:attrName>
                                        </p:attrNameLst>
                                      </p:cBhvr>
                                      <p:tavLst>
                                        <p:tav tm="0">
                                          <p:val>
                                            <p:strVal val="0-#ppt_h/2"/>
                                          </p:val>
                                        </p:tav>
                                        <p:tav tm="100000">
                                          <p:val>
                                            <p:strVal val="#ppt_y"/>
                                          </p:val>
                                        </p:tav>
                                      </p:tavLst>
                                    </p:anim>
                                  </p:childTnLst>
                                </p:cTn>
                              </p:par>
                              <p:par>
                                <p:cTn id="21" presetID="2" presetClass="entr" presetSubtype="3" decel="50000" fill="hold" nodeType="withEffect">
                                  <p:stCondLst>
                                    <p:cond delay="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1" presetClass="entr" presetSubtype="1"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heel(1)">
                                      <p:cBhvr>
                                        <p:cTn id="28" dur="2000"/>
                                        <p:tgtEl>
                                          <p:spTgt spid="35"/>
                                        </p:tgtEl>
                                      </p:cBhvr>
                                    </p:animEffect>
                                  </p:childTnLst>
                                </p:cTn>
                              </p:par>
                            </p:childTnLst>
                          </p:cTn>
                        </p:par>
                        <p:par>
                          <p:cTn id="29" fill="hold">
                            <p:stCondLst>
                              <p:cond delay="3500"/>
                            </p:stCondLst>
                            <p:childTnLst>
                              <p:par>
                                <p:cTn id="30" presetID="2" presetClass="entr" presetSubtype="12" fill="hold" grpId="0" nodeType="afterEffect">
                                  <p:stCondLst>
                                    <p:cond delay="0"/>
                                  </p:stCondLst>
                                  <p:iterate type="lt">
                                    <p:tmPct val="10000"/>
                                  </p:iterate>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700" fill="hold"/>
                                        <p:tgtEl>
                                          <p:spTgt spid="31"/>
                                        </p:tgtEl>
                                        <p:attrNameLst>
                                          <p:attrName>ppt_x</p:attrName>
                                        </p:attrNameLst>
                                      </p:cBhvr>
                                      <p:tavLst>
                                        <p:tav tm="0">
                                          <p:val>
                                            <p:strVal val="0-#ppt_w/2"/>
                                          </p:val>
                                        </p:tav>
                                        <p:tav tm="100000">
                                          <p:val>
                                            <p:strVal val="#ppt_x"/>
                                          </p:val>
                                        </p:tav>
                                      </p:tavLst>
                                    </p:anim>
                                    <p:anim calcmode="lin" valueType="num">
                                      <p:cBhvr additive="base">
                                        <p:cTn id="33" dur="700" fill="hold"/>
                                        <p:tgtEl>
                                          <p:spTgt spid="31"/>
                                        </p:tgtEl>
                                        <p:attrNameLst>
                                          <p:attrName>ppt_y</p:attrName>
                                        </p:attrNameLst>
                                      </p:cBhvr>
                                      <p:tavLst>
                                        <p:tav tm="0">
                                          <p:val>
                                            <p:strVal val="1+#ppt_h/2"/>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0-#ppt_w/2"/>
                                          </p:val>
                                        </p:tav>
                                        <p:tav tm="100000">
                                          <p:val>
                                            <p:strVal val="#ppt_x"/>
                                          </p:val>
                                        </p:tav>
                                      </p:tavLst>
                                    </p:anim>
                                    <p:anim calcmode="lin" valueType="num">
                                      <p:cBhvr additive="base">
                                        <p:cTn id="37" dur="500" fill="hold"/>
                                        <p:tgtEl>
                                          <p:spTgt spid="34"/>
                                        </p:tgtEl>
                                        <p:attrNameLst>
                                          <p:attrName>ppt_y</p:attrName>
                                        </p:attrNameLst>
                                      </p:cBhvr>
                                      <p:tavLst>
                                        <p:tav tm="0">
                                          <p:val>
                                            <p:strVal val="#ppt_y"/>
                                          </p:val>
                                        </p:tav>
                                        <p:tav tm="100000">
                                          <p:val>
                                            <p:strVal val="#ppt_y"/>
                                          </p:val>
                                        </p:tav>
                                      </p:tavLst>
                                    </p:anim>
                                  </p:childTnLst>
                                </p:cTn>
                              </p:par>
                            </p:childTnLst>
                          </p:cTn>
                        </p:par>
                        <p:par>
                          <p:cTn id="38" fill="hold">
                            <p:stCondLst>
                              <p:cond delay="4620"/>
                            </p:stCondLst>
                            <p:childTnLst>
                              <p:par>
                                <p:cTn id="39" presetID="2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44138" y="2543560"/>
            <a:ext cx="3563472" cy="3647674"/>
            <a:chOff x="-412055" y="-2182172"/>
            <a:chExt cx="3563472" cy="3647674"/>
          </a:xfrm>
        </p:grpSpPr>
        <p:grpSp>
          <p:nvGrpSpPr>
            <p:cNvPr id="6" name="组合 5"/>
            <p:cNvGrpSpPr/>
            <p:nvPr/>
          </p:nvGrpSpPr>
          <p:grpSpPr>
            <a:xfrm>
              <a:off x="-412055" y="-2182172"/>
              <a:ext cx="3563472" cy="3647674"/>
              <a:chOff x="2160003" y="2746644"/>
              <a:chExt cx="3526233" cy="3609554"/>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9" name="椭圆 8"/>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37881" y="-1896666"/>
              <a:ext cx="800219" cy="830997"/>
            </a:xfrm>
            <a:prstGeom prst="rect">
              <a:avLst/>
            </a:prstGeom>
            <a:noFill/>
          </p:spPr>
          <p:txBody>
            <a:bodyPr wrap="none" rtlCol="0">
              <a:spAutoFit/>
            </a:bodyPr>
            <a:lstStyle/>
            <a:p>
              <a:r>
                <a:rPr lang="en-US" altLang="zh-CN" sz="4800" dirty="0">
                  <a:solidFill>
                    <a:schemeClr val="bg1"/>
                  </a:solidFill>
                  <a:latin typeface="DFGothic-EB" panose="02010609010101010101" pitchFamily="1" charset="-128"/>
                  <a:ea typeface="DFGothic-EB" panose="02010609010101010101" pitchFamily="1" charset="-128"/>
                </a:rPr>
                <a:t>01</a:t>
              </a:r>
              <a:endParaRPr lang="zh-CN" altLang="en-US" sz="4800" dirty="0">
                <a:solidFill>
                  <a:schemeClr val="bg1"/>
                </a:solidFill>
                <a:latin typeface="DFGothic-EB" panose="02010609010101010101" pitchFamily="1" charset="-128"/>
                <a:ea typeface="DFGothic-EB" panose="02010609010101010101" pitchFamily="1" charset="-128"/>
              </a:endParaRPr>
            </a:p>
          </p:txBody>
        </p:sp>
      </p:grpSp>
      <p:sp>
        <p:nvSpPr>
          <p:cNvPr id="10" name="TextBox 11"/>
          <p:cNvSpPr txBox="1"/>
          <p:nvPr/>
        </p:nvSpPr>
        <p:spPr>
          <a:xfrm>
            <a:off x="5692528" y="2637565"/>
            <a:ext cx="3570208" cy="769441"/>
          </a:xfrm>
          <a:prstGeom prst="rect">
            <a:avLst/>
          </a:prstGeom>
          <a:noFill/>
        </p:spPr>
        <p:txBody>
          <a:bodyPr wrap="none" rtlCol="0">
            <a:spAutoFit/>
          </a:bodyPr>
          <a:lstStyle/>
          <a:p>
            <a:pPr marL="0" lvl="1"/>
            <a:r>
              <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rPr>
              <a:t>年度工作汇报</a:t>
            </a:r>
            <a:endParaRPr lang="en-US" altLang="zh-CN"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flipV="1">
            <a:off x="5225148" y="2496459"/>
            <a:ext cx="14604" cy="1662218"/>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TextBox 24"/>
          <p:cNvSpPr txBox="1"/>
          <p:nvPr/>
        </p:nvSpPr>
        <p:spPr>
          <a:xfrm>
            <a:off x="5656681" y="3448264"/>
            <a:ext cx="1898010"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团队成员介绍</a:t>
            </a:r>
          </a:p>
        </p:txBody>
      </p:sp>
      <p:sp>
        <p:nvSpPr>
          <p:cNvPr id="13" name="TextBox 26"/>
          <p:cNvSpPr txBox="1"/>
          <p:nvPr/>
        </p:nvSpPr>
        <p:spPr>
          <a:xfrm>
            <a:off x="7477632" y="3456897"/>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年度工作概述</a:t>
            </a:r>
          </a:p>
        </p:txBody>
      </p:sp>
      <p:sp>
        <p:nvSpPr>
          <p:cNvPr id="14" name="TextBox 24"/>
          <p:cNvSpPr txBox="1"/>
          <p:nvPr/>
        </p:nvSpPr>
        <p:spPr>
          <a:xfrm>
            <a:off x="5656681" y="3867211"/>
            <a:ext cx="1898010"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重点工作汇报</a:t>
            </a:r>
          </a:p>
        </p:txBody>
      </p:sp>
      <p:sp>
        <p:nvSpPr>
          <p:cNvPr id="15" name="TextBox 26"/>
          <p:cNvSpPr txBox="1"/>
          <p:nvPr/>
        </p:nvSpPr>
        <p:spPr>
          <a:xfrm>
            <a:off x="7477632" y="3875844"/>
            <a:ext cx="2005248" cy="327635"/>
          </a:xfrm>
          <a:prstGeom prst="rect">
            <a:avLst/>
          </a:prstGeom>
          <a:noFill/>
        </p:spPr>
        <p:txBody>
          <a:bodyPr wrap="square" lIns="80625" tIns="40313" rIns="80625" bIns="40313"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团队工作建设</a:t>
            </a:r>
          </a:p>
        </p:txBody>
      </p:sp>
    </p:spTree>
    <p:extLst>
      <p:ext uri="{BB962C8B-B14F-4D97-AF65-F5344CB8AC3E}">
        <p14:creationId xmlns:p14="http://schemas.microsoft.com/office/powerpoint/2010/main" val="2454363069"/>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nodeType="after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8" dur="2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par>
                              <p:cTn id="13" fill="hold">
                                <p:stCondLst>
                                  <p:cond delay="2500"/>
                                </p:stCondLst>
                                <p:childTnLst>
                                  <p:par>
                                    <p:cTn id="14" presetID="52" presetClass="entr" presetSubtype="0"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Scale>
                                          <p:cBhvr>
                                            <p:cTn id="16"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0"/>
                                            </p:tgtEl>
                                            <p:attrNameLst>
                                              <p:attrName>ppt_x</p:attrName>
                                              <p:attrName>ppt_y</p:attrName>
                                            </p:attrNameLst>
                                          </p:cBhvr>
                                        </p:animMotion>
                                        <p:animEffect transition="in" filter="fade">
                                          <p:cBhvr>
                                            <p:cTn id="18" dur="1000"/>
                                            <p:tgtEl>
                                              <p:spTgt spid="10"/>
                                            </p:tgtEl>
                                          </p:cBhvr>
                                        </p:animEffect>
                                      </p:childTnLst>
                                    </p:cTn>
                                  </p:par>
                                </p:childTnLst>
                              </p:cTn>
                            </p:par>
                            <p:par>
                              <p:cTn id="19" fill="hold">
                                <p:stCondLst>
                                  <p:cond delay="4000"/>
                                </p:stCondLst>
                                <p:childTnLst>
                                  <p:par>
                                    <p:cTn id="20" presetID="50" presetClass="entr" presetSubtype="0"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strVal val="#ppt_w+.3"/>
                                              </p:val>
                                            </p:tav>
                                            <p:tav tm="100000">
                                              <p:val>
                                                <p:strVal val="#ppt_w"/>
                                              </p:val>
                                            </p:tav>
                                          </p:tavLst>
                                        </p:anim>
                                        <p:anim calcmode="lin" valueType="num">
                                          <p:cBhvr>
                                            <p:cTn id="23" dur="1000" fill="hold"/>
                                            <p:tgtEl>
                                              <p:spTgt spid="12"/>
                                            </p:tgtEl>
                                            <p:attrNameLst>
                                              <p:attrName>ppt_h</p:attrName>
                                            </p:attrNameLst>
                                          </p:cBhvr>
                                          <p:tavLst>
                                            <p:tav tm="0">
                                              <p:val>
                                                <p:strVal val="#ppt_h"/>
                                              </p:val>
                                            </p:tav>
                                            <p:tav tm="100000">
                                              <p:val>
                                                <p:strVal val="#ppt_h"/>
                                              </p:val>
                                            </p:tav>
                                          </p:tavLst>
                                        </p:anim>
                                        <p:animEffect transition="in" filter="fade">
                                          <p:cBhvr>
                                            <p:cTn id="24" dur="1000"/>
                                            <p:tgtEl>
                                              <p:spTgt spid="12"/>
                                            </p:tgtEl>
                                          </p:cBhvr>
                                        </p:animEffect>
                                      </p:childTnLst>
                                    </p:cTn>
                                  </p:par>
                                  <p:par>
                                    <p:cTn id="25" presetID="50" presetClass="entr" presetSubtype="0" decel="100000" fill="hold" grpId="0" nodeType="withEffect">
                                      <p:stCondLst>
                                        <p:cond delay="4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strVal val="#ppt_w+.3"/>
                                              </p:val>
                                            </p:tav>
                                            <p:tav tm="100000">
                                              <p:val>
                                                <p:strVal val="#ppt_w"/>
                                              </p:val>
                                            </p:tav>
                                          </p:tavLst>
                                        </p:anim>
                                        <p:anim calcmode="lin" valueType="num">
                                          <p:cBhvr>
                                            <p:cTn id="28" dur="1000" fill="hold"/>
                                            <p:tgtEl>
                                              <p:spTgt spid="13"/>
                                            </p:tgtEl>
                                            <p:attrNameLst>
                                              <p:attrName>ppt_h</p:attrName>
                                            </p:attrNameLst>
                                          </p:cBhvr>
                                          <p:tavLst>
                                            <p:tav tm="0">
                                              <p:val>
                                                <p:strVal val="#ppt_h"/>
                                              </p:val>
                                            </p:tav>
                                            <p:tav tm="100000">
                                              <p:val>
                                                <p:strVal val="#ppt_h"/>
                                              </p:val>
                                            </p:tav>
                                          </p:tavLst>
                                        </p:anim>
                                        <p:animEffect transition="in" filter="fade">
                                          <p:cBhvr>
                                            <p:cTn id="29" dur="1000"/>
                                            <p:tgtEl>
                                              <p:spTgt spid="13"/>
                                            </p:tgtEl>
                                          </p:cBhvr>
                                        </p:animEffect>
                                      </p:childTnLst>
                                    </p:cTn>
                                  </p:par>
                                </p:childTnLst>
                              </p:cTn>
                            </p:par>
                            <p:par>
                              <p:cTn id="30" fill="hold">
                                <p:stCondLst>
                                  <p:cond delay="5400"/>
                                </p:stCondLst>
                                <p:childTnLst>
                                  <p:par>
                                    <p:cTn id="31" presetID="50" presetClass="entr" presetSubtype="0" decel="10000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strVal val="#ppt_w+.3"/>
                                              </p:val>
                                            </p:tav>
                                            <p:tav tm="100000">
                                              <p:val>
                                                <p:strVal val="#ppt_w"/>
                                              </p:val>
                                            </p:tav>
                                          </p:tavLst>
                                        </p:anim>
                                        <p:anim calcmode="lin" valueType="num">
                                          <p:cBhvr>
                                            <p:cTn id="34" dur="1000" fill="hold"/>
                                            <p:tgtEl>
                                              <p:spTgt spid="14"/>
                                            </p:tgtEl>
                                            <p:attrNameLst>
                                              <p:attrName>ppt_h</p:attrName>
                                            </p:attrNameLst>
                                          </p:cBhvr>
                                          <p:tavLst>
                                            <p:tav tm="0">
                                              <p:val>
                                                <p:strVal val="#ppt_h"/>
                                              </p:val>
                                            </p:tav>
                                            <p:tav tm="100000">
                                              <p:val>
                                                <p:strVal val="#ppt_h"/>
                                              </p:val>
                                            </p:tav>
                                          </p:tavLst>
                                        </p:anim>
                                        <p:animEffect transition="in" filter="fade">
                                          <p:cBhvr>
                                            <p:cTn id="35" dur="1000"/>
                                            <p:tgtEl>
                                              <p:spTgt spid="14"/>
                                            </p:tgtEl>
                                          </p:cBhvr>
                                        </p:animEffect>
                                      </p:childTnLst>
                                    </p:cTn>
                                  </p:par>
                                  <p:par>
                                    <p:cTn id="36" presetID="50" presetClass="entr" presetSubtype="0" decel="100000" fill="hold" grpId="0" nodeType="withEffect">
                                      <p:stCondLst>
                                        <p:cond delay="400"/>
                                      </p:stCondLst>
                                      <p:childTnLst>
                                        <p:set>
                                          <p:cBhvr>
                                            <p:cTn id="37" dur="1" fill="hold">
                                              <p:stCondLst>
                                                <p:cond delay="0"/>
                                              </p:stCondLst>
                                            </p:cTn>
                                            <p:tgtEl>
                                              <p:spTgt spid="15"/>
                                            </p:tgtEl>
                                            <p:attrNameLst>
                                              <p:attrName>style.visibility</p:attrName>
                                            </p:attrNameLst>
                                          </p:cBhvr>
                                          <p:to>
                                            <p:strVal val="visible"/>
                                          </p:to>
                                        </p:set>
                                        <p:anim calcmode="lin" valueType="num">
                                          <p:cBhvr>
                                            <p:cTn id="38" dur="1000" fill="hold"/>
                                            <p:tgtEl>
                                              <p:spTgt spid="15"/>
                                            </p:tgtEl>
                                            <p:attrNameLst>
                                              <p:attrName>ppt_w</p:attrName>
                                            </p:attrNameLst>
                                          </p:cBhvr>
                                          <p:tavLst>
                                            <p:tav tm="0">
                                              <p:val>
                                                <p:strVal val="#ppt_w+.3"/>
                                              </p:val>
                                            </p:tav>
                                            <p:tav tm="100000">
                                              <p:val>
                                                <p:strVal val="#ppt_w"/>
                                              </p:val>
                                            </p:tav>
                                          </p:tavLst>
                                        </p:anim>
                                        <p:anim calcmode="lin" valueType="num">
                                          <p:cBhvr>
                                            <p:cTn id="39" dur="1000" fill="hold"/>
                                            <p:tgtEl>
                                              <p:spTgt spid="15"/>
                                            </p:tgtEl>
                                            <p:attrNameLst>
                                              <p:attrName>ppt_h</p:attrName>
                                            </p:attrNameLst>
                                          </p:cBhvr>
                                          <p:tavLst>
                                            <p:tav tm="0">
                                              <p:val>
                                                <p:strVal val="#ppt_h"/>
                                              </p:val>
                                            </p:tav>
                                            <p:tav tm="100000">
                                              <p:val>
                                                <p:strVal val="#ppt_h"/>
                                              </p:val>
                                            </p:tav>
                                          </p:tavLst>
                                        </p:anim>
                                        <p:animEffect transition="in" filter="fade">
                                          <p:cBhvr>
                                            <p:cTn id="4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par>
                              <p:cTn id="13" fill="hold">
                                <p:stCondLst>
                                  <p:cond delay="2500"/>
                                </p:stCondLst>
                                <p:childTnLst>
                                  <p:par>
                                    <p:cTn id="14" presetID="52" presetClass="entr" presetSubtype="0"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Scale>
                                          <p:cBhvr>
                                            <p:cTn id="16"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0"/>
                                            </p:tgtEl>
                                            <p:attrNameLst>
                                              <p:attrName>ppt_x</p:attrName>
                                              <p:attrName>ppt_y</p:attrName>
                                            </p:attrNameLst>
                                          </p:cBhvr>
                                        </p:animMotion>
                                        <p:animEffect transition="in" filter="fade">
                                          <p:cBhvr>
                                            <p:cTn id="18" dur="1000"/>
                                            <p:tgtEl>
                                              <p:spTgt spid="10"/>
                                            </p:tgtEl>
                                          </p:cBhvr>
                                        </p:animEffect>
                                      </p:childTnLst>
                                    </p:cTn>
                                  </p:par>
                                </p:childTnLst>
                              </p:cTn>
                            </p:par>
                            <p:par>
                              <p:cTn id="19" fill="hold">
                                <p:stCondLst>
                                  <p:cond delay="4000"/>
                                </p:stCondLst>
                                <p:childTnLst>
                                  <p:par>
                                    <p:cTn id="20" presetID="50" presetClass="entr" presetSubtype="0"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strVal val="#ppt_w+.3"/>
                                              </p:val>
                                            </p:tav>
                                            <p:tav tm="100000">
                                              <p:val>
                                                <p:strVal val="#ppt_w"/>
                                              </p:val>
                                            </p:tav>
                                          </p:tavLst>
                                        </p:anim>
                                        <p:anim calcmode="lin" valueType="num">
                                          <p:cBhvr>
                                            <p:cTn id="23" dur="1000" fill="hold"/>
                                            <p:tgtEl>
                                              <p:spTgt spid="12"/>
                                            </p:tgtEl>
                                            <p:attrNameLst>
                                              <p:attrName>ppt_h</p:attrName>
                                            </p:attrNameLst>
                                          </p:cBhvr>
                                          <p:tavLst>
                                            <p:tav tm="0">
                                              <p:val>
                                                <p:strVal val="#ppt_h"/>
                                              </p:val>
                                            </p:tav>
                                            <p:tav tm="100000">
                                              <p:val>
                                                <p:strVal val="#ppt_h"/>
                                              </p:val>
                                            </p:tav>
                                          </p:tavLst>
                                        </p:anim>
                                        <p:animEffect transition="in" filter="fade">
                                          <p:cBhvr>
                                            <p:cTn id="24" dur="1000"/>
                                            <p:tgtEl>
                                              <p:spTgt spid="12"/>
                                            </p:tgtEl>
                                          </p:cBhvr>
                                        </p:animEffect>
                                      </p:childTnLst>
                                    </p:cTn>
                                  </p:par>
                                  <p:par>
                                    <p:cTn id="25" presetID="50" presetClass="entr" presetSubtype="0" decel="100000" fill="hold" grpId="0" nodeType="withEffect">
                                      <p:stCondLst>
                                        <p:cond delay="4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strVal val="#ppt_w+.3"/>
                                              </p:val>
                                            </p:tav>
                                            <p:tav tm="100000">
                                              <p:val>
                                                <p:strVal val="#ppt_w"/>
                                              </p:val>
                                            </p:tav>
                                          </p:tavLst>
                                        </p:anim>
                                        <p:anim calcmode="lin" valueType="num">
                                          <p:cBhvr>
                                            <p:cTn id="28" dur="1000" fill="hold"/>
                                            <p:tgtEl>
                                              <p:spTgt spid="13"/>
                                            </p:tgtEl>
                                            <p:attrNameLst>
                                              <p:attrName>ppt_h</p:attrName>
                                            </p:attrNameLst>
                                          </p:cBhvr>
                                          <p:tavLst>
                                            <p:tav tm="0">
                                              <p:val>
                                                <p:strVal val="#ppt_h"/>
                                              </p:val>
                                            </p:tav>
                                            <p:tav tm="100000">
                                              <p:val>
                                                <p:strVal val="#ppt_h"/>
                                              </p:val>
                                            </p:tav>
                                          </p:tavLst>
                                        </p:anim>
                                        <p:animEffect transition="in" filter="fade">
                                          <p:cBhvr>
                                            <p:cTn id="29" dur="1000"/>
                                            <p:tgtEl>
                                              <p:spTgt spid="13"/>
                                            </p:tgtEl>
                                          </p:cBhvr>
                                        </p:animEffect>
                                      </p:childTnLst>
                                    </p:cTn>
                                  </p:par>
                                </p:childTnLst>
                              </p:cTn>
                            </p:par>
                            <p:par>
                              <p:cTn id="30" fill="hold">
                                <p:stCondLst>
                                  <p:cond delay="5400"/>
                                </p:stCondLst>
                                <p:childTnLst>
                                  <p:par>
                                    <p:cTn id="31" presetID="50" presetClass="entr" presetSubtype="0" decel="10000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strVal val="#ppt_w+.3"/>
                                              </p:val>
                                            </p:tav>
                                            <p:tav tm="100000">
                                              <p:val>
                                                <p:strVal val="#ppt_w"/>
                                              </p:val>
                                            </p:tav>
                                          </p:tavLst>
                                        </p:anim>
                                        <p:anim calcmode="lin" valueType="num">
                                          <p:cBhvr>
                                            <p:cTn id="34" dur="1000" fill="hold"/>
                                            <p:tgtEl>
                                              <p:spTgt spid="14"/>
                                            </p:tgtEl>
                                            <p:attrNameLst>
                                              <p:attrName>ppt_h</p:attrName>
                                            </p:attrNameLst>
                                          </p:cBhvr>
                                          <p:tavLst>
                                            <p:tav tm="0">
                                              <p:val>
                                                <p:strVal val="#ppt_h"/>
                                              </p:val>
                                            </p:tav>
                                            <p:tav tm="100000">
                                              <p:val>
                                                <p:strVal val="#ppt_h"/>
                                              </p:val>
                                            </p:tav>
                                          </p:tavLst>
                                        </p:anim>
                                        <p:animEffect transition="in" filter="fade">
                                          <p:cBhvr>
                                            <p:cTn id="35" dur="1000"/>
                                            <p:tgtEl>
                                              <p:spTgt spid="14"/>
                                            </p:tgtEl>
                                          </p:cBhvr>
                                        </p:animEffect>
                                      </p:childTnLst>
                                    </p:cTn>
                                  </p:par>
                                  <p:par>
                                    <p:cTn id="36" presetID="50" presetClass="entr" presetSubtype="0" decel="100000" fill="hold" grpId="0" nodeType="withEffect">
                                      <p:stCondLst>
                                        <p:cond delay="400"/>
                                      </p:stCondLst>
                                      <p:childTnLst>
                                        <p:set>
                                          <p:cBhvr>
                                            <p:cTn id="37" dur="1" fill="hold">
                                              <p:stCondLst>
                                                <p:cond delay="0"/>
                                              </p:stCondLst>
                                            </p:cTn>
                                            <p:tgtEl>
                                              <p:spTgt spid="15"/>
                                            </p:tgtEl>
                                            <p:attrNameLst>
                                              <p:attrName>style.visibility</p:attrName>
                                            </p:attrNameLst>
                                          </p:cBhvr>
                                          <p:to>
                                            <p:strVal val="visible"/>
                                          </p:to>
                                        </p:set>
                                        <p:anim calcmode="lin" valueType="num">
                                          <p:cBhvr>
                                            <p:cTn id="38" dur="1000" fill="hold"/>
                                            <p:tgtEl>
                                              <p:spTgt spid="15"/>
                                            </p:tgtEl>
                                            <p:attrNameLst>
                                              <p:attrName>ppt_w</p:attrName>
                                            </p:attrNameLst>
                                          </p:cBhvr>
                                          <p:tavLst>
                                            <p:tav tm="0">
                                              <p:val>
                                                <p:strVal val="#ppt_w+.3"/>
                                              </p:val>
                                            </p:tav>
                                            <p:tav tm="100000">
                                              <p:val>
                                                <p:strVal val="#ppt_w"/>
                                              </p:val>
                                            </p:tav>
                                          </p:tavLst>
                                        </p:anim>
                                        <p:anim calcmode="lin" valueType="num">
                                          <p:cBhvr>
                                            <p:cTn id="39" dur="1000" fill="hold"/>
                                            <p:tgtEl>
                                              <p:spTgt spid="15"/>
                                            </p:tgtEl>
                                            <p:attrNameLst>
                                              <p:attrName>ppt_h</p:attrName>
                                            </p:attrNameLst>
                                          </p:cBhvr>
                                          <p:tavLst>
                                            <p:tav tm="0">
                                              <p:val>
                                                <p:strVal val="#ppt_h"/>
                                              </p:val>
                                            </p:tav>
                                            <p:tav tm="100000">
                                              <p:val>
                                                <p:strVal val="#ppt_h"/>
                                              </p:val>
                                            </p:tav>
                                          </p:tavLst>
                                        </p:anim>
                                        <p:animEffect transition="in" filter="fade">
                                          <p:cBhvr>
                                            <p:cTn id="4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六边形 26"/>
          <p:cNvSpPr/>
          <p:nvPr/>
        </p:nvSpPr>
        <p:spPr>
          <a:xfrm>
            <a:off x="1442627" y="4814577"/>
            <a:ext cx="2478841" cy="696053"/>
          </a:xfrm>
          <a:prstGeom prst="hexagon">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endParaRPr>
          </a:p>
        </p:txBody>
      </p:sp>
      <p:sp>
        <p:nvSpPr>
          <p:cNvPr id="28" name="矩形 7"/>
          <p:cNvSpPr>
            <a:spLocks noChangeArrowheads="1"/>
          </p:cNvSpPr>
          <p:nvPr/>
        </p:nvSpPr>
        <p:spPr bwMode="auto">
          <a:xfrm>
            <a:off x="1595686" y="5616202"/>
            <a:ext cx="2069168" cy="38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2" tIns="60941" rIns="121882" bIns="60941">
            <a:spAutoFit/>
          </a:bodyPr>
          <a:lstStyle/>
          <a:p>
            <a:pPr algn="ctr">
              <a:defRPr/>
            </a:pPr>
            <a:r>
              <a:rPr lang="zh-CN" altLang="en-US" sz="1707" dirty="0">
                <a:solidFill>
                  <a:schemeClr val="tx1">
                    <a:lumMod val="65000"/>
                    <a:lumOff val="35000"/>
                  </a:schemeClr>
                </a:solidFill>
                <a:latin typeface="Arial" panose="020B0604020202020204" pitchFamily="34" charset="0"/>
                <a:ea typeface="微软雅黑" panose="020B0503020204020204" pitchFamily="34" charset="-122"/>
              </a:rPr>
              <a:t>添加职位</a:t>
            </a:r>
          </a:p>
        </p:txBody>
      </p:sp>
      <p:sp>
        <p:nvSpPr>
          <p:cNvPr id="29" name="TextBox 47"/>
          <p:cNvSpPr txBox="1"/>
          <p:nvPr/>
        </p:nvSpPr>
        <p:spPr>
          <a:xfrm>
            <a:off x="4225508" y="4850088"/>
            <a:ext cx="6696284" cy="1318399"/>
          </a:xfrm>
          <a:prstGeom prst="rect">
            <a:avLst/>
          </a:prstGeom>
          <a:noFill/>
        </p:spPr>
        <p:txBody>
          <a:bodyPr wrap="square" lIns="121882" tIns="60941" rIns="121882" bIns="60941">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996"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996"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33" name="Rectangle 60"/>
          <p:cNvSpPr>
            <a:spLocks noChangeArrowheads="1"/>
          </p:cNvSpPr>
          <p:nvPr/>
        </p:nvSpPr>
        <p:spPr bwMode="auto">
          <a:xfrm>
            <a:off x="1741704" y="4934606"/>
            <a:ext cx="1926363" cy="44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zh-CN" altLang="en-US" sz="2276" dirty="0">
                <a:solidFill>
                  <a:schemeClr val="tx1">
                    <a:lumMod val="65000"/>
                    <a:lumOff val="35000"/>
                  </a:schemeClr>
                </a:solidFill>
                <a:latin typeface="Arial" panose="020B0604020202020204" pitchFamily="34" charset="0"/>
                <a:ea typeface="微软雅黑" panose="020B0503020204020204" pitchFamily="34" charset="-122"/>
              </a:rPr>
              <a:t>添加姓名</a:t>
            </a:r>
          </a:p>
        </p:txBody>
      </p:sp>
      <p:sp>
        <p:nvSpPr>
          <p:cNvPr id="37" name="圆角矩形 36"/>
          <p:cNvSpPr/>
          <p:nvPr/>
        </p:nvSpPr>
        <p:spPr>
          <a:xfrm>
            <a:off x="4441518" y="1993232"/>
            <a:ext cx="5040214" cy="270710"/>
          </a:xfrm>
          <a:prstGeom prst="roundRect">
            <a:avLst>
              <a:gd name="adj" fmla="val 50000"/>
            </a:avLst>
          </a:prstGeom>
          <a:solidFill>
            <a:schemeClr val="bg1">
              <a:lumMod val="8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latin typeface="Arial" panose="020B0604020202020204" pitchFamily="34" charset="0"/>
              <a:ea typeface="微软雅黑" panose="020B0503020204020204" pitchFamily="34" charset="-122"/>
            </a:endParaRPr>
          </a:p>
        </p:txBody>
      </p:sp>
      <p:sp>
        <p:nvSpPr>
          <p:cNvPr id="38" name="圆角矩形 37"/>
          <p:cNvSpPr/>
          <p:nvPr/>
        </p:nvSpPr>
        <p:spPr>
          <a:xfrm>
            <a:off x="4441518" y="2641259"/>
            <a:ext cx="5040214" cy="270710"/>
          </a:xfrm>
          <a:prstGeom prst="roundRect">
            <a:avLst>
              <a:gd name="adj" fmla="val 50000"/>
            </a:avLst>
          </a:prstGeom>
          <a:solidFill>
            <a:schemeClr val="bg1">
              <a:lumMod val="8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endParaRPr>
          </a:p>
        </p:txBody>
      </p:sp>
      <p:sp>
        <p:nvSpPr>
          <p:cNvPr id="39" name="圆角矩形 38"/>
          <p:cNvSpPr/>
          <p:nvPr/>
        </p:nvSpPr>
        <p:spPr>
          <a:xfrm>
            <a:off x="4441518" y="3289287"/>
            <a:ext cx="5040214" cy="270710"/>
          </a:xfrm>
          <a:prstGeom prst="roundRect">
            <a:avLst>
              <a:gd name="adj" fmla="val 50000"/>
            </a:avLst>
          </a:prstGeom>
          <a:solidFill>
            <a:schemeClr val="bg1">
              <a:lumMod val="8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endParaRPr>
          </a:p>
        </p:txBody>
      </p:sp>
      <p:sp>
        <p:nvSpPr>
          <p:cNvPr id="40" name="圆角矩形 39"/>
          <p:cNvSpPr/>
          <p:nvPr/>
        </p:nvSpPr>
        <p:spPr>
          <a:xfrm>
            <a:off x="4441518" y="3943865"/>
            <a:ext cx="5040214" cy="270710"/>
          </a:xfrm>
          <a:prstGeom prst="roundRect">
            <a:avLst>
              <a:gd name="adj" fmla="val 50000"/>
            </a:avLst>
          </a:prstGeom>
          <a:solidFill>
            <a:schemeClr val="bg1">
              <a:lumMod val="8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endParaRPr>
          </a:p>
        </p:txBody>
      </p:sp>
      <p:sp>
        <p:nvSpPr>
          <p:cNvPr id="41" name="圆角矩形 40"/>
          <p:cNvSpPr/>
          <p:nvPr/>
        </p:nvSpPr>
        <p:spPr>
          <a:xfrm>
            <a:off x="4441517" y="1993232"/>
            <a:ext cx="3605154" cy="270710"/>
          </a:xfrm>
          <a:prstGeom prst="roundRect">
            <a:avLst>
              <a:gd name="adj" fmla="val 50000"/>
            </a:avLst>
          </a:prstGeom>
          <a:solidFill>
            <a:schemeClr val="tx1">
              <a:lumMod val="65000"/>
              <a:lumOff val="3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latin typeface="Arial" panose="020B0604020202020204" pitchFamily="34" charset="0"/>
              <a:ea typeface="微软雅黑" panose="020B0503020204020204" pitchFamily="34" charset="-122"/>
            </a:endParaRPr>
          </a:p>
        </p:txBody>
      </p:sp>
      <p:sp>
        <p:nvSpPr>
          <p:cNvPr id="42" name="圆角矩形 41"/>
          <p:cNvSpPr/>
          <p:nvPr/>
        </p:nvSpPr>
        <p:spPr>
          <a:xfrm>
            <a:off x="4441518" y="2641259"/>
            <a:ext cx="4375186" cy="270710"/>
          </a:xfrm>
          <a:prstGeom prst="roundRect">
            <a:avLst>
              <a:gd name="adj" fmla="val 50000"/>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endParaRPr>
          </a:p>
        </p:txBody>
      </p:sp>
      <p:sp>
        <p:nvSpPr>
          <p:cNvPr id="43" name="圆角矩形 42"/>
          <p:cNvSpPr/>
          <p:nvPr/>
        </p:nvSpPr>
        <p:spPr>
          <a:xfrm>
            <a:off x="4441518" y="3289287"/>
            <a:ext cx="3815162" cy="270710"/>
          </a:xfrm>
          <a:prstGeom prst="roundRect">
            <a:avLst>
              <a:gd name="adj" fmla="val 50000"/>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endParaRPr>
          </a:p>
        </p:txBody>
      </p:sp>
      <p:sp>
        <p:nvSpPr>
          <p:cNvPr id="44" name="圆角矩形 43"/>
          <p:cNvSpPr/>
          <p:nvPr/>
        </p:nvSpPr>
        <p:spPr>
          <a:xfrm>
            <a:off x="4441519" y="3943865"/>
            <a:ext cx="4655197" cy="270710"/>
          </a:xfrm>
          <a:prstGeom prst="roundRect">
            <a:avLst>
              <a:gd name="adj" fmla="val 50000"/>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endParaRPr>
          </a:p>
        </p:txBody>
      </p:sp>
      <p:sp>
        <p:nvSpPr>
          <p:cNvPr id="45" name="矩形 7"/>
          <p:cNvSpPr>
            <a:spLocks noChangeArrowheads="1"/>
          </p:cNvSpPr>
          <p:nvPr/>
        </p:nvSpPr>
        <p:spPr bwMode="auto">
          <a:xfrm>
            <a:off x="9581303" y="1922426"/>
            <a:ext cx="1637205" cy="38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2" tIns="60941" rIns="121882" bIns="60941">
            <a:spAutoFit/>
          </a:bodyPr>
          <a:lstStyle/>
          <a:p>
            <a:pPr>
              <a:defRPr/>
            </a:pPr>
            <a:r>
              <a:rPr lang="zh-CN" altLang="en-US" sz="1707" dirty="0">
                <a:solidFill>
                  <a:schemeClr val="tx1">
                    <a:lumMod val="65000"/>
                    <a:lumOff val="35000"/>
                  </a:schemeClr>
                </a:solidFill>
                <a:latin typeface="Arial" panose="020B0604020202020204" pitchFamily="34" charset="0"/>
                <a:ea typeface="微软雅黑" panose="020B0503020204020204" pitchFamily="34" charset="-122"/>
              </a:rPr>
              <a:t>添加文字</a:t>
            </a:r>
          </a:p>
        </p:txBody>
      </p:sp>
      <p:sp>
        <p:nvSpPr>
          <p:cNvPr id="46" name="矩形 7"/>
          <p:cNvSpPr>
            <a:spLocks noChangeArrowheads="1"/>
          </p:cNvSpPr>
          <p:nvPr/>
        </p:nvSpPr>
        <p:spPr bwMode="auto">
          <a:xfrm>
            <a:off x="9581303" y="2583921"/>
            <a:ext cx="1637205" cy="38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2" tIns="60941" rIns="121882" bIns="60941">
            <a:spAutoFit/>
          </a:bodyPr>
          <a:lstStyle/>
          <a:p>
            <a:pPr>
              <a:defRPr/>
            </a:pPr>
            <a:r>
              <a:rPr lang="zh-CN" altLang="en-US" sz="1707" dirty="0">
                <a:solidFill>
                  <a:schemeClr val="tx1">
                    <a:lumMod val="65000"/>
                    <a:lumOff val="35000"/>
                  </a:schemeClr>
                </a:solidFill>
                <a:latin typeface="Arial" panose="020B0604020202020204" pitchFamily="34" charset="0"/>
                <a:ea typeface="微软雅黑" panose="020B0503020204020204" pitchFamily="34" charset="-122"/>
              </a:rPr>
              <a:t>添加文字</a:t>
            </a:r>
          </a:p>
        </p:txBody>
      </p:sp>
      <p:sp>
        <p:nvSpPr>
          <p:cNvPr id="47" name="矩形 7"/>
          <p:cNvSpPr>
            <a:spLocks noChangeArrowheads="1"/>
          </p:cNvSpPr>
          <p:nvPr/>
        </p:nvSpPr>
        <p:spPr bwMode="auto">
          <a:xfrm>
            <a:off x="9581303" y="3211931"/>
            <a:ext cx="1637205" cy="38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2" tIns="60941" rIns="121882" bIns="60941">
            <a:spAutoFit/>
          </a:bodyPr>
          <a:lstStyle/>
          <a:p>
            <a:pPr>
              <a:defRPr/>
            </a:pPr>
            <a:r>
              <a:rPr lang="zh-CN" altLang="en-US" sz="1707" dirty="0">
                <a:solidFill>
                  <a:schemeClr val="tx1">
                    <a:lumMod val="65000"/>
                    <a:lumOff val="35000"/>
                  </a:schemeClr>
                </a:solidFill>
                <a:latin typeface="Arial" panose="020B0604020202020204" pitchFamily="34" charset="0"/>
                <a:ea typeface="微软雅黑" panose="020B0503020204020204" pitchFamily="34" charset="-122"/>
              </a:rPr>
              <a:t>添加文字</a:t>
            </a:r>
          </a:p>
        </p:txBody>
      </p:sp>
      <p:sp>
        <p:nvSpPr>
          <p:cNvPr id="48" name="矩形 7"/>
          <p:cNvSpPr>
            <a:spLocks noChangeArrowheads="1"/>
          </p:cNvSpPr>
          <p:nvPr/>
        </p:nvSpPr>
        <p:spPr bwMode="auto">
          <a:xfrm>
            <a:off x="9581303" y="3886526"/>
            <a:ext cx="1637205" cy="38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2" tIns="60941" rIns="121882" bIns="60941">
            <a:spAutoFit/>
          </a:bodyPr>
          <a:lstStyle/>
          <a:p>
            <a:pPr>
              <a:defRPr/>
            </a:pPr>
            <a:r>
              <a:rPr lang="zh-CN" altLang="en-US" sz="1707" dirty="0">
                <a:solidFill>
                  <a:schemeClr val="tx1">
                    <a:lumMod val="65000"/>
                    <a:lumOff val="35000"/>
                  </a:schemeClr>
                </a:solidFill>
                <a:latin typeface="Arial" panose="020B0604020202020204" pitchFamily="34" charset="0"/>
                <a:ea typeface="微软雅黑" panose="020B0503020204020204" pitchFamily="34" charset="-122"/>
              </a:rPr>
              <a:t>添加文字</a:t>
            </a:r>
          </a:p>
        </p:txBody>
      </p:sp>
      <p:grpSp>
        <p:nvGrpSpPr>
          <p:cNvPr id="2" name="组合 1"/>
          <p:cNvGrpSpPr/>
          <p:nvPr/>
        </p:nvGrpSpPr>
        <p:grpSpPr>
          <a:xfrm>
            <a:off x="-1010487" y="1855378"/>
            <a:ext cx="4884818" cy="4955185"/>
            <a:chOff x="-1010487" y="1855378"/>
            <a:chExt cx="4884818" cy="4955185"/>
          </a:xfrm>
        </p:grpSpPr>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0487" y="2089519"/>
              <a:ext cx="4806658" cy="4721044"/>
            </a:xfrm>
            <a:prstGeom prst="rect">
              <a:avLst/>
            </a:prstGeom>
          </p:spPr>
        </p:pic>
        <p:sp>
          <p:nvSpPr>
            <p:cNvPr id="49" name="椭圆 48"/>
            <p:cNvSpPr/>
            <p:nvPr/>
          </p:nvSpPr>
          <p:spPr>
            <a:xfrm>
              <a:off x="1520851" y="1855378"/>
              <a:ext cx="2353480" cy="235348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4374">
                <a:defRPr/>
              </a:pPr>
              <a:endParaRPr lang="zh-CN" altLang="en-US" kern="0">
                <a:solidFill>
                  <a:sysClr val="window" lastClr="FFFFFF"/>
                </a:solidFill>
                <a:latin typeface="Arial" panose="020B0604020202020204" pitchFamily="34" charset="0"/>
                <a:ea typeface="微软雅黑" panose="020B0503020204020204" pitchFamily="34" charset="-122"/>
              </a:endParaRPr>
            </a:p>
          </p:txBody>
        </p:sp>
      </p:grpSp>
      <p:sp>
        <p:nvSpPr>
          <p:cNvPr id="59" name="矩形 3"/>
          <p:cNvSpPr>
            <a:spLocks noChangeArrowheads="1"/>
          </p:cNvSpPr>
          <p:nvPr/>
        </p:nvSpPr>
        <p:spPr bwMode="auto">
          <a:xfrm>
            <a:off x="723802" y="292026"/>
            <a:ext cx="23487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800" dirty="0">
                <a:solidFill>
                  <a:schemeClr val="tx1">
                    <a:lumMod val="65000"/>
                    <a:lumOff val="35000"/>
                  </a:schemeClr>
                </a:solidFill>
                <a:cs typeface="Arial" panose="020B0604020202020204" pitchFamily="34" charset="0"/>
              </a:rPr>
              <a:t>团队成员介绍</a:t>
            </a:r>
          </a:p>
        </p:txBody>
      </p:sp>
      <p:sp>
        <p:nvSpPr>
          <p:cNvPr id="60" name="文本框 37"/>
          <p:cNvSpPr txBox="1"/>
          <p:nvPr/>
        </p:nvSpPr>
        <p:spPr>
          <a:xfrm>
            <a:off x="2998026" y="534844"/>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Introduction of team members</a:t>
            </a:r>
          </a:p>
        </p:txBody>
      </p:sp>
    </p:spTree>
    <p:extLst>
      <p:ext uri="{BB962C8B-B14F-4D97-AF65-F5344CB8AC3E}">
        <p14:creationId xmlns:p14="http://schemas.microsoft.com/office/powerpoint/2010/main" val="3845174355"/>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0-#ppt_w/2"/>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childTnLst>
                              </p:cTn>
                            </p:par>
                            <p:par>
                              <p:cTn id="13" fill="hold">
                                <p:stCondLst>
                                  <p:cond delay="1700"/>
                                </p:stCondLst>
                                <p:childTnLst>
                                  <p:par>
                                    <p:cTn id="14" presetID="2" presetClass="entr" presetSubtype="12" accel="50000" fill="hold" nodeType="afterEffect" p14:presetBounceEnd="65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65000">
                                          <p:cBhvr additive="base">
                                            <p:cTn id="16" dur="2000" fill="hold"/>
                                            <p:tgtEl>
                                              <p:spTgt spid="2"/>
                                            </p:tgtEl>
                                            <p:attrNameLst>
                                              <p:attrName>ppt_x</p:attrName>
                                            </p:attrNameLst>
                                          </p:cBhvr>
                                          <p:tavLst>
                                            <p:tav tm="0">
                                              <p:val>
                                                <p:strVal val="0-#ppt_w/2"/>
                                              </p:val>
                                            </p:tav>
                                            <p:tav tm="100000">
                                              <p:val>
                                                <p:strVal val="#ppt_x"/>
                                              </p:val>
                                            </p:tav>
                                          </p:tavLst>
                                        </p:anim>
                                        <p:anim calcmode="lin" valueType="num" p14:bounceEnd="65000">
                                          <p:cBhvr additive="base">
                                            <p:cTn id="17" dur="20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3700"/>
                                </p:stCondLst>
                                <p:childTnLst>
                                  <p:par>
                                    <p:cTn id="19" presetID="16" presetClass="entr" presetSubtype="21"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inVertical)">
                                          <p:cBhvr>
                                            <p:cTn id="21" dur="500"/>
                                            <p:tgtEl>
                                              <p:spTgt spid="27"/>
                                            </p:tgtEl>
                                          </p:cBhvr>
                                        </p:animEffect>
                                      </p:childTnLst>
                                    </p:cTn>
                                  </p:par>
                                </p:childTnLst>
                              </p:cTn>
                            </p:par>
                            <p:par>
                              <p:cTn id="22" fill="hold">
                                <p:stCondLst>
                                  <p:cond delay="4200"/>
                                </p:stCondLst>
                                <p:childTnLst>
                                  <p:par>
                                    <p:cTn id="23" presetID="53" presetClass="entr" presetSubtype="16"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Effect transition="in" filter="fade">
                                          <p:cBhvr>
                                            <p:cTn id="27" dur="500"/>
                                            <p:tgtEl>
                                              <p:spTgt spid="33"/>
                                            </p:tgtEl>
                                          </p:cBhvr>
                                        </p:animEffect>
                                      </p:childTnLst>
                                    </p:cTn>
                                  </p:par>
                                </p:childTnLst>
                              </p:cTn>
                            </p:par>
                            <p:par>
                              <p:cTn id="28" fill="hold">
                                <p:stCondLst>
                                  <p:cond delay="4700"/>
                                </p:stCondLst>
                                <p:childTnLst>
                                  <p:par>
                                    <p:cTn id="29" presetID="2" presetClass="entr" presetSubtype="4"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par>
                              <p:cTn id="33" fill="hold">
                                <p:stCondLst>
                                  <p:cond delay="520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par>
                              <p:cTn id="46" fill="hold">
                                <p:stCondLst>
                                  <p:cond delay="5700"/>
                                </p:stCondLst>
                                <p:childTnLst>
                                  <p:par>
                                    <p:cTn id="47" presetID="22" presetClass="entr" presetSubtype="8"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6200"/>
                                </p:stCondLst>
                                <p:childTnLst>
                                  <p:par>
                                    <p:cTn id="51" presetID="22" presetClass="entr" presetSubtype="8"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left)">
                                          <p:cBhvr>
                                            <p:cTn id="53" dur="500"/>
                                            <p:tgtEl>
                                              <p:spTgt spid="42"/>
                                            </p:tgtEl>
                                          </p:cBhvr>
                                        </p:animEffect>
                                      </p:childTnLst>
                                    </p:cTn>
                                  </p:par>
                                </p:childTnLst>
                              </p:cTn>
                            </p:par>
                            <p:par>
                              <p:cTn id="54" fill="hold">
                                <p:stCondLst>
                                  <p:cond delay="6700"/>
                                </p:stCondLst>
                                <p:childTnLst>
                                  <p:par>
                                    <p:cTn id="55" presetID="22" presetClass="entr" presetSubtype="8"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par>
                              <p:cTn id="58" fill="hold">
                                <p:stCondLst>
                                  <p:cond delay="7200"/>
                                </p:stCondLst>
                                <p:childTnLst>
                                  <p:par>
                                    <p:cTn id="59" presetID="22" presetClass="entr" presetSubtype="8"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7700"/>
                                </p:stCondLst>
                                <p:childTnLst>
                                  <p:par>
                                    <p:cTn id="63" presetID="22" presetClass="entr" presetSubtype="8"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par>
                              <p:cTn id="66" fill="hold">
                                <p:stCondLst>
                                  <p:cond delay="8200"/>
                                </p:stCondLst>
                                <p:childTnLst>
                                  <p:par>
                                    <p:cTn id="67" presetID="22" presetClass="entr" presetSubtype="8"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500"/>
                                            <p:tgtEl>
                                              <p:spTgt spid="46"/>
                                            </p:tgtEl>
                                          </p:cBhvr>
                                        </p:animEffect>
                                      </p:childTnLst>
                                    </p:cTn>
                                  </p:par>
                                </p:childTnLst>
                              </p:cTn>
                            </p:par>
                            <p:par>
                              <p:cTn id="70" fill="hold">
                                <p:stCondLst>
                                  <p:cond delay="8700"/>
                                </p:stCondLst>
                                <p:childTnLst>
                                  <p:par>
                                    <p:cTn id="71" presetID="22" presetClass="entr" presetSubtype="8"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left)">
                                          <p:cBhvr>
                                            <p:cTn id="73" dur="500"/>
                                            <p:tgtEl>
                                              <p:spTgt spid="47"/>
                                            </p:tgtEl>
                                          </p:cBhvr>
                                        </p:animEffect>
                                      </p:childTnLst>
                                    </p:cTn>
                                  </p:par>
                                </p:childTnLst>
                              </p:cTn>
                            </p:par>
                            <p:par>
                              <p:cTn id="74" fill="hold">
                                <p:stCondLst>
                                  <p:cond delay="9200"/>
                                </p:stCondLst>
                                <p:childTnLst>
                                  <p:par>
                                    <p:cTn id="75" presetID="22" presetClass="entr" presetSubtype="8"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left)">
                                          <p:cBhvr>
                                            <p:cTn id="77" dur="500"/>
                                            <p:tgtEl>
                                              <p:spTgt spid="48"/>
                                            </p:tgtEl>
                                          </p:cBhvr>
                                        </p:animEffect>
                                      </p:childTnLst>
                                    </p:cTn>
                                  </p:par>
                                </p:childTnLst>
                              </p:cTn>
                            </p:par>
                            <p:par>
                              <p:cTn id="78" fill="hold">
                                <p:stCondLst>
                                  <p:cond delay="9700"/>
                                </p:stCondLst>
                                <p:childTnLst>
                                  <p:par>
                                    <p:cTn id="79" presetID="22" presetClass="entr" presetSubtype="1"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up)">
                                          <p:cBhvr>
                                            <p:cTn id="8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3" grpId="0"/>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4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0-#ppt_w/2"/>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childTnLst>
                              </p:cTn>
                            </p:par>
                            <p:par>
                              <p:cTn id="13" fill="hold">
                                <p:stCondLst>
                                  <p:cond delay="1700"/>
                                </p:stCondLst>
                                <p:childTnLst>
                                  <p:par>
                                    <p:cTn id="14" presetID="2" presetClass="entr" presetSubtype="12" accel="5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2000" fill="hold"/>
                                            <p:tgtEl>
                                              <p:spTgt spid="2"/>
                                            </p:tgtEl>
                                            <p:attrNameLst>
                                              <p:attrName>ppt_x</p:attrName>
                                            </p:attrNameLst>
                                          </p:cBhvr>
                                          <p:tavLst>
                                            <p:tav tm="0">
                                              <p:val>
                                                <p:strVal val="0-#ppt_w/2"/>
                                              </p:val>
                                            </p:tav>
                                            <p:tav tm="100000">
                                              <p:val>
                                                <p:strVal val="#ppt_x"/>
                                              </p:val>
                                            </p:tav>
                                          </p:tavLst>
                                        </p:anim>
                                        <p:anim calcmode="lin" valueType="num">
                                          <p:cBhvr additive="base">
                                            <p:cTn id="17" dur="20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3700"/>
                                </p:stCondLst>
                                <p:childTnLst>
                                  <p:par>
                                    <p:cTn id="19" presetID="16" presetClass="entr" presetSubtype="21"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inVertical)">
                                          <p:cBhvr>
                                            <p:cTn id="21" dur="500"/>
                                            <p:tgtEl>
                                              <p:spTgt spid="27"/>
                                            </p:tgtEl>
                                          </p:cBhvr>
                                        </p:animEffect>
                                      </p:childTnLst>
                                    </p:cTn>
                                  </p:par>
                                </p:childTnLst>
                              </p:cTn>
                            </p:par>
                            <p:par>
                              <p:cTn id="22" fill="hold">
                                <p:stCondLst>
                                  <p:cond delay="4200"/>
                                </p:stCondLst>
                                <p:childTnLst>
                                  <p:par>
                                    <p:cTn id="23" presetID="53" presetClass="entr" presetSubtype="16"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Effect transition="in" filter="fade">
                                          <p:cBhvr>
                                            <p:cTn id="27" dur="500"/>
                                            <p:tgtEl>
                                              <p:spTgt spid="33"/>
                                            </p:tgtEl>
                                          </p:cBhvr>
                                        </p:animEffect>
                                      </p:childTnLst>
                                    </p:cTn>
                                  </p:par>
                                </p:childTnLst>
                              </p:cTn>
                            </p:par>
                            <p:par>
                              <p:cTn id="28" fill="hold">
                                <p:stCondLst>
                                  <p:cond delay="4700"/>
                                </p:stCondLst>
                                <p:childTnLst>
                                  <p:par>
                                    <p:cTn id="29" presetID="2" presetClass="entr" presetSubtype="4"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par>
                              <p:cTn id="33" fill="hold">
                                <p:stCondLst>
                                  <p:cond delay="520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par>
                              <p:cTn id="46" fill="hold">
                                <p:stCondLst>
                                  <p:cond delay="5700"/>
                                </p:stCondLst>
                                <p:childTnLst>
                                  <p:par>
                                    <p:cTn id="47" presetID="22" presetClass="entr" presetSubtype="8"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6200"/>
                                </p:stCondLst>
                                <p:childTnLst>
                                  <p:par>
                                    <p:cTn id="51" presetID="22" presetClass="entr" presetSubtype="8"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left)">
                                          <p:cBhvr>
                                            <p:cTn id="53" dur="500"/>
                                            <p:tgtEl>
                                              <p:spTgt spid="42"/>
                                            </p:tgtEl>
                                          </p:cBhvr>
                                        </p:animEffect>
                                      </p:childTnLst>
                                    </p:cTn>
                                  </p:par>
                                </p:childTnLst>
                              </p:cTn>
                            </p:par>
                            <p:par>
                              <p:cTn id="54" fill="hold">
                                <p:stCondLst>
                                  <p:cond delay="6700"/>
                                </p:stCondLst>
                                <p:childTnLst>
                                  <p:par>
                                    <p:cTn id="55" presetID="22" presetClass="entr" presetSubtype="8"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par>
                              <p:cTn id="58" fill="hold">
                                <p:stCondLst>
                                  <p:cond delay="7200"/>
                                </p:stCondLst>
                                <p:childTnLst>
                                  <p:par>
                                    <p:cTn id="59" presetID="22" presetClass="entr" presetSubtype="8"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7700"/>
                                </p:stCondLst>
                                <p:childTnLst>
                                  <p:par>
                                    <p:cTn id="63" presetID="22" presetClass="entr" presetSubtype="8"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par>
                              <p:cTn id="66" fill="hold">
                                <p:stCondLst>
                                  <p:cond delay="8200"/>
                                </p:stCondLst>
                                <p:childTnLst>
                                  <p:par>
                                    <p:cTn id="67" presetID="22" presetClass="entr" presetSubtype="8"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500"/>
                                            <p:tgtEl>
                                              <p:spTgt spid="46"/>
                                            </p:tgtEl>
                                          </p:cBhvr>
                                        </p:animEffect>
                                      </p:childTnLst>
                                    </p:cTn>
                                  </p:par>
                                </p:childTnLst>
                              </p:cTn>
                            </p:par>
                            <p:par>
                              <p:cTn id="70" fill="hold">
                                <p:stCondLst>
                                  <p:cond delay="8700"/>
                                </p:stCondLst>
                                <p:childTnLst>
                                  <p:par>
                                    <p:cTn id="71" presetID="22" presetClass="entr" presetSubtype="8"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left)">
                                          <p:cBhvr>
                                            <p:cTn id="73" dur="500"/>
                                            <p:tgtEl>
                                              <p:spTgt spid="47"/>
                                            </p:tgtEl>
                                          </p:cBhvr>
                                        </p:animEffect>
                                      </p:childTnLst>
                                    </p:cTn>
                                  </p:par>
                                </p:childTnLst>
                              </p:cTn>
                            </p:par>
                            <p:par>
                              <p:cTn id="74" fill="hold">
                                <p:stCondLst>
                                  <p:cond delay="9200"/>
                                </p:stCondLst>
                                <p:childTnLst>
                                  <p:par>
                                    <p:cTn id="75" presetID="22" presetClass="entr" presetSubtype="8"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left)">
                                          <p:cBhvr>
                                            <p:cTn id="77" dur="500"/>
                                            <p:tgtEl>
                                              <p:spTgt spid="48"/>
                                            </p:tgtEl>
                                          </p:cBhvr>
                                        </p:animEffect>
                                      </p:childTnLst>
                                    </p:cTn>
                                  </p:par>
                                </p:childTnLst>
                              </p:cTn>
                            </p:par>
                            <p:par>
                              <p:cTn id="78" fill="hold">
                                <p:stCondLst>
                                  <p:cond delay="9700"/>
                                </p:stCondLst>
                                <p:childTnLst>
                                  <p:par>
                                    <p:cTn id="79" presetID="22" presetClass="entr" presetSubtype="1"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up)">
                                          <p:cBhvr>
                                            <p:cTn id="8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3" grpId="0"/>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48" grpId="0"/>
          <p:bldP spid="59" grpId="0"/>
          <p:bldP spid="6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0" y="292026"/>
            <a:ext cx="23487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年度工作概述</a:t>
            </a:r>
          </a:p>
        </p:txBody>
      </p:sp>
      <p:sp>
        <p:nvSpPr>
          <p:cNvPr id="3" name="文本框 37"/>
          <p:cNvSpPr txBox="1"/>
          <p:nvPr/>
        </p:nvSpPr>
        <p:spPr>
          <a:xfrm>
            <a:off x="3045565" y="505981"/>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Summary of Annual Work</a:t>
            </a:r>
          </a:p>
        </p:txBody>
      </p:sp>
      <p:sp>
        <p:nvSpPr>
          <p:cNvPr id="17" name="AutoShape 1"/>
          <p:cNvSpPr>
            <a:spLocks/>
          </p:cNvSpPr>
          <p:nvPr/>
        </p:nvSpPr>
        <p:spPr bwMode="auto">
          <a:xfrm>
            <a:off x="0" y="1604565"/>
            <a:ext cx="6489648" cy="28752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tx1">
              <a:lumMod val="65000"/>
              <a:lumOff val="35000"/>
            </a:schemeClr>
          </a:solidFill>
          <a:ln w="25400" cap="flat" cmpd="sng">
            <a:no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18" name="AutoShape 2"/>
          <p:cNvSpPr>
            <a:spLocks/>
          </p:cNvSpPr>
          <p:nvPr/>
        </p:nvSpPr>
        <p:spPr bwMode="auto">
          <a:xfrm>
            <a:off x="6462861" y="1600101"/>
            <a:ext cx="5729139" cy="28729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bg2">
              <a:lumMod val="90000"/>
            </a:schemeClr>
          </a:solidFill>
          <a:ln w="25400" cap="flat" cmpd="sng">
            <a:no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19" name="AutoShape 5" descr="image4.png"/>
          <p:cNvSpPr>
            <a:spLocks/>
          </p:cNvSpPr>
          <p:nvPr/>
        </p:nvSpPr>
        <p:spPr bwMode="auto">
          <a:xfrm>
            <a:off x="5176928" y="1226284"/>
            <a:ext cx="2634994" cy="55754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0">
            <a:blip r:embed="rId3"/>
            <a:srcRect/>
            <a:stretch>
              <a:fillRect/>
            </a:stretch>
          </a:blipFill>
          <a:ln w="25400" cap="flat" cmpd="sng">
            <a:solidFill>
              <a:srgbClr val="000000">
                <a:alpha val="0"/>
              </a:srgbClr>
            </a:solid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 name="矩形 19"/>
          <p:cNvSpPr/>
          <p:nvPr/>
        </p:nvSpPr>
        <p:spPr>
          <a:xfrm>
            <a:off x="5493271" y="2306404"/>
            <a:ext cx="1944216" cy="345638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11"/>
          <p:cNvSpPr>
            <a:spLocks/>
          </p:cNvSpPr>
          <p:nvPr/>
        </p:nvSpPr>
        <p:spPr bwMode="auto">
          <a:xfrm>
            <a:off x="7835724" y="5212545"/>
            <a:ext cx="375026" cy="3772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6" y="18801"/>
                </a:moveTo>
                <a:cubicBezTo>
                  <a:pt x="21517" y="18964"/>
                  <a:pt x="21599" y="19177"/>
                  <a:pt x="21599" y="19437"/>
                </a:cubicBezTo>
                <a:cubicBezTo>
                  <a:pt x="21599" y="19581"/>
                  <a:pt x="21517" y="19776"/>
                  <a:pt x="21356" y="20019"/>
                </a:cubicBezTo>
                <a:cubicBezTo>
                  <a:pt x="21192" y="20261"/>
                  <a:pt x="20989" y="20504"/>
                  <a:pt x="20746" y="20741"/>
                </a:cubicBezTo>
                <a:cubicBezTo>
                  <a:pt x="20503" y="20979"/>
                  <a:pt x="20260" y="21184"/>
                  <a:pt x="20022" y="21348"/>
                </a:cubicBezTo>
                <a:cubicBezTo>
                  <a:pt x="19782" y="21517"/>
                  <a:pt x="19593" y="21599"/>
                  <a:pt x="19446" y="21599"/>
                </a:cubicBezTo>
                <a:cubicBezTo>
                  <a:pt x="19189" y="21599"/>
                  <a:pt x="18974" y="21514"/>
                  <a:pt x="18810" y="21342"/>
                </a:cubicBezTo>
                <a:lnTo>
                  <a:pt x="13956" y="16503"/>
                </a:lnTo>
                <a:cubicBezTo>
                  <a:pt x="13216" y="16979"/>
                  <a:pt x="12429" y="17349"/>
                  <a:pt x="11589" y="17603"/>
                </a:cubicBezTo>
                <a:cubicBezTo>
                  <a:pt x="10750" y="17863"/>
                  <a:pt x="9891" y="17990"/>
                  <a:pt x="9007" y="17990"/>
                </a:cubicBezTo>
                <a:cubicBezTo>
                  <a:pt x="7770" y="17990"/>
                  <a:pt x="6608" y="17759"/>
                  <a:pt x="5518" y="17290"/>
                </a:cubicBezTo>
                <a:cubicBezTo>
                  <a:pt x="4427" y="16822"/>
                  <a:pt x="3470" y="16175"/>
                  <a:pt x="2645" y="15353"/>
                </a:cubicBezTo>
                <a:cubicBezTo>
                  <a:pt x="1817" y="14535"/>
                  <a:pt x="1173" y="13579"/>
                  <a:pt x="701" y="12487"/>
                </a:cubicBezTo>
                <a:cubicBezTo>
                  <a:pt x="232" y="11399"/>
                  <a:pt x="0" y="10237"/>
                  <a:pt x="0" y="8999"/>
                </a:cubicBezTo>
                <a:cubicBezTo>
                  <a:pt x="0" y="7768"/>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2" y="237"/>
                  <a:pt x="12487" y="709"/>
                </a:cubicBezTo>
                <a:cubicBezTo>
                  <a:pt x="13572" y="1180"/>
                  <a:pt x="14530" y="1827"/>
                  <a:pt x="15358" y="2646"/>
                </a:cubicBezTo>
                <a:cubicBezTo>
                  <a:pt x="16183" y="3468"/>
                  <a:pt x="16830" y="4422"/>
                  <a:pt x="17299" y="5515"/>
                </a:cubicBezTo>
                <a:cubicBezTo>
                  <a:pt x="17768" y="6602"/>
                  <a:pt x="18002" y="7768"/>
                  <a:pt x="18002" y="8999"/>
                </a:cubicBezTo>
                <a:cubicBezTo>
                  <a:pt x="18002" y="9887"/>
                  <a:pt x="17872" y="10748"/>
                  <a:pt x="17615" y="11588"/>
                </a:cubicBezTo>
                <a:cubicBezTo>
                  <a:pt x="17358" y="12434"/>
                  <a:pt x="16991" y="13218"/>
                  <a:pt x="16513" y="13947"/>
                </a:cubicBezTo>
                <a:lnTo>
                  <a:pt x="21356" y="18801"/>
                </a:lnTo>
                <a:close/>
                <a:moveTo>
                  <a:pt x="3597" y="8999"/>
                </a:moveTo>
                <a:cubicBezTo>
                  <a:pt x="3597" y="9759"/>
                  <a:pt x="3741" y="10465"/>
                  <a:pt x="4029" y="11117"/>
                </a:cubicBezTo>
                <a:cubicBezTo>
                  <a:pt x="4317" y="11770"/>
                  <a:pt x="4707" y="12338"/>
                  <a:pt x="5193" y="12821"/>
                </a:cubicBezTo>
                <a:cubicBezTo>
                  <a:pt x="5679" y="13300"/>
                  <a:pt x="6253" y="13684"/>
                  <a:pt x="6908" y="13970"/>
                </a:cubicBezTo>
                <a:cubicBezTo>
                  <a:pt x="7566" y="14252"/>
                  <a:pt x="8264" y="14394"/>
                  <a:pt x="9004" y="14394"/>
                </a:cubicBezTo>
                <a:cubicBezTo>
                  <a:pt x="9745" y="14394"/>
                  <a:pt x="10439" y="14252"/>
                  <a:pt x="11091" y="13970"/>
                </a:cubicBezTo>
                <a:cubicBezTo>
                  <a:pt x="11744" y="13684"/>
                  <a:pt x="12318" y="13300"/>
                  <a:pt x="12801" y="12821"/>
                </a:cubicBezTo>
                <a:cubicBezTo>
                  <a:pt x="13290" y="12338"/>
                  <a:pt x="13677" y="11770"/>
                  <a:pt x="13965" y="11117"/>
                </a:cubicBezTo>
                <a:cubicBezTo>
                  <a:pt x="14253" y="10465"/>
                  <a:pt x="14397" y="9759"/>
                  <a:pt x="14397" y="8999"/>
                </a:cubicBezTo>
                <a:cubicBezTo>
                  <a:pt x="14397" y="8260"/>
                  <a:pt x="14253" y="7565"/>
                  <a:pt x="13965" y="6913"/>
                </a:cubicBezTo>
                <a:cubicBezTo>
                  <a:pt x="13674" y="6258"/>
                  <a:pt x="13290" y="5683"/>
                  <a:pt x="12801" y="5193"/>
                </a:cubicBezTo>
                <a:cubicBezTo>
                  <a:pt x="12316" y="4703"/>
                  <a:pt x="11744" y="4317"/>
                  <a:pt x="11091" y="4032"/>
                </a:cubicBezTo>
                <a:cubicBezTo>
                  <a:pt x="10439" y="3750"/>
                  <a:pt x="9741" y="3606"/>
                  <a:pt x="9004" y="3606"/>
                </a:cubicBezTo>
                <a:cubicBezTo>
                  <a:pt x="8267" y="3606"/>
                  <a:pt x="7566" y="3750"/>
                  <a:pt x="6908" y="4032"/>
                </a:cubicBezTo>
                <a:cubicBezTo>
                  <a:pt x="6253" y="4317"/>
                  <a:pt x="5676" y="4703"/>
                  <a:pt x="5193" y="5193"/>
                </a:cubicBezTo>
                <a:cubicBezTo>
                  <a:pt x="4707" y="5683"/>
                  <a:pt x="4317" y="6258"/>
                  <a:pt x="4029" y="6913"/>
                </a:cubicBezTo>
                <a:cubicBezTo>
                  <a:pt x="3741" y="7565"/>
                  <a:pt x="3597" y="8257"/>
                  <a:pt x="3597" y="8999"/>
                </a:cubicBezTo>
                <a:moveTo>
                  <a:pt x="9007" y="5591"/>
                </a:moveTo>
                <a:cubicBezTo>
                  <a:pt x="9184" y="5591"/>
                  <a:pt x="9344" y="5656"/>
                  <a:pt x="9472" y="5785"/>
                </a:cubicBezTo>
                <a:cubicBezTo>
                  <a:pt x="9602" y="5919"/>
                  <a:pt x="9668" y="6082"/>
                  <a:pt x="9668" y="6280"/>
                </a:cubicBezTo>
                <a:cubicBezTo>
                  <a:pt x="9668" y="6461"/>
                  <a:pt x="9602" y="6616"/>
                  <a:pt x="9472" y="6745"/>
                </a:cubicBezTo>
                <a:cubicBezTo>
                  <a:pt x="9344" y="6878"/>
                  <a:pt x="9184" y="6944"/>
                  <a:pt x="9007" y="6944"/>
                </a:cubicBezTo>
                <a:cubicBezTo>
                  <a:pt x="8439" y="6944"/>
                  <a:pt x="7953" y="7144"/>
                  <a:pt x="7552" y="7537"/>
                </a:cubicBezTo>
                <a:cubicBezTo>
                  <a:pt x="7151" y="7934"/>
                  <a:pt x="6950" y="8423"/>
                  <a:pt x="6950" y="8996"/>
                </a:cubicBezTo>
                <a:cubicBezTo>
                  <a:pt x="6950" y="9179"/>
                  <a:pt x="6884" y="9332"/>
                  <a:pt x="6755" y="9465"/>
                </a:cubicBezTo>
                <a:cubicBezTo>
                  <a:pt x="6623" y="9596"/>
                  <a:pt x="6467" y="9658"/>
                  <a:pt x="6288" y="9658"/>
                </a:cubicBezTo>
                <a:cubicBezTo>
                  <a:pt x="6080" y="9658"/>
                  <a:pt x="5914" y="9596"/>
                  <a:pt x="5786" y="9465"/>
                </a:cubicBezTo>
                <a:cubicBezTo>
                  <a:pt x="5659" y="9332"/>
                  <a:pt x="5600" y="9179"/>
                  <a:pt x="5600" y="8996"/>
                </a:cubicBezTo>
                <a:cubicBezTo>
                  <a:pt x="5600" y="8539"/>
                  <a:pt x="5685" y="8104"/>
                  <a:pt x="5863" y="7686"/>
                </a:cubicBezTo>
                <a:cubicBezTo>
                  <a:pt x="6037" y="7271"/>
                  <a:pt x="6281" y="6907"/>
                  <a:pt x="6597" y="6591"/>
                </a:cubicBezTo>
                <a:cubicBezTo>
                  <a:pt x="6905" y="6277"/>
                  <a:pt x="7264" y="6029"/>
                  <a:pt x="7677" y="5857"/>
                </a:cubicBezTo>
                <a:cubicBezTo>
                  <a:pt x="8086" y="5680"/>
                  <a:pt x="8530" y="5591"/>
                  <a:pt x="9007" y="5591"/>
                </a:cubicBezTo>
              </a:path>
            </a:pathLst>
          </a:custGeom>
          <a:solidFill>
            <a:schemeClr val="tx1">
              <a:lumMod val="65000"/>
              <a:lumOff val="3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2" name="AutoShape 13"/>
          <p:cNvSpPr>
            <a:spLocks/>
          </p:cNvSpPr>
          <p:nvPr/>
        </p:nvSpPr>
        <p:spPr bwMode="auto">
          <a:xfrm>
            <a:off x="4842211" y="5259425"/>
            <a:ext cx="377258" cy="3147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3"/>
                </a:moveTo>
                <a:cubicBezTo>
                  <a:pt x="20632" y="3223"/>
                  <a:pt x="20946" y="3384"/>
                  <a:pt x="21208" y="3713"/>
                </a:cubicBezTo>
                <a:cubicBezTo>
                  <a:pt x="21469" y="4043"/>
                  <a:pt x="21599" y="4427"/>
                  <a:pt x="21599" y="4864"/>
                </a:cubicBezTo>
                <a:lnTo>
                  <a:pt x="21599" y="19984"/>
                </a:lnTo>
                <a:cubicBezTo>
                  <a:pt x="21599" y="20421"/>
                  <a:pt x="21469" y="20804"/>
                  <a:pt x="21208" y="21120"/>
                </a:cubicBezTo>
                <a:cubicBezTo>
                  <a:pt x="20946" y="21441"/>
                  <a:pt x="20632" y="21599"/>
                  <a:pt x="20263" y="21599"/>
                </a:cubicBezTo>
                <a:lnTo>
                  <a:pt x="1348" y="21599"/>
                </a:lnTo>
                <a:cubicBezTo>
                  <a:pt x="982" y="21599"/>
                  <a:pt x="662" y="21441"/>
                  <a:pt x="399" y="21120"/>
                </a:cubicBezTo>
                <a:cubicBezTo>
                  <a:pt x="135" y="20804"/>
                  <a:pt x="0" y="20421"/>
                  <a:pt x="0" y="19984"/>
                </a:cubicBezTo>
                <a:lnTo>
                  <a:pt x="0" y="4864"/>
                </a:lnTo>
                <a:cubicBezTo>
                  <a:pt x="0" y="4427"/>
                  <a:pt x="135" y="4043"/>
                  <a:pt x="399" y="3713"/>
                </a:cubicBezTo>
                <a:cubicBezTo>
                  <a:pt x="662" y="3384"/>
                  <a:pt x="982" y="3223"/>
                  <a:pt x="1348" y="3223"/>
                </a:cubicBezTo>
                <a:lnTo>
                  <a:pt x="5637" y="3223"/>
                </a:lnTo>
                <a:lnTo>
                  <a:pt x="6318" y="1459"/>
                </a:lnTo>
                <a:cubicBezTo>
                  <a:pt x="6457" y="1058"/>
                  <a:pt x="6718" y="713"/>
                  <a:pt x="7090" y="426"/>
                </a:cubicBezTo>
                <a:cubicBezTo>
                  <a:pt x="7467" y="143"/>
                  <a:pt x="7839" y="0"/>
                  <a:pt x="8203" y="0"/>
                </a:cubicBezTo>
                <a:lnTo>
                  <a:pt x="13396" y="0"/>
                </a:lnTo>
                <a:cubicBezTo>
                  <a:pt x="13763" y="0"/>
                  <a:pt x="14135" y="143"/>
                  <a:pt x="14509" y="426"/>
                </a:cubicBezTo>
                <a:cubicBezTo>
                  <a:pt x="14885" y="713"/>
                  <a:pt x="15146" y="1058"/>
                  <a:pt x="15293" y="1459"/>
                </a:cubicBezTo>
                <a:lnTo>
                  <a:pt x="15962" y="3223"/>
                </a:lnTo>
                <a:lnTo>
                  <a:pt x="20263" y="3223"/>
                </a:lnTo>
                <a:close/>
                <a:moveTo>
                  <a:pt x="10805" y="19185"/>
                </a:moveTo>
                <a:cubicBezTo>
                  <a:pt x="11572" y="19185"/>
                  <a:pt x="12299" y="19002"/>
                  <a:pt x="12987" y="18650"/>
                </a:cubicBezTo>
                <a:cubicBezTo>
                  <a:pt x="13673" y="18294"/>
                  <a:pt x="14270" y="17810"/>
                  <a:pt x="14775" y="17196"/>
                </a:cubicBezTo>
                <a:cubicBezTo>
                  <a:pt x="15279" y="16582"/>
                  <a:pt x="15678" y="15862"/>
                  <a:pt x="15973" y="15047"/>
                </a:cubicBezTo>
                <a:cubicBezTo>
                  <a:pt x="16270" y="14234"/>
                  <a:pt x="16419" y="13355"/>
                  <a:pt x="16419" y="12422"/>
                </a:cubicBezTo>
                <a:cubicBezTo>
                  <a:pt x="16419" y="11498"/>
                  <a:pt x="16270" y="10623"/>
                  <a:pt x="15973" y="9794"/>
                </a:cubicBezTo>
                <a:cubicBezTo>
                  <a:pt x="15678" y="8966"/>
                  <a:pt x="15279" y="8250"/>
                  <a:pt x="14775" y="7645"/>
                </a:cubicBezTo>
                <a:cubicBezTo>
                  <a:pt x="14270" y="7035"/>
                  <a:pt x="13673" y="6557"/>
                  <a:pt x="12987" y="6199"/>
                </a:cubicBezTo>
                <a:cubicBezTo>
                  <a:pt x="12299" y="5843"/>
                  <a:pt x="11572" y="5666"/>
                  <a:pt x="10805" y="5666"/>
                </a:cubicBezTo>
                <a:cubicBezTo>
                  <a:pt x="10040" y="5666"/>
                  <a:pt x="9313" y="5846"/>
                  <a:pt x="8619" y="6199"/>
                </a:cubicBezTo>
                <a:cubicBezTo>
                  <a:pt x="7930" y="6557"/>
                  <a:pt x="7332" y="7035"/>
                  <a:pt x="6828" y="7645"/>
                </a:cubicBezTo>
                <a:cubicBezTo>
                  <a:pt x="6324" y="8250"/>
                  <a:pt x="5922" y="8963"/>
                  <a:pt x="5626" y="9788"/>
                </a:cubicBezTo>
                <a:cubicBezTo>
                  <a:pt x="5330" y="10611"/>
                  <a:pt x="5180" y="11491"/>
                  <a:pt x="5180" y="12422"/>
                </a:cubicBezTo>
                <a:cubicBezTo>
                  <a:pt x="5180" y="13355"/>
                  <a:pt x="5330" y="14234"/>
                  <a:pt x="5626" y="15047"/>
                </a:cubicBezTo>
                <a:cubicBezTo>
                  <a:pt x="5922" y="15862"/>
                  <a:pt x="6324" y="16582"/>
                  <a:pt x="6828" y="17196"/>
                </a:cubicBezTo>
                <a:cubicBezTo>
                  <a:pt x="7332" y="17810"/>
                  <a:pt x="7930" y="18294"/>
                  <a:pt x="8619" y="18650"/>
                </a:cubicBezTo>
                <a:cubicBezTo>
                  <a:pt x="9313" y="19005"/>
                  <a:pt x="10040" y="19185"/>
                  <a:pt x="10805" y="19185"/>
                </a:cubicBezTo>
                <a:moveTo>
                  <a:pt x="10805" y="7833"/>
                </a:moveTo>
                <a:cubicBezTo>
                  <a:pt x="11337" y="7833"/>
                  <a:pt x="11833" y="7952"/>
                  <a:pt x="12295" y="8190"/>
                </a:cubicBezTo>
                <a:cubicBezTo>
                  <a:pt x="12755" y="8432"/>
                  <a:pt x="13158" y="8754"/>
                  <a:pt x="13501" y="9168"/>
                </a:cubicBezTo>
                <a:cubicBezTo>
                  <a:pt x="13846" y="9583"/>
                  <a:pt x="14118" y="10068"/>
                  <a:pt x="14316" y="10623"/>
                </a:cubicBezTo>
                <a:cubicBezTo>
                  <a:pt x="14515" y="11185"/>
                  <a:pt x="14615" y="11781"/>
                  <a:pt x="14615" y="12422"/>
                </a:cubicBezTo>
                <a:cubicBezTo>
                  <a:pt x="14615" y="13055"/>
                  <a:pt x="14515" y="13650"/>
                  <a:pt x="14316" y="14204"/>
                </a:cubicBezTo>
                <a:cubicBezTo>
                  <a:pt x="14118" y="14757"/>
                  <a:pt x="13846" y="15245"/>
                  <a:pt x="13501" y="15667"/>
                </a:cubicBezTo>
                <a:cubicBezTo>
                  <a:pt x="13158" y="16091"/>
                  <a:pt x="12752" y="16419"/>
                  <a:pt x="12289" y="16660"/>
                </a:cubicBezTo>
                <a:cubicBezTo>
                  <a:pt x="11825" y="16898"/>
                  <a:pt x="11329" y="17016"/>
                  <a:pt x="10805" y="17016"/>
                </a:cubicBezTo>
                <a:cubicBezTo>
                  <a:pt x="10275" y="17016"/>
                  <a:pt x="9777" y="16898"/>
                  <a:pt x="9313" y="16660"/>
                </a:cubicBezTo>
                <a:cubicBezTo>
                  <a:pt x="8848" y="16419"/>
                  <a:pt x="8444" y="16091"/>
                  <a:pt x="8101" y="15667"/>
                </a:cubicBezTo>
                <a:cubicBezTo>
                  <a:pt x="7755" y="15245"/>
                  <a:pt x="7484" y="14755"/>
                  <a:pt x="7285" y="14198"/>
                </a:cubicBezTo>
                <a:cubicBezTo>
                  <a:pt x="7084" y="13641"/>
                  <a:pt x="6985" y="13045"/>
                  <a:pt x="6985" y="12422"/>
                </a:cubicBezTo>
                <a:cubicBezTo>
                  <a:pt x="6985" y="11781"/>
                  <a:pt x="7084" y="11185"/>
                  <a:pt x="7285" y="10623"/>
                </a:cubicBezTo>
                <a:cubicBezTo>
                  <a:pt x="7484" y="10068"/>
                  <a:pt x="7755" y="9583"/>
                  <a:pt x="8101" y="9168"/>
                </a:cubicBezTo>
                <a:cubicBezTo>
                  <a:pt x="8444" y="8754"/>
                  <a:pt x="8848" y="8432"/>
                  <a:pt x="9313" y="8190"/>
                </a:cubicBezTo>
                <a:cubicBezTo>
                  <a:pt x="9777" y="7952"/>
                  <a:pt x="10275" y="7833"/>
                  <a:pt x="10805" y="7833"/>
                </a:cubicBezTo>
              </a:path>
            </a:pathLst>
          </a:custGeom>
          <a:solidFill>
            <a:schemeClr val="tx1">
              <a:lumMod val="65000"/>
              <a:lumOff val="3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3" name="TextBox 15"/>
          <p:cNvSpPr txBox="1"/>
          <p:nvPr/>
        </p:nvSpPr>
        <p:spPr>
          <a:xfrm>
            <a:off x="1340360" y="5390000"/>
            <a:ext cx="3252592" cy="532069"/>
          </a:xfrm>
          <a:prstGeom prst="rect">
            <a:avLst/>
          </a:prstGeom>
          <a:noFill/>
        </p:spPr>
        <p:txBody>
          <a:bodyPr wrap="square" lIns="0" tIns="0" rIns="0" bIns="0" rtlCol="0">
            <a:spAutoFit/>
          </a:bodyPr>
          <a:lstStyle/>
          <a:p>
            <a:pPr algn="r">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24" name="TextBox 16"/>
          <p:cNvSpPr txBox="1"/>
          <p:nvPr/>
        </p:nvSpPr>
        <p:spPr>
          <a:xfrm>
            <a:off x="2836133" y="5069269"/>
            <a:ext cx="1756819" cy="215444"/>
          </a:xfrm>
          <a:prstGeom prst="rect">
            <a:avLst/>
          </a:prstGeom>
          <a:noFill/>
        </p:spPr>
        <p:txBody>
          <a:bodyPr wrap="square" lIns="0" tIns="0" rIns="0" bIns="0" rtlCol="0">
            <a:spAutoFit/>
          </a:bodyPr>
          <a:lstStyle/>
          <a:p>
            <a:pPr algn="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5" name="TextBox 15"/>
          <p:cNvSpPr txBox="1"/>
          <p:nvPr/>
        </p:nvSpPr>
        <p:spPr>
          <a:xfrm>
            <a:off x="8347443" y="5390000"/>
            <a:ext cx="3410523" cy="532069"/>
          </a:xfrm>
          <a:prstGeom prst="rect">
            <a:avLst/>
          </a:prstGeom>
          <a:noFill/>
        </p:spPr>
        <p:txBody>
          <a:bodyPr wrap="square" lIns="0" tIns="0" rIns="0" bIns="0" rtlCol="0">
            <a:spAutoFit/>
          </a:bodyPr>
          <a:lstStyle/>
          <a:p>
            <a:pPr>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26" name="TextBox 16"/>
          <p:cNvSpPr txBox="1"/>
          <p:nvPr/>
        </p:nvSpPr>
        <p:spPr>
          <a:xfrm>
            <a:off x="8347443" y="5069269"/>
            <a:ext cx="1615827" cy="215444"/>
          </a:xfrm>
          <a:prstGeom prst="rect">
            <a:avLst/>
          </a:prstGeom>
          <a:noFill/>
        </p:spPr>
        <p:txBody>
          <a:bodyPr wrap="none" lIns="0" tIns="0" rIns="0" bIns="0" rtlCol="0">
            <a:spAutoFit/>
          </a:bodyPr>
          <a:lstStyle/>
          <a:p>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7" name="TextBox 15"/>
          <p:cNvSpPr txBox="1"/>
          <p:nvPr/>
        </p:nvSpPr>
        <p:spPr>
          <a:xfrm>
            <a:off x="1172791" y="2737720"/>
            <a:ext cx="3420171" cy="1292662"/>
          </a:xfrm>
          <a:prstGeom prst="rect">
            <a:avLst/>
          </a:prstGeom>
          <a:noFill/>
        </p:spPr>
        <p:txBody>
          <a:bodyPr wrap="square" lIns="0" tIns="0" rIns="0" bIns="0" rtlCol="0">
            <a:spAutoFit/>
          </a:bodyPr>
          <a:lstStyle/>
          <a:p>
            <a:pPr algn="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8" name="TextBox 16"/>
          <p:cNvSpPr txBox="1"/>
          <p:nvPr/>
        </p:nvSpPr>
        <p:spPr>
          <a:xfrm>
            <a:off x="2977126" y="2416989"/>
            <a:ext cx="1615827" cy="215444"/>
          </a:xfrm>
          <a:prstGeom prst="rect">
            <a:avLst/>
          </a:prstGeom>
          <a:noFill/>
        </p:spPr>
        <p:txBody>
          <a:bodyPr wrap="none" lIns="0" tIns="0" rIns="0" bIns="0" rtlCol="0">
            <a:spAutoFit/>
          </a:bodyPr>
          <a:lstStyle/>
          <a:p>
            <a:pPr algn="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9" name="TextBox 15"/>
          <p:cNvSpPr txBox="1"/>
          <p:nvPr/>
        </p:nvSpPr>
        <p:spPr>
          <a:xfrm>
            <a:off x="8347443" y="2737720"/>
            <a:ext cx="3410523" cy="1292662"/>
          </a:xfrm>
          <a:prstGeom prst="rect">
            <a:avLst/>
          </a:prstGeom>
          <a:noFill/>
        </p:spPr>
        <p:txBody>
          <a:bodyPr wrap="square" lIns="0" tIns="0" rIns="0" bIns="0" rtlCol="0">
            <a:spAutoFit/>
          </a:bodyPr>
          <a:lstStyle/>
          <a:p>
            <a:pPr algn="just">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30" name="TextBox 16"/>
          <p:cNvSpPr txBox="1"/>
          <p:nvPr/>
        </p:nvSpPr>
        <p:spPr>
          <a:xfrm>
            <a:off x="8347443" y="2416989"/>
            <a:ext cx="1615827" cy="215444"/>
          </a:xfrm>
          <a:prstGeom prst="rect">
            <a:avLst/>
          </a:prstGeom>
          <a:noFill/>
        </p:spPr>
        <p:txBody>
          <a:bodyPr wrap="none" lIns="0" tIns="0" rIns="0" bIns="0" rtlCol="0">
            <a:spAutoFit/>
          </a:bodyPr>
          <a:lstStyle/>
          <a:p>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Tree>
    <p:extLst>
      <p:ext uri="{BB962C8B-B14F-4D97-AF65-F5344CB8AC3E}">
        <p14:creationId xmlns:p14="http://schemas.microsoft.com/office/powerpoint/2010/main" val="322911349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400"/>
                            </p:stCondLst>
                            <p:childTnLst>
                              <p:par>
                                <p:cTn id="14" presetID="2" presetClass="entr" presetSubtype="2"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1+#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childTnLst>
                          </p:cTn>
                        </p:par>
                        <p:par>
                          <p:cTn id="18" fill="hold">
                            <p:stCondLst>
                              <p:cond delay="1900"/>
                            </p:stCondLst>
                            <p:childTnLst>
                              <p:par>
                                <p:cTn id="19" presetID="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par>
                          <p:cTn id="23" fill="hold">
                            <p:stCondLst>
                              <p:cond delay="2400"/>
                            </p:stCondLst>
                            <p:childTnLst>
                              <p:par>
                                <p:cTn id="24" presetID="2" presetClass="entr" presetSubtype="8"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0-#ppt_w/2"/>
                                          </p:val>
                                        </p:tav>
                                        <p:tav tm="100000">
                                          <p:val>
                                            <p:strVal val="#ppt_x"/>
                                          </p:val>
                                        </p:tav>
                                      </p:tavLst>
                                    </p:anim>
                                    <p:anim calcmode="lin" valueType="num">
                                      <p:cBhvr additive="base">
                                        <p:cTn id="27" dur="50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2900"/>
                            </p:stCondLst>
                            <p:childTnLst>
                              <p:par>
                                <p:cTn id="29" presetID="22"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p:stCondLst>
                              <p:cond delay="34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90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24"/>
                                        </p:tgtEl>
                                        <p:attrNameLst>
                                          <p:attrName>style.visibility</p:attrName>
                                        </p:attrNameLst>
                                      </p:cBhvr>
                                      <p:to>
                                        <p:strVal val="visible"/>
                                      </p:to>
                                    </p:set>
                                    <p:anim calcmode="lin" valueType="num">
                                      <p:cBhvr>
                                        <p:cTn id="41" dur="250" fill="hold"/>
                                        <p:tgtEl>
                                          <p:spTgt spid="24"/>
                                        </p:tgtEl>
                                        <p:attrNameLst>
                                          <p:attrName>ppt_x</p:attrName>
                                        </p:attrNameLst>
                                      </p:cBhvr>
                                      <p:tavLst>
                                        <p:tav tm="0">
                                          <p:val>
                                            <p:strVal val="#ppt_x"/>
                                          </p:val>
                                        </p:tav>
                                        <p:tav tm="100000">
                                          <p:val>
                                            <p:strVal val="#ppt_x"/>
                                          </p:val>
                                        </p:tav>
                                      </p:tavLst>
                                    </p:anim>
                                    <p:anim calcmode="lin" valueType="num">
                                      <p:cBhvr>
                                        <p:cTn id="42" dur="250" fill="hold"/>
                                        <p:tgtEl>
                                          <p:spTgt spid="24"/>
                                        </p:tgtEl>
                                        <p:attrNameLst>
                                          <p:attrName>ppt_y</p:attrName>
                                        </p:attrNameLst>
                                      </p:cBhvr>
                                      <p:tavLst>
                                        <p:tav tm="0">
                                          <p:val>
                                            <p:strVal val="#ppt_y-#ppt_h/2"/>
                                          </p:val>
                                        </p:tav>
                                        <p:tav tm="100000">
                                          <p:val>
                                            <p:strVal val="#ppt_y"/>
                                          </p:val>
                                        </p:tav>
                                      </p:tavLst>
                                    </p:anim>
                                    <p:anim calcmode="lin" valueType="num">
                                      <p:cBhvr>
                                        <p:cTn id="43" dur="250" fill="hold"/>
                                        <p:tgtEl>
                                          <p:spTgt spid="24"/>
                                        </p:tgtEl>
                                        <p:attrNameLst>
                                          <p:attrName>ppt_w</p:attrName>
                                        </p:attrNameLst>
                                      </p:cBhvr>
                                      <p:tavLst>
                                        <p:tav tm="0">
                                          <p:val>
                                            <p:strVal val="#ppt_w"/>
                                          </p:val>
                                        </p:tav>
                                        <p:tav tm="100000">
                                          <p:val>
                                            <p:strVal val="#ppt_w"/>
                                          </p:val>
                                        </p:tav>
                                      </p:tavLst>
                                    </p:anim>
                                    <p:anim calcmode="lin" valueType="num">
                                      <p:cBhvr>
                                        <p:cTn id="44" dur="250" fill="hold"/>
                                        <p:tgtEl>
                                          <p:spTgt spid="24"/>
                                        </p:tgtEl>
                                        <p:attrNameLst>
                                          <p:attrName>ppt_h</p:attrName>
                                        </p:attrNameLst>
                                      </p:cBhvr>
                                      <p:tavLst>
                                        <p:tav tm="0">
                                          <p:val>
                                            <p:fltVal val="0"/>
                                          </p:val>
                                        </p:tav>
                                        <p:tav tm="100000">
                                          <p:val>
                                            <p:strVal val="#ppt_h"/>
                                          </p:val>
                                        </p:tav>
                                      </p:tavLst>
                                    </p:anim>
                                  </p:childTnLst>
                                </p:cTn>
                              </p:par>
                            </p:childTnLst>
                          </p:cTn>
                        </p:par>
                        <p:par>
                          <p:cTn id="45" fill="hold">
                            <p:stCondLst>
                              <p:cond delay="495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par>
                          <p:cTn id="49" fill="hold">
                            <p:stCondLst>
                              <p:cond delay="545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5950"/>
                            </p:stCondLst>
                            <p:childTnLst>
                              <p:par>
                                <p:cTn id="56" presetID="17" presetClass="entr" presetSubtype="1" fill="hold" grpId="0" nodeType="afterEffect">
                                  <p:stCondLst>
                                    <p:cond delay="0"/>
                                  </p:stCondLst>
                                  <p:iterate type="lt">
                                    <p:tmPct val="40000"/>
                                  </p:iterate>
                                  <p:childTnLst>
                                    <p:set>
                                      <p:cBhvr>
                                        <p:cTn id="57" dur="1" fill="hold">
                                          <p:stCondLst>
                                            <p:cond delay="0"/>
                                          </p:stCondLst>
                                        </p:cTn>
                                        <p:tgtEl>
                                          <p:spTgt spid="26"/>
                                        </p:tgtEl>
                                        <p:attrNameLst>
                                          <p:attrName>style.visibility</p:attrName>
                                        </p:attrNameLst>
                                      </p:cBhvr>
                                      <p:to>
                                        <p:strVal val="visible"/>
                                      </p:to>
                                    </p:set>
                                    <p:anim calcmode="lin" valueType="num">
                                      <p:cBhvr>
                                        <p:cTn id="58" dur="250" fill="hold"/>
                                        <p:tgtEl>
                                          <p:spTgt spid="26"/>
                                        </p:tgtEl>
                                        <p:attrNameLst>
                                          <p:attrName>ppt_x</p:attrName>
                                        </p:attrNameLst>
                                      </p:cBhvr>
                                      <p:tavLst>
                                        <p:tav tm="0">
                                          <p:val>
                                            <p:strVal val="#ppt_x"/>
                                          </p:val>
                                        </p:tav>
                                        <p:tav tm="100000">
                                          <p:val>
                                            <p:strVal val="#ppt_x"/>
                                          </p:val>
                                        </p:tav>
                                      </p:tavLst>
                                    </p:anim>
                                    <p:anim calcmode="lin" valueType="num">
                                      <p:cBhvr>
                                        <p:cTn id="59" dur="250" fill="hold"/>
                                        <p:tgtEl>
                                          <p:spTgt spid="26"/>
                                        </p:tgtEl>
                                        <p:attrNameLst>
                                          <p:attrName>ppt_y</p:attrName>
                                        </p:attrNameLst>
                                      </p:cBhvr>
                                      <p:tavLst>
                                        <p:tav tm="0">
                                          <p:val>
                                            <p:strVal val="#ppt_y-#ppt_h/2"/>
                                          </p:val>
                                        </p:tav>
                                        <p:tav tm="100000">
                                          <p:val>
                                            <p:strVal val="#ppt_y"/>
                                          </p:val>
                                        </p:tav>
                                      </p:tavLst>
                                    </p:anim>
                                    <p:anim calcmode="lin" valueType="num">
                                      <p:cBhvr>
                                        <p:cTn id="60" dur="250" fill="hold"/>
                                        <p:tgtEl>
                                          <p:spTgt spid="26"/>
                                        </p:tgtEl>
                                        <p:attrNameLst>
                                          <p:attrName>ppt_w</p:attrName>
                                        </p:attrNameLst>
                                      </p:cBhvr>
                                      <p:tavLst>
                                        <p:tav tm="0">
                                          <p:val>
                                            <p:strVal val="#ppt_w"/>
                                          </p:val>
                                        </p:tav>
                                        <p:tav tm="100000">
                                          <p:val>
                                            <p:strVal val="#ppt_w"/>
                                          </p:val>
                                        </p:tav>
                                      </p:tavLst>
                                    </p:anim>
                                    <p:anim calcmode="lin" valueType="num">
                                      <p:cBhvr>
                                        <p:cTn id="61" dur="250" fill="hold"/>
                                        <p:tgtEl>
                                          <p:spTgt spid="26"/>
                                        </p:tgtEl>
                                        <p:attrNameLst>
                                          <p:attrName>ppt_h</p:attrName>
                                        </p:attrNameLst>
                                      </p:cBhvr>
                                      <p:tavLst>
                                        <p:tav tm="0">
                                          <p:val>
                                            <p:fltVal val="0"/>
                                          </p:val>
                                        </p:tav>
                                        <p:tav tm="100000">
                                          <p:val>
                                            <p:strVal val="#ppt_h"/>
                                          </p:val>
                                        </p:tav>
                                      </p:tavLst>
                                    </p:anim>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500"/>
                                        <p:tgtEl>
                                          <p:spTgt spid="25"/>
                                        </p:tgtEl>
                                      </p:cBhvr>
                                    </p:animEffect>
                                  </p:childTnLst>
                                </p:cTn>
                              </p:par>
                            </p:childTnLst>
                          </p:cTn>
                        </p:par>
                        <p:par>
                          <p:cTn id="66" fill="hold">
                            <p:stCondLst>
                              <p:cond delay="750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28"/>
                                        </p:tgtEl>
                                        <p:attrNameLst>
                                          <p:attrName>style.visibility</p:attrName>
                                        </p:attrNameLst>
                                      </p:cBhvr>
                                      <p:to>
                                        <p:strVal val="visible"/>
                                      </p:to>
                                    </p:set>
                                    <p:anim calcmode="lin" valueType="num">
                                      <p:cBhvr>
                                        <p:cTn id="69" dur="250" fill="hold"/>
                                        <p:tgtEl>
                                          <p:spTgt spid="28"/>
                                        </p:tgtEl>
                                        <p:attrNameLst>
                                          <p:attrName>ppt_x</p:attrName>
                                        </p:attrNameLst>
                                      </p:cBhvr>
                                      <p:tavLst>
                                        <p:tav tm="0">
                                          <p:val>
                                            <p:strVal val="#ppt_x"/>
                                          </p:val>
                                        </p:tav>
                                        <p:tav tm="100000">
                                          <p:val>
                                            <p:strVal val="#ppt_x"/>
                                          </p:val>
                                        </p:tav>
                                      </p:tavLst>
                                    </p:anim>
                                    <p:anim calcmode="lin" valueType="num">
                                      <p:cBhvr>
                                        <p:cTn id="70" dur="250" fill="hold"/>
                                        <p:tgtEl>
                                          <p:spTgt spid="28"/>
                                        </p:tgtEl>
                                        <p:attrNameLst>
                                          <p:attrName>ppt_y</p:attrName>
                                        </p:attrNameLst>
                                      </p:cBhvr>
                                      <p:tavLst>
                                        <p:tav tm="0">
                                          <p:val>
                                            <p:strVal val="#ppt_y-#ppt_h/2"/>
                                          </p:val>
                                        </p:tav>
                                        <p:tav tm="100000">
                                          <p:val>
                                            <p:strVal val="#ppt_y"/>
                                          </p:val>
                                        </p:tav>
                                      </p:tavLst>
                                    </p:anim>
                                    <p:anim calcmode="lin" valueType="num">
                                      <p:cBhvr>
                                        <p:cTn id="71" dur="250" fill="hold"/>
                                        <p:tgtEl>
                                          <p:spTgt spid="28"/>
                                        </p:tgtEl>
                                        <p:attrNameLst>
                                          <p:attrName>ppt_w</p:attrName>
                                        </p:attrNameLst>
                                      </p:cBhvr>
                                      <p:tavLst>
                                        <p:tav tm="0">
                                          <p:val>
                                            <p:strVal val="#ppt_w"/>
                                          </p:val>
                                        </p:tav>
                                        <p:tav tm="100000">
                                          <p:val>
                                            <p:strVal val="#ppt_w"/>
                                          </p:val>
                                        </p:tav>
                                      </p:tavLst>
                                    </p:anim>
                                    <p:anim calcmode="lin" valueType="num">
                                      <p:cBhvr>
                                        <p:cTn id="72" dur="250" fill="hold"/>
                                        <p:tgtEl>
                                          <p:spTgt spid="28"/>
                                        </p:tgtEl>
                                        <p:attrNameLst>
                                          <p:attrName>ppt_h</p:attrName>
                                        </p:attrNameLst>
                                      </p:cBhvr>
                                      <p:tavLst>
                                        <p:tav tm="0">
                                          <p:val>
                                            <p:fltVal val="0"/>
                                          </p:val>
                                        </p:tav>
                                        <p:tav tm="100000">
                                          <p:val>
                                            <p:strVal val="#ppt_h"/>
                                          </p:val>
                                        </p:tav>
                                      </p:tavLst>
                                    </p:anim>
                                  </p:childTnLst>
                                </p:cTn>
                              </p:par>
                            </p:childTnLst>
                          </p:cTn>
                        </p:par>
                        <p:par>
                          <p:cTn id="73" fill="hold">
                            <p:stCondLst>
                              <p:cond delay="8550"/>
                            </p:stCondLst>
                            <p:childTnLst>
                              <p:par>
                                <p:cTn id="74" presetID="22" presetClass="entr" presetSubtype="8"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left)">
                                      <p:cBhvr>
                                        <p:cTn id="76" dur="500"/>
                                        <p:tgtEl>
                                          <p:spTgt spid="27"/>
                                        </p:tgtEl>
                                      </p:cBhvr>
                                    </p:animEffect>
                                  </p:childTnLst>
                                </p:cTn>
                              </p:par>
                            </p:childTnLst>
                          </p:cTn>
                        </p:par>
                        <p:par>
                          <p:cTn id="77" fill="hold">
                            <p:stCondLst>
                              <p:cond delay="9050"/>
                            </p:stCondLst>
                            <p:childTnLst>
                              <p:par>
                                <p:cTn id="78" presetID="17" presetClass="entr" presetSubtype="1" fill="hold" grpId="0" nodeType="afterEffect">
                                  <p:stCondLst>
                                    <p:cond delay="0"/>
                                  </p:stCondLst>
                                  <p:iterate type="lt">
                                    <p:tmPct val="40000"/>
                                  </p:iterate>
                                  <p:childTnLst>
                                    <p:set>
                                      <p:cBhvr>
                                        <p:cTn id="79" dur="1" fill="hold">
                                          <p:stCondLst>
                                            <p:cond delay="0"/>
                                          </p:stCondLst>
                                        </p:cTn>
                                        <p:tgtEl>
                                          <p:spTgt spid="30"/>
                                        </p:tgtEl>
                                        <p:attrNameLst>
                                          <p:attrName>style.visibility</p:attrName>
                                        </p:attrNameLst>
                                      </p:cBhvr>
                                      <p:to>
                                        <p:strVal val="visible"/>
                                      </p:to>
                                    </p:set>
                                    <p:anim calcmode="lin" valueType="num">
                                      <p:cBhvr>
                                        <p:cTn id="80" dur="250" fill="hold"/>
                                        <p:tgtEl>
                                          <p:spTgt spid="30"/>
                                        </p:tgtEl>
                                        <p:attrNameLst>
                                          <p:attrName>ppt_x</p:attrName>
                                        </p:attrNameLst>
                                      </p:cBhvr>
                                      <p:tavLst>
                                        <p:tav tm="0">
                                          <p:val>
                                            <p:strVal val="#ppt_x"/>
                                          </p:val>
                                        </p:tav>
                                        <p:tav tm="100000">
                                          <p:val>
                                            <p:strVal val="#ppt_x"/>
                                          </p:val>
                                        </p:tav>
                                      </p:tavLst>
                                    </p:anim>
                                    <p:anim calcmode="lin" valueType="num">
                                      <p:cBhvr>
                                        <p:cTn id="81" dur="250" fill="hold"/>
                                        <p:tgtEl>
                                          <p:spTgt spid="30"/>
                                        </p:tgtEl>
                                        <p:attrNameLst>
                                          <p:attrName>ppt_y</p:attrName>
                                        </p:attrNameLst>
                                      </p:cBhvr>
                                      <p:tavLst>
                                        <p:tav tm="0">
                                          <p:val>
                                            <p:strVal val="#ppt_y-#ppt_h/2"/>
                                          </p:val>
                                        </p:tav>
                                        <p:tav tm="100000">
                                          <p:val>
                                            <p:strVal val="#ppt_y"/>
                                          </p:val>
                                        </p:tav>
                                      </p:tavLst>
                                    </p:anim>
                                    <p:anim calcmode="lin" valueType="num">
                                      <p:cBhvr>
                                        <p:cTn id="82" dur="250" fill="hold"/>
                                        <p:tgtEl>
                                          <p:spTgt spid="30"/>
                                        </p:tgtEl>
                                        <p:attrNameLst>
                                          <p:attrName>ppt_w</p:attrName>
                                        </p:attrNameLst>
                                      </p:cBhvr>
                                      <p:tavLst>
                                        <p:tav tm="0">
                                          <p:val>
                                            <p:strVal val="#ppt_w"/>
                                          </p:val>
                                        </p:tav>
                                        <p:tav tm="100000">
                                          <p:val>
                                            <p:strVal val="#ppt_w"/>
                                          </p:val>
                                        </p:tav>
                                      </p:tavLst>
                                    </p:anim>
                                    <p:anim calcmode="lin" valueType="num">
                                      <p:cBhvr>
                                        <p:cTn id="83" dur="250" fill="hold"/>
                                        <p:tgtEl>
                                          <p:spTgt spid="30"/>
                                        </p:tgtEl>
                                        <p:attrNameLst>
                                          <p:attrName>ppt_h</p:attrName>
                                        </p:attrNameLst>
                                      </p:cBhvr>
                                      <p:tavLst>
                                        <p:tav tm="0">
                                          <p:val>
                                            <p:fltVal val="0"/>
                                          </p:val>
                                        </p:tav>
                                        <p:tav tm="100000">
                                          <p:val>
                                            <p:strVal val="#ppt_h"/>
                                          </p:val>
                                        </p:tav>
                                      </p:tavLst>
                                    </p:anim>
                                  </p:childTnLst>
                                </p:cTn>
                              </p:par>
                            </p:childTnLst>
                          </p:cTn>
                        </p:par>
                        <p:par>
                          <p:cTn id="84" fill="hold">
                            <p:stCondLst>
                              <p:cond delay="1010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5203936" y="4223051"/>
            <a:ext cx="43348" cy="263476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Rectangle 77"/>
          <p:cNvSpPr/>
          <p:nvPr/>
        </p:nvSpPr>
        <p:spPr>
          <a:xfrm>
            <a:off x="6475526" y="3306876"/>
            <a:ext cx="43348" cy="355093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Rectangle 78"/>
          <p:cNvSpPr/>
          <p:nvPr/>
        </p:nvSpPr>
        <p:spPr>
          <a:xfrm>
            <a:off x="7655114" y="4734940"/>
            <a:ext cx="43348" cy="212287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3750486" y="4734941"/>
            <a:ext cx="43348" cy="212287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7"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Rectangle 86"/>
          <p:cNvSpPr/>
          <p:nvPr/>
        </p:nvSpPr>
        <p:spPr>
          <a:xfrm>
            <a:off x="8857584" y="5203123"/>
            <a:ext cx="43348" cy="166425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7"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72"/>
          <p:cNvGrpSpPr/>
          <p:nvPr/>
        </p:nvGrpSpPr>
        <p:grpSpPr>
          <a:xfrm>
            <a:off x="4990252" y="1950823"/>
            <a:ext cx="2018299" cy="729959"/>
            <a:chOff x="5603652" y="1636369"/>
            <a:chExt cx="1947726" cy="630443"/>
          </a:xfrm>
        </p:grpSpPr>
        <p:sp>
          <p:nvSpPr>
            <p:cNvPr id="94" name="Text Placeholder 3"/>
            <p:cNvSpPr txBox="1">
              <a:spLocks/>
            </p:cNvSpPr>
            <p:nvPr/>
          </p:nvSpPr>
          <p:spPr>
            <a:xfrm>
              <a:off x="6401832" y="1636369"/>
              <a:ext cx="1149546" cy="19343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58730">
                <a:lnSpc>
                  <a:spcPct val="120000"/>
                </a:lnSpc>
                <a:spcBef>
                  <a:spcPct val="20000"/>
                </a:spcBef>
                <a:defRPr/>
              </a:pPr>
              <a:r>
                <a:rPr lang="zh-CN" altLang="en-US" sz="1327"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27"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Text Placeholder 3"/>
            <p:cNvSpPr txBox="1">
              <a:spLocks/>
            </p:cNvSpPr>
            <p:nvPr/>
          </p:nvSpPr>
          <p:spPr>
            <a:xfrm>
              <a:off x="5603652" y="1904137"/>
              <a:ext cx="1947726" cy="36267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20000"/>
                </a:lnSpc>
              </a:pPr>
              <a:r>
                <a:rPr lang="zh-CN" alt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r>
                <a:rPr lang="en-US" altLang="zh-CN"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grpSp>
      <p:grpSp>
        <p:nvGrpSpPr>
          <p:cNvPr id="4" name="Group 72"/>
          <p:cNvGrpSpPr/>
          <p:nvPr/>
        </p:nvGrpSpPr>
        <p:grpSpPr>
          <a:xfrm>
            <a:off x="2484200" y="2802647"/>
            <a:ext cx="2018299" cy="732622"/>
            <a:chOff x="5603652" y="1667332"/>
            <a:chExt cx="1947726" cy="632743"/>
          </a:xfrm>
        </p:grpSpPr>
        <p:sp>
          <p:nvSpPr>
            <p:cNvPr id="100" name="Text Placeholder 3"/>
            <p:cNvSpPr txBox="1">
              <a:spLocks/>
            </p:cNvSpPr>
            <p:nvPr/>
          </p:nvSpPr>
          <p:spPr>
            <a:xfrm>
              <a:off x="6401832" y="1667332"/>
              <a:ext cx="1149546" cy="19343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58730">
                <a:lnSpc>
                  <a:spcPct val="120000"/>
                </a:lnSpc>
                <a:spcBef>
                  <a:spcPct val="20000"/>
                </a:spcBef>
                <a:defRPr/>
              </a:pPr>
              <a:r>
                <a:rPr lang="zh-CN" altLang="en-US" sz="1327"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27"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Text Placeholder 3"/>
            <p:cNvSpPr txBox="1">
              <a:spLocks/>
            </p:cNvSpPr>
            <p:nvPr/>
          </p:nvSpPr>
          <p:spPr>
            <a:xfrm>
              <a:off x="5603652" y="1937401"/>
              <a:ext cx="1947726" cy="36267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20000"/>
                </a:lnSpc>
              </a:pPr>
              <a:r>
                <a:rPr lang="zh-CN" alt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p>
          </p:txBody>
        </p:sp>
      </p:grpSp>
      <p:grpSp>
        <p:nvGrpSpPr>
          <p:cNvPr id="5" name="Group 72"/>
          <p:cNvGrpSpPr/>
          <p:nvPr/>
        </p:nvGrpSpPr>
        <p:grpSpPr>
          <a:xfrm>
            <a:off x="858105" y="4669200"/>
            <a:ext cx="2018300" cy="760243"/>
            <a:chOff x="5603652" y="1646690"/>
            <a:chExt cx="1947727" cy="656597"/>
          </a:xfrm>
        </p:grpSpPr>
        <p:sp>
          <p:nvSpPr>
            <p:cNvPr id="103" name="Text Placeholder 3"/>
            <p:cNvSpPr txBox="1">
              <a:spLocks/>
            </p:cNvSpPr>
            <p:nvPr/>
          </p:nvSpPr>
          <p:spPr>
            <a:xfrm>
              <a:off x="6401833" y="1646690"/>
              <a:ext cx="1149546" cy="19343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058730">
                <a:lnSpc>
                  <a:spcPct val="120000"/>
                </a:lnSpc>
                <a:spcBef>
                  <a:spcPct val="20000"/>
                </a:spcBef>
                <a:defRPr/>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Text Placeholder 3"/>
            <p:cNvSpPr txBox="1">
              <a:spLocks/>
            </p:cNvSpPr>
            <p:nvPr/>
          </p:nvSpPr>
          <p:spPr>
            <a:xfrm>
              <a:off x="5603652" y="1940613"/>
              <a:ext cx="1947726" cy="36267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20000"/>
                </a:lnSpc>
              </a:pPr>
              <a:r>
                <a:rPr lang="zh-CN" alt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r>
                <a:rPr lang="en-US" altLang="zh-CN"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grpSp>
      <p:grpSp>
        <p:nvGrpSpPr>
          <p:cNvPr id="6" name="Group 58"/>
          <p:cNvGrpSpPr/>
          <p:nvPr/>
        </p:nvGrpSpPr>
        <p:grpSpPr>
          <a:xfrm>
            <a:off x="7698564" y="2701357"/>
            <a:ext cx="1979605" cy="650523"/>
            <a:chOff x="7174424" y="1401232"/>
            <a:chExt cx="2276195" cy="561839"/>
          </a:xfrm>
        </p:grpSpPr>
        <p:sp>
          <p:nvSpPr>
            <p:cNvPr id="106" name="TextBox 105"/>
            <p:cNvSpPr txBox="1"/>
            <p:nvPr/>
          </p:nvSpPr>
          <p:spPr>
            <a:xfrm>
              <a:off x="7174424" y="1600395"/>
              <a:ext cx="2276195" cy="362676"/>
            </a:xfrm>
            <a:prstGeom prst="rect">
              <a:avLst/>
            </a:prstGeom>
            <a:noFill/>
          </p:spPr>
          <p:txBody>
            <a:bodyPr wrap="square" lIns="0" tIns="0" rIns="0" bIns="0" rtlCol="0">
              <a:spAutoFit/>
            </a:bodyPr>
            <a:lstStyle/>
            <a:p>
              <a:pPr>
                <a:lnSpc>
                  <a:spcPct val="120000"/>
                </a:lnSpc>
              </a:pPr>
              <a:r>
                <a:rPr lang="zh-CN" alt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p>
          </p:txBody>
        </p:sp>
        <p:sp>
          <p:nvSpPr>
            <p:cNvPr id="107" name="Rectangle 106"/>
            <p:cNvSpPr/>
            <p:nvPr/>
          </p:nvSpPr>
          <p:spPr>
            <a:xfrm>
              <a:off x="7174424" y="1401232"/>
              <a:ext cx="1367631" cy="193439"/>
            </a:xfrm>
            <a:prstGeom prst="rect">
              <a:avLst/>
            </a:prstGeom>
          </p:spPr>
          <p:txBody>
            <a:bodyPr wrap="none" lIns="0" tIns="0" rIns="0" bIns="0">
              <a:spAutoFit/>
            </a:bodyPr>
            <a:lstStyle/>
            <a:p>
              <a:pPr>
                <a:lnSpc>
                  <a:spcPct val="120000"/>
                </a:lnSpc>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58"/>
          <p:cNvGrpSpPr/>
          <p:nvPr/>
        </p:nvGrpSpPr>
        <p:grpSpPr>
          <a:xfrm>
            <a:off x="8962376" y="3949137"/>
            <a:ext cx="1979605" cy="650525"/>
            <a:chOff x="7174424" y="1401232"/>
            <a:chExt cx="2276195" cy="561841"/>
          </a:xfrm>
        </p:grpSpPr>
        <p:sp>
          <p:nvSpPr>
            <p:cNvPr id="111" name="TextBox 110"/>
            <p:cNvSpPr txBox="1"/>
            <p:nvPr/>
          </p:nvSpPr>
          <p:spPr>
            <a:xfrm>
              <a:off x="7174424" y="1600397"/>
              <a:ext cx="2276195" cy="362676"/>
            </a:xfrm>
            <a:prstGeom prst="rect">
              <a:avLst/>
            </a:prstGeom>
            <a:noFill/>
          </p:spPr>
          <p:txBody>
            <a:bodyPr wrap="square" lIns="0" tIns="0" rIns="0" bIns="0" rtlCol="0">
              <a:spAutoFit/>
            </a:bodyPr>
            <a:lstStyle/>
            <a:p>
              <a:pPr>
                <a:lnSpc>
                  <a:spcPct val="120000"/>
                </a:lnSpc>
              </a:pPr>
              <a:r>
                <a:rPr lang="zh-CN" altLang="en-US" sz="758"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p>
          </p:txBody>
        </p:sp>
        <p:sp>
          <p:nvSpPr>
            <p:cNvPr id="115" name="Rectangle 114"/>
            <p:cNvSpPr/>
            <p:nvPr/>
          </p:nvSpPr>
          <p:spPr>
            <a:xfrm>
              <a:off x="7174424" y="1401232"/>
              <a:ext cx="1367631" cy="193439"/>
            </a:xfrm>
            <a:prstGeom prst="rect">
              <a:avLst/>
            </a:prstGeom>
          </p:spPr>
          <p:txBody>
            <a:bodyPr wrap="none" lIns="0" tIns="0" rIns="0" bIns="0">
              <a:spAutoFit/>
            </a:bodyPr>
            <a:lstStyle/>
            <a:p>
              <a:pPr>
                <a:lnSpc>
                  <a:spcPct val="120000"/>
                </a:lnSpc>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矩形 3"/>
          <p:cNvSpPr>
            <a:spLocks noChangeArrowheads="1"/>
          </p:cNvSpPr>
          <p:nvPr/>
        </p:nvSpPr>
        <p:spPr bwMode="auto">
          <a:xfrm>
            <a:off x="740131" y="292026"/>
            <a:ext cx="23487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年度工作概述</a:t>
            </a:r>
          </a:p>
        </p:txBody>
      </p:sp>
      <p:sp>
        <p:nvSpPr>
          <p:cNvPr id="4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Summary of Annual Work</a:t>
            </a:r>
          </a:p>
        </p:txBody>
      </p:sp>
      <p:grpSp>
        <p:nvGrpSpPr>
          <p:cNvPr id="16" name="组合 15"/>
          <p:cNvGrpSpPr/>
          <p:nvPr/>
        </p:nvGrpSpPr>
        <p:grpSpPr>
          <a:xfrm>
            <a:off x="4745848" y="3036185"/>
            <a:ext cx="2342550" cy="2397904"/>
            <a:chOff x="6098560" y="209392"/>
            <a:chExt cx="2342550" cy="2397904"/>
          </a:xfrm>
        </p:grpSpPr>
        <p:grpSp>
          <p:nvGrpSpPr>
            <p:cNvPr id="66" name="组合 65"/>
            <p:cNvGrpSpPr/>
            <p:nvPr/>
          </p:nvGrpSpPr>
          <p:grpSpPr>
            <a:xfrm>
              <a:off x="6098560" y="209392"/>
              <a:ext cx="2342550" cy="2397904"/>
              <a:chOff x="2160003" y="2746643"/>
              <a:chExt cx="3526233" cy="3609555"/>
            </a:xfrm>
          </p:grpSpPr>
          <p:pic>
            <p:nvPicPr>
              <p:cNvPr id="67" name="图片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68" name="椭圆 67"/>
              <p:cNvSpPr/>
              <p:nvPr/>
            </p:nvSpPr>
            <p:spPr>
              <a:xfrm>
                <a:off x="4073336" y="2746643"/>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0" name="Freeform 217"/>
            <p:cNvSpPr>
              <a:spLocks noEditPoints="1"/>
            </p:cNvSpPr>
            <p:nvPr/>
          </p:nvSpPr>
          <p:spPr bwMode="auto">
            <a:xfrm>
              <a:off x="7665481" y="485060"/>
              <a:ext cx="566132" cy="424601"/>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组合 16"/>
          <p:cNvGrpSpPr/>
          <p:nvPr/>
        </p:nvGrpSpPr>
        <p:grpSpPr>
          <a:xfrm>
            <a:off x="5929279" y="3721969"/>
            <a:ext cx="2371001" cy="2428012"/>
            <a:chOff x="7793922" y="81289"/>
            <a:chExt cx="2576615" cy="2638570"/>
          </a:xfrm>
        </p:grpSpPr>
        <p:grpSp>
          <p:nvGrpSpPr>
            <p:cNvPr id="69" name="组合 68"/>
            <p:cNvGrpSpPr/>
            <p:nvPr/>
          </p:nvGrpSpPr>
          <p:grpSpPr>
            <a:xfrm>
              <a:off x="7793922" y="81289"/>
              <a:ext cx="2576615" cy="2638570"/>
              <a:chOff x="5528177" y="3619500"/>
              <a:chExt cx="3565023" cy="3650745"/>
            </a:xfrm>
          </p:grpSpPr>
          <p:pic>
            <p:nvPicPr>
              <p:cNvPr id="70" name="图片 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71" name="椭圆 70"/>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Freeform 176"/>
            <p:cNvSpPr>
              <a:spLocks noEditPoints="1"/>
            </p:cNvSpPr>
            <p:nvPr/>
          </p:nvSpPr>
          <p:spPr bwMode="auto">
            <a:xfrm>
              <a:off x="9516703" y="402043"/>
              <a:ext cx="658626" cy="524211"/>
            </a:xfrm>
            <a:custGeom>
              <a:avLst/>
              <a:gdLst/>
              <a:ahLst/>
              <a:cxnLst>
                <a:cxn ang="0">
                  <a:pos x="53" y="20"/>
                </a:cxn>
                <a:cxn ang="0">
                  <a:pos x="26" y="39"/>
                </a:cxn>
                <a:cxn ang="0">
                  <a:pos x="20" y="39"/>
                </a:cxn>
                <a:cxn ang="0">
                  <a:pos x="9" y="44"/>
                </a:cxn>
                <a:cxn ang="0">
                  <a:pos x="6" y="44"/>
                </a:cxn>
                <a:cxn ang="0">
                  <a:pos x="6" y="44"/>
                </a:cxn>
                <a:cxn ang="0">
                  <a:pos x="5" y="43"/>
                </a:cxn>
                <a:cxn ang="0">
                  <a:pos x="5" y="41"/>
                </a:cxn>
                <a:cxn ang="0">
                  <a:pos x="10" y="35"/>
                </a:cxn>
                <a:cxn ang="0">
                  <a:pos x="0" y="20"/>
                </a:cxn>
                <a:cxn ang="0">
                  <a:pos x="26" y="0"/>
                </a:cxn>
                <a:cxn ang="0">
                  <a:pos x="53" y="20"/>
                </a:cxn>
                <a:cxn ang="0">
                  <a:pos x="5" y="20"/>
                </a:cxn>
                <a:cxn ang="0">
                  <a:pos x="12" y="31"/>
                </a:cxn>
                <a:cxn ang="0">
                  <a:pos x="16" y="33"/>
                </a:cxn>
                <a:cxn ang="0">
                  <a:pos x="15" y="36"/>
                </a:cxn>
                <a:cxn ang="0">
                  <a:pos x="17" y="35"/>
                </a:cxn>
                <a:cxn ang="0">
                  <a:pos x="19" y="34"/>
                </a:cxn>
                <a:cxn ang="0">
                  <a:pos x="21" y="34"/>
                </a:cxn>
                <a:cxn ang="0">
                  <a:pos x="26" y="34"/>
                </a:cxn>
                <a:cxn ang="0">
                  <a:pos x="48" y="20"/>
                </a:cxn>
                <a:cxn ang="0">
                  <a:pos x="26" y="5"/>
                </a:cxn>
                <a:cxn ang="0">
                  <a:pos x="5" y="20"/>
                </a:cxn>
                <a:cxn ang="0">
                  <a:pos x="62" y="51"/>
                </a:cxn>
                <a:cxn ang="0">
                  <a:pos x="63" y="53"/>
                </a:cxn>
                <a:cxn ang="0">
                  <a:pos x="62" y="54"/>
                </a:cxn>
                <a:cxn ang="0">
                  <a:pos x="58" y="53"/>
                </a:cxn>
                <a:cxn ang="0">
                  <a:pos x="48" y="48"/>
                </a:cxn>
                <a:cxn ang="0">
                  <a:pos x="41" y="49"/>
                </a:cxn>
                <a:cxn ang="0">
                  <a:pos x="23" y="44"/>
                </a:cxn>
                <a:cxn ang="0">
                  <a:pos x="26" y="44"/>
                </a:cxn>
                <a:cxn ang="0">
                  <a:pos x="48" y="38"/>
                </a:cxn>
                <a:cxn ang="0">
                  <a:pos x="58" y="20"/>
                </a:cxn>
                <a:cxn ang="0">
                  <a:pos x="57" y="14"/>
                </a:cxn>
                <a:cxn ang="0">
                  <a:pos x="68" y="30"/>
                </a:cxn>
                <a:cxn ang="0">
                  <a:pos x="58" y="45"/>
                </a:cxn>
                <a:cxn ang="0">
                  <a:pos x="62" y="51"/>
                </a:cxn>
              </a:cxnLst>
              <a:rect l="0" t="0" r="r" b="b"/>
              <a:pathLst>
                <a:path w="68" h="54">
                  <a:moveTo>
                    <a:pt x="53" y="20"/>
                  </a:moveTo>
                  <a:cubicBezTo>
                    <a:pt x="53" y="31"/>
                    <a:pt x="41" y="39"/>
                    <a:pt x="26" y="39"/>
                  </a:cubicBezTo>
                  <a:cubicBezTo>
                    <a:pt x="24" y="39"/>
                    <a:pt x="22" y="39"/>
                    <a:pt x="20" y="39"/>
                  </a:cubicBezTo>
                  <a:cubicBezTo>
                    <a:pt x="17" y="41"/>
                    <a:pt x="13" y="43"/>
                    <a:pt x="9" y="44"/>
                  </a:cubicBezTo>
                  <a:cubicBezTo>
                    <a:pt x="8" y="44"/>
                    <a:pt x="7" y="44"/>
                    <a:pt x="6" y="44"/>
                  </a:cubicBezTo>
                  <a:cubicBezTo>
                    <a:pt x="6" y="44"/>
                    <a:pt x="6" y="44"/>
                    <a:pt x="6" y="44"/>
                  </a:cubicBezTo>
                  <a:cubicBezTo>
                    <a:pt x="5" y="44"/>
                    <a:pt x="5" y="44"/>
                    <a:pt x="5" y="43"/>
                  </a:cubicBezTo>
                  <a:cubicBezTo>
                    <a:pt x="5" y="42"/>
                    <a:pt x="5" y="42"/>
                    <a:pt x="5" y="41"/>
                  </a:cubicBezTo>
                  <a:cubicBezTo>
                    <a:pt x="7" y="40"/>
                    <a:pt x="9" y="38"/>
                    <a:pt x="10" y="35"/>
                  </a:cubicBezTo>
                  <a:cubicBezTo>
                    <a:pt x="4" y="32"/>
                    <a:pt x="0" y="26"/>
                    <a:pt x="0" y="20"/>
                  </a:cubicBezTo>
                  <a:cubicBezTo>
                    <a:pt x="0" y="9"/>
                    <a:pt x="12" y="0"/>
                    <a:pt x="26" y="0"/>
                  </a:cubicBezTo>
                  <a:cubicBezTo>
                    <a:pt x="41" y="0"/>
                    <a:pt x="53" y="9"/>
                    <a:pt x="53" y="20"/>
                  </a:cubicBezTo>
                  <a:close/>
                  <a:moveTo>
                    <a:pt x="5" y="20"/>
                  </a:moveTo>
                  <a:cubicBezTo>
                    <a:pt x="5" y="24"/>
                    <a:pt x="7" y="28"/>
                    <a:pt x="12" y="31"/>
                  </a:cubicBezTo>
                  <a:cubicBezTo>
                    <a:pt x="16" y="33"/>
                    <a:pt x="16" y="33"/>
                    <a:pt x="16" y="33"/>
                  </a:cubicBezTo>
                  <a:cubicBezTo>
                    <a:pt x="15" y="36"/>
                    <a:pt x="15" y="36"/>
                    <a:pt x="15" y="36"/>
                  </a:cubicBezTo>
                  <a:cubicBezTo>
                    <a:pt x="15" y="36"/>
                    <a:pt x="16" y="35"/>
                    <a:pt x="17" y="35"/>
                  </a:cubicBezTo>
                  <a:cubicBezTo>
                    <a:pt x="19" y="34"/>
                    <a:pt x="19" y="34"/>
                    <a:pt x="19" y="34"/>
                  </a:cubicBezTo>
                  <a:cubicBezTo>
                    <a:pt x="21" y="34"/>
                    <a:pt x="21" y="34"/>
                    <a:pt x="21" y="34"/>
                  </a:cubicBezTo>
                  <a:cubicBezTo>
                    <a:pt x="23" y="34"/>
                    <a:pt x="25" y="34"/>
                    <a:pt x="26" y="34"/>
                  </a:cubicBezTo>
                  <a:cubicBezTo>
                    <a:pt x="38" y="34"/>
                    <a:pt x="48" y="28"/>
                    <a:pt x="48" y="20"/>
                  </a:cubicBezTo>
                  <a:cubicBezTo>
                    <a:pt x="48" y="12"/>
                    <a:pt x="38" y="5"/>
                    <a:pt x="26" y="5"/>
                  </a:cubicBezTo>
                  <a:cubicBezTo>
                    <a:pt x="15" y="5"/>
                    <a:pt x="5" y="12"/>
                    <a:pt x="5" y="20"/>
                  </a:cubicBezTo>
                  <a:close/>
                  <a:moveTo>
                    <a:pt x="62" y="51"/>
                  </a:moveTo>
                  <a:cubicBezTo>
                    <a:pt x="63" y="52"/>
                    <a:pt x="63" y="52"/>
                    <a:pt x="63" y="53"/>
                  </a:cubicBezTo>
                  <a:cubicBezTo>
                    <a:pt x="63" y="53"/>
                    <a:pt x="62" y="54"/>
                    <a:pt x="62" y="54"/>
                  </a:cubicBezTo>
                  <a:cubicBezTo>
                    <a:pt x="60" y="54"/>
                    <a:pt x="59" y="54"/>
                    <a:pt x="58" y="53"/>
                  </a:cubicBezTo>
                  <a:cubicBezTo>
                    <a:pt x="54" y="52"/>
                    <a:pt x="51" y="51"/>
                    <a:pt x="48" y="48"/>
                  </a:cubicBezTo>
                  <a:cubicBezTo>
                    <a:pt x="46" y="49"/>
                    <a:pt x="43" y="49"/>
                    <a:pt x="41" y="49"/>
                  </a:cubicBezTo>
                  <a:cubicBezTo>
                    <a:pt x="34" y="49"/>
                    <a:pt x="28" y="47"/>
                    <a:pt x="23" y="44"/>
                  </a:cubicBezTo>
                  <a:cubicBezTo>
                    <a:pt x="24" y="44"/>
                    <a:pt x="25" y="44"/>
                    <a:pt x="26" y="44"/>
                  </a:cubicBezTo>
                  <a:cubicBezTo>
                    <a:pt x="35" y="44"/>
                    <a:pt x="42" y="42"/>
                    <a:pt x="48" y="38"/>
                  </a:cubicBezTo>
                  <a:cubicBezTo>
                    <a:pt x="55" y="33"/>
                    <a:pt x="58" y="27"/>
                    <a:pt x="58" y="20"/>
                  </a:cubicBezTo>
                  <a:cubicBezTo>
                    <a:pt x="58" y="18"/>
                    <a:pt x="58" y="16"/>
                    <a:pt x="57" y="14"/>
                  </a:cubicBezTo>
                  <a:cubicBezTo>
                    <a:pt x="64" y="18"/>
                    <a:pt x="68" y="23"/>
                    <a:pt x="68" y="30"/>
                  </a:cubicBezTo>
                  <a:cubicBezTo>
                    <a:pt x="68" y="36"/>
                    <a:pt x="64" y="41"/>
                    <a:pt x="58" y="45"/>
                  </a:cubicBezTo>
                  <a:cubicBezTo>
                    <a:pt x="59" y="48"/>
                    <a:pt x="61" y="49"/>
                    <a:pt x="62" y="51"/>
                  </a:cubicBezTo>
                  <a:close/>
                </a:path>
              </a:pathLst>
            </a:custGeom>
            <a:solidFill>
              <a:schemeClr val="tx1">
                <a:lumMod val="50000"/>
                <a:lumOff val="50000"/>
              </a:schemeClr>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组合 17"/>
          <p:cNvGrpSpPr/>
          <p:nvPr/>
        </p:nvGrpSpPr>
        <p:grpSpPr>
          <a:xfrm>
            <a:off x="7255234" y="4734992"/>
            <a:ext cx="2143212" cy="2193856"/>
            <a:chOff x="8035725" y="765831"/>
            <a:chExt cx="2342550" cy="2397904"/>
          </a:xfrm>
        </p:grpSpPr>
        <p:grpSp>
          <p:nvGrpSpPr>
            <p:cNvPr id="74" name="组合 73"/>
            <p:cNvGrpSpPr/>
            <p:nvPr/>
          </p:nvGrpSpPr>
          <p:grpSpPr>
            <a:xfrm>
              <a:off x="8035725" y="765831"/>
              <a:ext cx="2342550" cy="2397904"/>
              <a:chOff x="2160003" y="2746643"/>
              <a:chExt cx="3526233" cy="3609555"/>
            </a:xfrm>
          </p:grpSpPr>
          <p:pic>
            <p:nvPicPr>
              <p:cNvPr id="77" name="图片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80" name="椭圆 79"/>
              <p:cNvSpPr/>
              <p:nvPr/>
            </p:nvSpPr>
            <p:spPr>
              <a:xfrm>
                <a:off x="4073336" y="2746643"/>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Freeform 62"/>
            <p:cNvSpPr>
              <a:spLocks noEditPoints="1"/>
            </p:cNvSpPr>
            <p:nvPr/>
          </p:nvSpPr>
          <p:spPr bwMode="auto">
            <a:xfrm>
              <a:off x="9592877" y="1049919"/>
              <a:ext cx="499312" cy="503308"/>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3264712" y="3500001"/>
            <a:ext cx="2576615" cy="2638569"/>
            <a:chOff x="2669112" y="3141165"/>
            <a:chExt cx="2576615" cy="2638569"/>
          </a:xfrm>
        </p:grpSpPr>
        <p:grpSp>
          <p:nvGrpSpPr>
            <p:cNvPr id="57" name="组合 56"/>
            <p:cNvGrpSpPr/>
            <p:nvPr/>
          </p:nvGrpSpPr>
          <p:grpSpPr>
            <a:xfrm>
              <a:off x="2669112" y="3141165"/>
              <a:ext cx="2576615" cy="2638569"/>
              <a:chOff x="5528177" y="3619501"/>
              <a:chExt cx="3565023" cy="3650744"/>
            </a:xfrm>
          </p:grpSpPr>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5" cy="3308181"/>
              </a:xfrm>
              <a:prstGeom prst="rect">
                <a:avLst/>
              </a:prstGeom>
            </p:spPr>
          </p:pic>
          <p:sp>
            <p:nvSpPr>
              <p:cNvPr id="59" name="椭圆 58"/>
              <p:cNvSpPr/>
              <p:nvPr/>
            </p:nvSpPr>
            <p:spPr>
              <a:xfrm>
                <a:off x="7480300" y="3619501"/>
                <a:ext cx="1612900" cy="1612901"/>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6" name="Freeform 83"/>
            <p:cNvSpPr>
              <a:spLocks noEditPoints="1"/>
            </p:cNvSpPr>
            <p:nvPr/>
          </p:nvSpPr>
          <p:spPr bwMode="auto">
            <a:xfrm>
              <a:off x="4451141" y="3442295"/>
              <a:ext cx="415019" cy="622533"/>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tx1">
                <a:lumMod val="50000"/>
                <a:lumOff val="50000"/>
              </a:schemeClr>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组合 14"/>
          <p:cNvGrpSpPr/>
          <p:nvPr/>
        </p:nvGrpSpPr>
        <p:grpSpPr>
          <a:xfrm>
            <a:off x="2138601" y="4377833"/>
            <a:ext cx="2105664" cy="2155420"/>
            <a:chOff x="-554492" y="3514110"/>
            <a:chExt cx="2342550" cy="2397904"/>
          </a:xfrm>
        </p:grpSpPr>
        <p:grpSp>
          <p:nvGrpSpPr>
            <p:cNvPr id="54" name="组合 53"/>
            <p:cNvGrpSpPr/>
            <p:nvPr/>
          </p:nvGrpSpPr>
          <p:grpSpPr>
            <a:xfrm>
              <a:off x="-554492" y="3514110"/>
              <a:ext cx="2342550" cy="2397904"/>
              <a:chOff x="2160003" y="2746643"/>
              <a:chExt cx="3526233" cy="3609555"/>
            </a:xfrm>
          </p:grpSpPr>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56" name="椭圆 55"/>
              <p:cNvSpPr/>
              <p:nvPr/>
            </p:nvSpPr>
            <p:spPr>
              <a:xfrm>
                <a:off x="4073336" y="2746643"/>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Freeform 216"/>
            <p:cNvSpPr>
              <a:spLocks noEditPoints="1"/>
            </p:cNvSpPr>
            <p:nvPr/>
          </p:nvSpPr>
          <p:spPr bwMode="auto">
            <a:xfrm>
              <a:off x="1020361" y="3784741"/>
              <a:ext cx="495366" cy="498733"/>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336662314"/>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childTnLst>
                              </p:cTn>
                            </p:par>
                            <p:par>
                              <p:cTn id="13" fill="hold">
                                <p:stCondLst>
                                  <p:cond delay="14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500" fill="hold"/>
                                            <p:tgtEl>
                                              <p:spTgt spid="83"/>
                                            </p:tgtEl>
                                            <p:attrNameLst>
                                              <p:attrName>ppt_x</p:attrName>
                                            </p:attrNameLst>
                                          </p:cBhvr>
                                          <p:tavLst>
                                            <p:tav tm="0">
                                              <p:val>
                                                <p:strVal val="#ppt_x"/>
                                              </p:val>
                                            </p:tav>
                                            <p:tav tm="100000">
                                              <p:val>
                                                <p:strVal val="#ppt_x"/>
                                              </p:val>
                                            </p:tav>
                                          </p:tavLst>
                                        </p:anim>
                                        <p:anim calcmode="lin" valueType="num">
                                          <p:cBhvr additive="base">
                                            <p:cTn id="17" dur="500" fill="hold"/>
                                            <p:tgtEl>
                                              <p:spTgt spid="83"/>
                                            </p:tgtEl>
                                            <p:attrNameLst>
                                              <p:attrName>ppt_y</p:attrName>
                                            </p:attrNameLst>
                                          </p:cBhvr>
                                          <p:tavLst>
                                            <p:tav tm="0">
                                              <p:val>
                                                <p:strVal val="1+#ppt_h/2"/>
                                              </p:val>
                                            </p:tav>
                                            <p:tav tm="100000">
                                              <p:val>
                                                <p:strVal val="#ppt_y"/>
                                              </p:val>
                                            </p:tav>
                                          </p:tavLst>
                                        </p:anim>
                                      </p:childTnLst>
                                    </p:cTn>
                                  </p:par>
                                </p:childTnLst>
                              </p:cTn>
                            </p:par>
                            <p:par>
                              <p:cTn id="18" fill="hold">
                                <p:stCondLst>
                                  <p:cond delay="1900"/>
                                </p:stCondLst>
                                <p:childTnLst>
                                  <p:par>
                                    <p:cTn id="19" presetID="2" presetClass="entr" presetSubtype="4" accel="52000" fill="hold" nodeType="afterEffect" p14:presetBounceEnd="38000">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14:bounceEnd="38000">
                                          <p:cBhvr additive="base">
                                            <p:cTn id="21" dur="1000" fill="hold"/>
                                            <p:tgtEl>
                                              <p:spTgt spid="15"/>
                                            </p:tgtEl>
                                            <p:attrNameLst>
                                              <p:attrName>ppt_x</p:attrName>
                                            </p:attrNameLst>
                                          </p:cBhvr>
                                          <p:tavLst>
                                            <p:tav tm="0">
                                              <p:val>
                                                <p:strVal val="#ppt_x"/>
                                              </p:val>
                                            </p:tav>
                                            <p:tav tm="100000">
                                              <p:val>
                                                <p:strVal val="#ppt_x"/>
                                              </p:val>
                                            </p:tav>
                                          </p:tavLst>
                                        </p:anim>
                                        <p:anim calcmode="lin" valueType="num" p14:bounceEnd="38000">
                                          <p:cBhvr additive="base">
                                            <p:cTn id="22" dur="100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2900"/>
                                </p:stCondLst>
                                <p:childTnLst>
                                  <p:par>
                                    <p:cTn id="24" presetID="22" presetClass="entr" presetSubtype="2"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childTnLst>
                              </p:cTn>
                            </p:par>
                            <p:par>
                              <p:cTn id="27" fill="hold">
                                <p:stCondLst>
                                  <p:cond delay="340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76"/>
                                            </p:tgtEl>
                                            <p:attrNameLst>
                                              <p:attrName>style.visibility</p:attrName>
                                            </p:attrNameLst>
                                          </p:cBhvr>
                                          <p:to>
                                            <p:strVal val="visible"/>
                                          </p:to>
                                        </p:set>
                                        <p:anim calcmode="lin" valueType="num">
                                          <p:cBhvr additive="base">
                                            <p:cTn id="30" dur="500" fill="hold"/>
                                            <p:tgtEl>
                                              <p:spTgt spid="76"/>
                                            </p:tgtEl>
                                            <p:attrNameLst>
                                              <p:attrName>ppt_x</p:attrName>
                                            </p:attrNameLst>
                                          </p:cBhvr>
                                          <p:tavLst>
                                            <p:tav tm="0">
                                              <p:val>
                                                <p:strVal val="#ppt_x"/>
                                              </p:val>
                                            </p:tav>
                                            <p:tav tm="100000">
                                              <p:val>
                                                <p:strVal val="#ppt_x"/>
                                              </p:val>
                                            </p:tav>
                                          </p:tavLst>
                                        </p:anim>
                                        <p:anim calcmode="lin" valueType="num">
                                          <p:cBhvr additive="base">
                                            <p:cTn id="31" dur="500" fill="hold"/>
                                            <p:tgtEl>
                                              <p:spTgt spid="76"/>
                                            </p:tgtEl>
                                            <p:attrNameLst>
                                              <p:attrName>ppt_y</p:attrName>
                                            </p:attrNameLst>
                                          </p:cBhvr>
                                          <p:tavLst>
                                            <p:tav tm="0">
                                              <p:val>
                                                <p:strVal val="1+#ppt_h/2"/>
                                              </p:val>
                                            </p:tav>
                                            <p:tav tm="100000">
                                              <p:val>
                                                <p:strVal val="#ppt_y"/>
                                              </p:val>
                                            </p:tav>
                                          </p:tavLst>
                                        </p:anim>
                                      </p:childTnLst>
                                    </p:cTn>
                                  </p:par>
                                </p:childTnLst>
                              </p:cTn>
                            </p:par>
                            <p:par>
                              <p:cTn id="32" fill="hold">
                                <p:stCondLst>
                                  <p:cond delay="3900"/>
                                </p:stCondLst>
                                <p:childTnLst>
                                  <p:par>
                                    <p:cTn id="33" presetID="2" presetClass="entr" presetSubtype="4" accel="52000" fill="hold" nodeType="afterEffect" p14:presetBounceEnd="38000">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14:bounceEnd="38000">
                                          <p:cBhvr additive="base">
                                            <p:cTn id="35" dur="1000" fill="hold"/>
                                            <p:tgtEl>
                                              <p:spTgt spid="14"/>
                                            </p:tgtEl>
                                            <p:attrNameLst>
                                              <p:attrName>ppt_x</p:attrName>
                                            </p:attrNameLst>
                                          </p:cBhvr>
                                          <p:tavLst>
                                            <p:tav tm="0">
                                              <p:val>
                                                <p:strVal val="#ppt_x"/>
                                              </p:val>
                                            </p:tav>
                                            <p:tav tm="100000">
                                              <p:val>
                                                <p:strVal val="#ppt_x"/>
                                              </p:val>
                                            </p:tav>
                                          </p:tavLst>
                                        </p:anim>
                                        <p:anim calcmode="lin" valueType="num" p14:bounceEnd="38000">
                                          <p:cBhvr additive="base">
                                            <p:cTn id="36" dur="1000" fill="hold"/>
                                            <p:tgtEl>
                                              <p:spTgt spid="14"/>
                                            </p:tgtEl>
                                            <p:attrNameLst>
                                              <p:attrName>ppt_y</p:attrName>
                                            </p:attrNameLst>
                                          </p:cBhvr>
                                          <p:tavLst>
                                            <p:tav tm="0">
                                              <p:val>
                                                <p:strVal val="1+#ppt_h/2"/>
                                              </p:val>
                                            </p:tav>
                                            <p:tav tm="100000">
                                              <p:val>
                                                <p:strVal val="#ppt_y"/>
                                              </p:val>
                                            </p:tav>
                                          </p:tavLst>
                                        </p:anim>
                                      </p:childTnLst>
                                    </p:cTn>
                                  </p:par>
                                </p:childTnLst>
                              </p:cTn>
                            </p:par>
                            <p:par>
                              <p:cTn id="37" fill="hold">
                                <p:stCondLst>
                                  <p:cond delay="4900"/>
                                </p:stCondLst>
                                <p:childTnLst>
                                  <p:par>
                                    <p:cTn id="38" presetID="22" presetClass="entr" presetSubtype="2"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right)">
                                          <p:cBhvr>
                                            <p:cTn id="40" dur="500"/>
                                            <p:tgtEl>
                                              <p:spTgt spid="4"/>
                                            </p:tgtEl>
                                          </p:cBhvr>
                                        </p:animEffect>
                                      </p:childTnLst>
                                    </p:cTn>
                                  </p:par>
                                </p:childTnLst>
                              </p:cTn>
                            </p:par>
                            <p:par>
                              <p:cTn id="41" fill="hold">
                                <p:stCondLst>
                                  <p:cond delay="5400"/>
                                </p:stCondLst>
                                <p:childTnLst>
                                  <p:par>
                                    <p:cTn id="42" presetID="2" presetClass="entr" presetSubtype="4" accel="50000" decel="50000" fill="hold" grpId="0"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500" fill="hold"/>
                                            <p:tgtEl>
                                              <p:spTgt spid="78"/>
                                            </p:tgtEl>
                                            <p:attrNameLst>
                                              <p:attrName>ppt_x</p:attrName>
                                            </p:attrNameLst>
                                          </p:cBhvr>
                                          <p:tavLst>
                                            <p:tav tm="0">
                                              <p:val>
                                                <p:strVal val="#ppt_x"/>
                                              </p:val>
                                            </p:tav>
                                            <p:tav tm="100000">
                                              <p:val>
                                                <p:strVal val="#ppt_x"/>
                                              </p:val>
                                            </p:tav>
                                          </p:tavLst>
                                        </p:anim>
                                        <p:anim calcmode="lin" valueType="num">
                                          <p:cBhvr additive="base">
                                            <p:cTn id="45" dur="500" fill="hold"/>
                                            <p:tgtEl>
                                              <p:spTgt spid="78"/>
                                            </p:tgtEl>
                                            <p:attrNameLst>
                                              <p:attrName>ppt_y</p:attrName>
                                            </p:attrNameLst>
                                          </p:cBhvr>
                                          <p:tavLst>
                                            <p:tav tm="0">
                                              <p:val>
                                                <p:strVal val="1+#ppt_h/2"/>
                                              </p:val>
                                            </p:tav>
                                            <p:tav tm="100000">
                                              <p:val>
                                                <p:strVal val="#ppt_y"/>
                                              </p:val>
                                            </p:tav>
                                          </p:tavLst>
                                        </p:anim>
                                      </p:childTnLst>
                                    </p:cTn>
                                  </p:par>
                                </p:childTnLst>
                              </p:cTn>
                            </p:par>
                            <p:par>
                              <p:cTn id="46" fill="hold">
                                <p:stCondLst>
                                  <p:cond delay="5900"/>
                                </p:stCondLst>
                                <p:childTnLst>
                                  <p:par>
                                    <p:cTn id="47" presetID="2" presetClass="entr" presetSubtype="4" accel="52000" fill="hold" nodeType="afterEffect" p14:presetBounceEnd="38000">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14:bounceEnd="38000">
                                          <p:cBhvr additive="base">
                                            <p:cTn id="49" dur="1000" fill="hold"/>
                                            <p:tgtEl>
                                              <p:spTgt spid="16"/>
                                            </p:tgtEl>
                                            <p:attrNameLst>
                                              <p:attrName>ppt_x</p:attrName>
                                            </p:attrNameLst>
                                          </p:cBhvr>
                                          <p:tavLst>
                                            <p:tav tm="0">
                                              <p:val>
                                                <p:strVal val="#ppt_x"/>
                                              </p:val>
                                            </p:tav>
                                            <p:tav tm="100000">
                                              <p:val>
                                                <p:strVal val="#ppt_x"/>
                                              </p:val>
                                            </p:tav>
                                          </p:tavLst>
                                        </p:anim>
                                        <p:anim calcmode="lin" valueType="num" p14:bounceEnd="38000">
                                          <p:cBhvr additive="base">
                                            <p:cTn id="50" dur="1000" fill="hold"/>
                                            <p:tgtEl>
                                              <p:spTgt spid="16"/>
                                            </p:tgtEl>
                                            <p:attrNameLst>
                                              <p:attrName>ppt_y</p:attrName>
                                            </p:attrNameLst>
                                          </p:cBhvr>
                                          <p:tavLst>
                                            <p:tav tm="0">
                                              <p:val>
                                                <p:strVal val="1+#ppt_h/2"/>
                                              </p:val>
                                            </p:tav>
                                            <p:tav tm="100000">
                                              <p:val>
                                                <p:strVal val="#ppt_y"/>
                                              </p:val>
                                            </p:tav>
                                          </p:tavLst>
                                        </p:anim>
                                      </p:childTnLst>
                                    </p:cTn>
                                  </p:par>
                                </p:childTnLst>
                              </p:cTn>
                            </p:par>
                            <p:par>
                              <p:cTn id="51" fill="hold">
                                <p:stCondLst>
                                  <p:cond delay="6900"/>
                                </p:stCondLst>
                                <p:childTnLst>
                                  <p:par>
                                    <p:cTn id="52" presetID="22" presetClass="entr" presetSubtype="2"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childTnLst>
                              </p:cTn>
                            </p:par>
                            <p:par>
                              <p:cTn id="55" fill="hold">
                                <p:stCondLst>
                                  <p:cond delay="7400"/>
                                </p:stCondLst>
                                <p:childTnLst>
                                  <p:par>
                                    <p:cTn id="56" presetID="2" presetClass="entr" presetSubtype="4" accel="50000" decel="5000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additive="base">
                                            <p:cTn id="58" dur="500" fill="hold"/>
                                            <p:tgtEl>
                                              <p:spTgt spid="79"/>
                                            </p:tgtEl>
                                            <p:attrNameLst>
                                              <p:attrName>ppt_x</p:attrName>
                                            </p:attrNameLst>
                                          </p:cBhvr>
                                          <p:tavLst>
                                            <p:tav tm="0">
                                              <p:val>
                                                <p:strVal val="#ppt_x"/>
                                              </p:val>
                                            </p:tav>
                                            <p:tav tm="100000">
                                              <p:val>
                                                <p:strVal val="#ppt_x"/>
                                              </p:val>
                                            </p:tav>
                                          </p:tavLst>
                                        </p:anim>
                                        <p:anim calcmode="lin" valueType="num">
                                          <p:cBhvr additive="base">
                                            <p:cTn id="59" dur="500" fill="hold"/>
                                            <p:tgtEl>
                                              <p:spTgt spid="79"/>
                                            </p:tgtEl>
                                            <p:attrNameLst>
                                              <p:attrName>ppt_y</p:attrName>
                                            </p:attrNameLst>
                                          </p:cBhvr>
                                          <p:tavLst>
                                            <p:tav tm="0">
                                              <p:val>
                                                <p:strVal val="1+#ppt_h/2"/>
                                              </p:val>
                                            </p:tav>
                                            <p:tav tm="100000">
                                              <p:val>
                                                <p:strVal val="#ppt_y"/>
                                              </p:val>
                                            </p:tav>
                                          </p:tavLst>
                                        </p:anim>
                                      </p:childTnLst>
                                    </p:cTn>
                                  </p:par>
                                </p:childTnLst>
                              </p:cTn>
                            </p:par>
                            <p:par>
                              <p:cTn id="60" fill="hold">
                                <p:stCondLst>
                                  <p:cond delay="7900"/>
                                </p:stCondLst>
                                <p:childTnLst>
                                  <p:par>
                                    <p:cTn id="61" presetID="2" presetClass="entr" presetSubtype="4" accel="52000" fill="hold" nodeType="afterEffect" p14:presetBounceEnd="38000">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14:bounceEnd="38000">
                                          <p:cBhvr additive="base">
                                            <p:cTn id="63" dur="10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64" dur="1000" fill="hold"/>
                                            <p:tgtEl>
                                              <p:spTgt spid="17"/>
                                            </p:tgtEl>
                                            <p:attrNameLst>
                                              <p:attrName>ppt_y</p:attrName>
                                            </p:attrNameLst>
                                          </p:cBhvr>
                                          <p:tavLst>
                                            <p:tav tm="0">
                                              <p:val>
                                                <p:strVal val="1+#ppt_h/2"/>
                                              </p:val>
                                            </p:tav>
                                            <p:tav tm="100000">
                                              <p:val>
                                                <p:strVal val="#ppt_y"/>
                                              </p:val>
                                            </p:tav>
                                          </p:tavLst>
                                        </p:anim>
                                      </p:childTnLst>
                                    </p:cTn>
                                  </p:par>
                                </p:childTnLst>
                              </p:cTn>
                            </p:par>
                            <p:par>
                              <p:cTn id="65" fill="hold">
                                <p:stCondLst>
                                  <p:cond delay="8900"/>
                                </p:stCondLst>
                                <p:childTnLst>
                                  <p:par>
                                    <p:cTn id="66" presetID="22" presetClass="entr" presetSubtype="8" fill="hold"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left)">
                                          <p:cBhvr>
                                            <p:cTn id="68" dur="500"/>
                                            <p:tgtEl>
                                              <p:spTgt spid="6"/>
                                            </p:tgtEl>
                                          </p:cBhvr>
                                        </p:animEffect>
                                      </p:childTnLst>
                                    </p:cTn>
                                  </p:par>
                                </p:childTnLst>
                              </p:cTn>
                            </p:par>
                            <p:par>
                              <p:cTn id="69" fill="hold">
                                <p:stCondLst>
                                  <p:cond delay="9400"/>
                                </p:stCondLst>
                                <p:childTnLst>
                                  <p:par>
                                    <p:cTn id="70" presetID="2" presetClass="entr" presetSubtype="4" accel="50000" decel="50000" fill="hold" grpId="0" nodeType="after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additive="base">
                                            <p:cTn id="72" dur="500" fill="hold"/>
                                            <p:tgtEl>
                                              <p:spTgt spid="87"/>
                                            </p:tgtEl>
                                            <p:attrNameLst>
                                              <p:attrName>ppt_x</p:attrName>
                                            </p:attrNameLst>
                                          </p:cBhvr>
                                          <p:tavLst>
                                            <p:tav tm="0">
                                              <p:val>
                                                <p:strVal val="#ppt_x"/>
                                              </p:val>
                                            </p:tav>
                                            <p:tav tm="100000">
                                              <p:val>
                                                <p:strVal val="#ppt_x"/>
                                              </p:val>
                                            </p:tav>
                                          </p:tavLst>
                                        </p:anim>
                                        <p:anim calcmode="lin" valueType="num">
                                          <p:cBhvr additive="base">
                                            <p:cTn id="73" dur="500" fill="hold"/>
                                            <p:tgtEl>
                                              <p:spTgt spid="87"/>
                                            </p:tgtEl>
                                            <p:attrNameLst>
                                              <p:attrName>ppt_y</p:attrName>
                                            </p:attrNameLst>
                                          </p:cBhvr>
                                          <p:tavLst>
                                            <p:tav tm="0">
                                              <p:val>
                                                <p:strVal val="1+#ppt_h/2"/>
                                              </p:val>
                                            </p:tav>
                                            <p:tav tm="100000">
                                              <p:val>
                                                <p:strVal val="#ppt_y"/>
                                              </p:val>
                                            </p:tav>
                                          </p:tavLst>
                                        </p:anim>
                                      </p:childTnLst>
                                    </p:cTn>
                                  </p:par>
                                </p:childTnLst>
                              </p:cTn>
                            </p:par>
                            <p:par>
                              <p:cTn id="74" fill="hold">
                                <p:stCondLst>
                                  <p:cond delay="9900"/>
                                </p:stCondLst>
                                <p:childTnLst>
                                  <p:par>
                                    <p:cTn id="75" presetID="2" presetClass="entr" presetSubtype="4" accel="52000" fill="hold" nodeType="afterEffect" p14:presetBounceEnd="38000">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14:bounceEnd="38000">
                                          <p:cBhvr additive="base">
                                            <p:cTn id="77" dur="1000" fill="hold"/>
                                            <p:tgtEl>
                                              <p:spTgt spid="18"/>
                                            </p:tgtEl>
                                            <p:attrNameLst>
                                              <p:attrName>ppt_x</p:attrName>
                                            </p:attrNameLst>
                                          </p:cBhvr>
                                          <p:tavLst>
                                            <p:tav tm="0">
                                              <p:val>
                                                <p:strVal val="#ppt_x"/>
                                              </p:val>
                                            </p:tav>
                                            <p:tav tm="100000">
                                              <p:val>
                                                <p:strVal val="#ppt_x"/>
                                              </p:val>
                                            </p:tav>
                                          </p:tavLst>
                                        </p:anim>
                                        <p:anim calcmode="lin" valueType="num" p14:bounceEnd="38000">
                                          <p:cBhvr additive="base">
                                            <p:cTn id="78" dur="1000" fill="hold"/>
                                            <p:tgtEl>
                                              <p:spTgt spid="18"/>
                                            </p:tgtEl>
                                            <p:attrNameLst>
                                              <p:attrName>ppt_y</p:attrName>
                                            </p:attrNameLst>
                                          </p:cBhvr>
                                          <p:tavLst>
                                            <p:tav tm="0">
                                              <p:val>
                                                <p:strVal val="1+#ppt_h/2"/>
                                              </p:val>
                                            </p:tav>
                                            <p:tav tm="100000">
                                              <p:val>
                                                <p:strVal val="#ppt_y"/>
                                              </p:val>
                                            </p:tav>
                                          </p:tavLst>
                                        </p:anim>
                                      </p:childTnLst>
                                    </p:cTn>
                                  </p:par>
                                </p:childTnLst>
                              </p:cTn>
                            </p:par>
                            <p:par>
                              <p:cTn id="79" fill="hold">
                                <p:stCondLst>
                                  <p:cond delay="10900"/>
                                </p:stCondLst>
                                <p:childTnLst>
                                  <p:par>
                                    <p:cTn id="80" presetID="22" presetClass="entr" presetSubtype="8"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wipe(left)">
                                          <p:cBhvr>
                                            <p:cTn id="8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animBg="1"/>
          <p:bldP spid="79" grpId="0" animBg="1"/>
          <p:bldP spid="83" grpId="0" animBg="1"/>
          <p:bldP spid="87" grpId="0" animBg="1"/>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childTnLst>
                              </p:cTn>
                            </p:par>
                            <p:par>
                              <p:cTn id="13" fill="hold">
                                <p:stCondLst>
                                  <p:cond delay="14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500" fill="hold"/>
                                            <p:tgtEl>
                                              <p:spTgt spid="83"/>
                                            </p:tgtEl>
                                            <p:attrNameLst>
                                              <p:attrName>ppt_x</p:attrName>
                                            </p:attrNameLst>
                                          </p:cBhvr>
                                          <p:tavLst>
                                            <p:tav tm="0">
                                              <p:val>
                                                <p:strVal val="#ppt_x"/>
                                              </p:val>
                                            </p:tav>
                                            <p:tav tm="100000">
                                              <p:val>
                                                <p:strVal val="#ppt_x"/>
                                              </p:val>
                                            </p:tav>
                                          </p:tavLst>
                                        </p:anim>
                                        <p:anim calcmode="lin" valueType="num">
                                          <p:cBhvr additive="base">
                                            <p:cTn id="17" dur="500" fill="hold"/>
                                            <p:tgtEl>
                                              <p:spTgt spid="83"/>
                                            </p:tgtEl>
                                            <p:attrNameLst>
                                              <p:attrName>ppt_y</p:attrName>
                                            </p:attrNameLst>
                                          </p:cBhvr>
                                          <p:tavLst>
                                            <p:tav tm="0">
                                              <p:val>
                                                <p:strVal val="1+#ppt_h/2"/>
                                              </p:val>
                                            </p:tav>
                                            <p:tav tm="100000">
                                              <p:val>
                                                <p:strVal val="#ppt_y"/>
                                              </p:val>
                                            </p:tav>
                                          </p:tavLst>
                                        </p:anim>
                                      </p:childTnLst>
                                    </p:cTn>
                                  </p:par>
                                </p:childTnLst>
                              </p:cTn>
                            </p:par>
                            <p:par>
                              <p:cTn id="18" fill="hold">
                                <p:stCondLst>
                                  <p:cond delay="1900"/>
                                </p:stCondLst>
                                <p:childTnLst>
                                  <p:par>
                                    <p:cTn id="19" presetID="2" presetClass="entr" presetSubtype="4" accel="52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1000" fill="hold"/>
                                            <p:tgtEl>
                                              <p:spTgt spid="15"/>
                                            </p:tgtEl>
                                            <p:attrNameLst>
                                              <p:attrName>ppt_x</p:attrName>
                                            </p:attrNameLst>
                                          </p:cBhvr>
                                          <p:tavLst>
                                            <p:tav tm="0">
                                              <p:val>
                                                <p:strVal val="#ppt_x"/>
                                              </p:val>
                                            </p:tav>
                                            <p:tav tm="100000">
                                              <p:val>
                                                <p:strVal val="#ppt_x"/>
                                              </p:val>
                                            </p:tav>
                                          </p:tavLst>
                                        </p:anim>
                                        <p:anim calcmode="lin" valueType="num">
                                          <p:cBhvr additive="base">
                                            <p:cTn id="22" dur="100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2900"/>
                                </p:stCondLst>
                                <p:childTnLst>
                                  <p:par>
                                    <p:cTn id="24" presetID="22" presetClass="entr" presetSubtype="2"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childTnLst>
                              </p:cTn>
                            </p:par>
                            <p:par>
                              <p:cTn id="27" fill="hold">
                                <p:stCondLst>
                                  <p:cond delay="340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76"/>
                                            </p:tgtEl>
                                            <p:attrNameLst>
                                              <p:attrName>style.visibility</p:attrName>
                                            </p:attrNameLst>
                                          </p:cBhvr>
                                          <p:to>
                                            <p:strVal val="visible"/>
                                          </p:to>
                                        </p:set>
                                        <p:anim calcmode="lin" valueType="num">
                                          <p:cBhvr additive="base">
                                            <p:cTn id="30" dur="500" fill="hold"/>
                                            <p:tgtEl>
                                              <p:spTgt spid="76"/>
                                            </p:tgtEl>
                                            <p:attrNameLst>
                                              <p:attrName>ppt_x</p:attrName>
                                            </p:attrNameLst>
                                          </p:cBhvr>
                                          <p:tavLst>
                                            <p:tav tm="0">
                                              <p:val>
                                                <p:strVal val="#ppt_x"/>
                                              </p:val>
                                            </p:tav>
                                            <p:tav tm="100000">
                                              <p:val>
                                                <p:strVal val="#ppt_x"/>
                                              </p:val>
                                            </p:tav>
                                          </p:tavLst>
                                        </p:anim>
                                        <p:anim calcmode="lin" valueType="num">
                                          <p:cBhvr additive="base">
                                            <p:cTn id="31" dur="500" fill="hold"/>
                                            <p:tgtEl>
                                              <p:spTgt spid="76"/>
                                            </p:tgtEl>
                                            <p:attrNameLst>
                                              <p:attrName>ppt_y</p:attrName>
                                            </p:attrNameLst>
                                          </p:cBhvr>
                                          <p:tavLst>
                                            <p:tav tm="0">
                                              <p:val>
                                                <p:strVal val="1+#ppt_h/2"/>
                                              </p:val>
                                            </p:tav>
                                            <p:tav tm="100000">
                                              <p:val>
                                                <p:strVal val="#ppt_y"/>
                                              </p:val>
                                            </p:tav>
                                          </p:tavLst>
                                        </p:anim>
                                      </p:childTnLst>
                                    </p:cTn>
                                  </p:par>
                                </p:childTnLst>
                              </p:cTn>
                            </p:par>
                            <p:par>
                              <p:cTn id="32" fill="hold">
                                <p:stCondLst>
                                  <p:cond delay="3900"/>
                                </p:stCondLst>
                                <p:childTnLst>
                                  <p:par>
                                    <p:cTn id="33" presetID="2" presetClass="entr" presetSubtype="4" accel="5200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1000" fill="hold"/>
                                            <p:tgtEl>
                                              <p:spTgt spid="14"/>
                                            </p:tgtEl>
                                            <p:attrNameLst>
                                              <p:attrName>ppt_x</p:attrName>
                                            </p:attrNameLst>
                                          </p:cBhvr>
                                          <p:tavLst>
                                            <p:tav tm="0">
                                              <p:val>
                                                <p:strVal val="#ppt_x"/>
                                              </p:val>
                                            </p:tav>
                                            <p:tav tm="100000">
                                              <p:val>
                                                <p:strVal val="#ppt_x"/>
                                              </p:val>
                                            </p:tav>
                                          </p:tavLst>
                                        </p:anim>
                                        <p:anim calcmode="lin" valueType="num">
                                          <p:cBhvr additive="base">
                                            <p:cTn id="36" dur="1000" fill="hold"/>
                                            <p:tgtEl>
                                              <p:spTgt spid="14"/>
                                            </p:tgtEl>
                                            <p:attrNameLst>
                                              <p:attrName>ppt_y</p:attrName>
                                            </p:attrNameLst>
                                          </p:cBhvr>
                                          <p:tavLst>
                                            <p:tav tm="0">
                                              <p:val>
                                                <p:strVal val="1+#ppt_h/2"/>
                                              </p:val>
                                            </p:tav>
                                            <p:tav tm="100000">
                                              <p:val>
                                                <p:strVal val="#ppt_y"/>
                                              </p:val>
                                            </p:tav>
                                          </p:tavLst>
                                        </p:anim>
                                      </p:childTnLst>
                                    </p:cTn>
                                  </p:par>
                                </p:childTnLst>
                              </p:cTn>
                            </p:par>
                            <p:par>
                              <p:cTn id="37" fill="hold">
                                <p:stCondLst>
                                  <p:cond delay="4900"/>
                                </p:stCondLst>
                                <p:childTnLst>
                                  <p:par>
                                    <p:cTn id="38" presetID="22" presetClass="entr" presetSubtype="2"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right)">
                                          <p:cBhvr>
                                            <p:cTn id="40" dur="500"/>
                                            <p:tgtEl>
                                              <p:spTgt spid="4"/>
                                            </p:tgtEl>
                                          </p:cBhvr>
                                        </p:animEffect>
                                      </p:childTnLst>
                                    </p:cTn>
                                  </p:par>
                                </p:childTnLst>
                              </p:cTn>
                            </p:par>
                            <p:par>
                              <p:cTn id="41" fill="hold">
                                <p:stCondLst>
                                  <p:cond delay="5400"/>
                                </p:stCondLst>
                                <p:childTnLst>
                                  <p:par>
                                    <p:cTn id="42" presetID="2" presetClass="entr" presetSubtype="4" accel="50000" decel="50000" fill="hold" grpId="0"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500" fill="hold"/>
                                            <p:tgtEl>
                                              <p:spTgt spid="78"/>
                                            </p:tgtEl>
                                            <p:attrNameLst>
                                              <p:attrName>ppt_x</p:attrName>
                                            </p:attrNameLst>
                                          </p:cBhvr>
                                          <p:tavLst>
                                            <p:tav tm="0">
                                              <p:val>
                                                <p:strVal val="#ppt_x"/>
                                              </p:val>
                                            </p:tav>
                                            <p:tav tm="100000">
                                              <p:val>
                                                <p:strVal val="#ppt_x"/>
                                              </p:val>
                                            </p:tav>
                                          </p:tavLst>
                                        </p:anim>
                                        <p:anim calcmode="lin" valueType="num">
                                          <p:cBhvr additive="base">
                                            <p:cTn id="45" dur="500" fill="hold"/>
                                            <p:tgtEl>
                                              <p:spTgt spid="78"/>
                                            </p:tgtEl>
                                            <p:attrNameLst>
                                              <p:attrName>ppt_y</p:attrName>
                                            </p:attrNameLst>
                                          </p:cBhvr>
                                          <p:tavLst>
                                            <p:tav tm="0">
                                              <p:val>
                                                <p:strVal val="1+#ppt_h/2"/>
                                              </p:val>
                                            </p:tav>
                                            <p:tav tm="100000">
                                              <p:val>
                                                <p:strVal val="#ppt_y"/>
                                              </p:val>
                                            </p:tav>
                                          </p:tavLst>
                                        </p:anim>
                                      </p:childTnLst>
                                    </p:cTn>
                                  </p:par>
                                </p:childTnLst>
                              </p:cTn>
                            </p:par>
                            <p:par>
                              <p:cTn id="46" fill="hold">
                                <p:stCondLst>
                                  <p:cond delay="5900"/>
                                </p:stCondLst>
                                <p:childTnLst>
                                  <p:par>
                                    <p:cTn id="47" presetID="2" presetClass="entr" presetSubtype="4" accel="5200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1000" fill="hold"/>
                                            <p:tgtEl>
                                              <p:spTgt spid="16"/>
                                            </p:tgtEl>
                                            <p:attrNameLst>
                                              <p:attrName>ppt_x</p:attrName>
                                            </p:attrNameLst>
                                          </p:cBhvr>
                                          <p:tavLst>
                                            <p:tav tm="0">
                                              <p:val>
                                                <p:strVal val="#ppt_x"/>
                                              </p:val>
                                            </p:tav>
                                            <p:tav tm="100000">
                                              <p:val>
                                                <p:strVal val="#ppt_x"/>
                                              </p:val>
                                            </p:tav>
                                          </p:tavLst>
                                        </p:anim>
                                        <p:anim calcmode="lin" valueType="num">
                                          <p:cBhvr additive="base">
                                            <p:cTn id="50" dur="1000" fill="hold"/>
                                            <p:tgtEl>
                                              <p:spTgt spid="16"/>
                                            </p:tgtEl>
                                            <p:attrNameLst>
                                              <p:attrName>ppt_y</p:attrName>
                                            </p:attrNameLst>
                                          </p:cBhvr>
                                          <p:tavLst>
                                            <p:tav tm="0">
                                              <p:val>
                                                <p:strVal val="1+#ppt_h/2"/>
                                              </p:val>
                                            </p:tav>
                                            <p:tav tm="100000">
                                              <p:val>
                                                <p:strVal val="#ppt_y"/>
                                              </p:val>
                                            </p:tav>
                                          </p:tavLst>
                                        </p:anim>
                                      </p:childTnLst>
                                    </p:cTn>
                                  </p:par>
                                </p:childTnLst>
                              </p:cTn>
                            </p:par>
                            <p:par>
                              <p:cTn id="51" fill="hold">
                                <p:stCondLst>
                                  <p:cond delay="6900"/>
                                </p:stCondLst>
                                <p:childTnLst>
                                  <p:par>
                                    <p:cTn id="52" presetID="22" presetClass="entr" presetSubtype="2"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childTnLst>
                              </p:cTn>
                            </p:par>
                            <p:par>
                              <p:cTn id="55" fill="hold">
                                <p:stCondLst>
                                  <p:cond delay="7400"/>
                                </p:stCondLst>
                                <p:childTnLst>
                                  <p:par>
                                    <p:cTn id="56" presetID="2" presetClass="entr" presetSubtype="4" accel="50000" decel="5000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additive="base">
                                            <p:cTn id="58" dur="500" fill="hold"/>
                                            <p:tgtEl>
                                              <p:spTgt spid="79"/>
                                            </p:tgtEl>
                                            <p:attrNameLst>
                                              <p:attrName>ppt_x</p:attrName>
                                            </p:attrNameLst>
                                          </p:cBhvr>
                                          <p:tavLst>
                                            <p:tav tm="0">
                                              <p:val>
                                                <p:strVal val="#ppt_x"/>
                                              </p:val>
                                            </p:tav>
                                            <p:tav tm="100000">
                                              <p:val>
                                                <p:strVal val="#ppt_x"/>
                                              </p:val>
                                            </p:tav>
                                          </p:tavLst>
                                        </p:anim>
                                        <p:anim calcmode="lin" valueType="num">
                                          <p:cBhvr additive="base">
                                            <p:cTn id="59" dur="500" fill="hold"/>
                                            <p:tgtEl>
                                              <p:spTgt spid="79"/>
                                            </p:tgtEl>
                                            <p:attrNameLst>
                                              <p:attrName>ppt_y</p:attrName>
                                            </p:attrNameLst>
                                          </p:cBhvr>
                                          <p:tavLst>
                                            <p:tav tm="0">
                                              <p:val>
                                                <p:strVal val="1+#ppt_h/2"/>
                                              </p:val>
                                            </p:tav>
                                            <p:tav tm="100000">
                                              <p:val>
                                                <p:strVal val="#ppt_y"/>
                                              </p:val>
                                            </p:tav>
                                          </p:tavLst>
                                        </p:anim>
                                      </p:childTnLst>
                                    </p:cTn>
                                  </p:par>
                                </p:childTnLst>
                              </p:cTn>
                            </p:par>
                            <p:par>
                              <p:cTn id="60" fill="hold">
                                <p:stCondLst>
                                  <p:cond delay="7900"/>
                                </p:stCondLst>
                                <p:childTnLst>
                                  <p:par>
                                    <p:cTn id="61" presetID="2" presetClass="entr" presetSubtype="4" accel="5200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1000" fill="hold"/>
                                            <p:tgtEl>
                                              <p:spTgt spid="17"/>
                                            </p:tgtEl>
                                            <p:attrNameLst>
                                              <p:attrName>ppt_x</p:attrName>
                                            </p:attrNameLst>
                                          </p:cBhvr>
                                          <p:tavLst>
                                            <p:tav tm="0">
                                              <p:val>
                                                <p:strVal val="#ppt_x"/>
                                              </p:val>
                                            </p:tav>
                                            <p:tav tm="100000">
                                              <p:val>
                                                <p:strVal val="#ppt_x"/>
                                              </p:val>
                                            </p:tav>
                                          </p:tavLst>
                                        </p:anim>
                                        <p:anim calcmode="lin" valueType="num">
                                          <p:cBhvr additive="base">
                                            <p:cTn id="64" dur="1000" fill="hold"/>
                                            <p:tgtEl>
                                              <p:spTgt spid="17"/>
                                            </p:tgtEl>
                                            <p:attrNameLst>
                                              <p:attrName>ppt_y</p:attrName>
                                            </p:attrNameLst>
                                          </p:cBhvr>
                                          <p:tavLst>
                                            <p:tav tm="0">
                                              <p:val>
                                                <p:strVal val="1+#ppt_h/2"/>
                                              </p:val>
                                            </p:tav>
                                            <p:tav tm="100000">
                                              <p:val>
                                                <p:strVal val="#ppt_y"/>
                                              </p:val>
                                            </p:tav>
                                          </p:tavLst>
                                        </p:anim>
                                      </p:childTnLst>
                                    </p:cTn>
                                  </p:par>
                                </p:childTnLst>
                              </p:cTn>
                            </p:par>
                            <p:par>
                              <p:cTn id="65" fill="hold">
                                <p:stCondLst>
                                  <p:cond delay="8900"/>
                                </p:stCondLst>
                                <p:childTnLst>
                                  <p:par>
                                    <p:cTn id="66" presetID="22" presetClass="entr" presetSubtype="8" fill="hold"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left)">
                                          <p:cBhvr>
                                            <p:cTn id="68" dur="500"/>
                                            <p:tgtEl>
                                              <p:spTgt spid="6"/>
                                            </p:tgtEl>
                                          </p:cBhvr>
                                        </p:animEffect>
                                      </p:childTnLst>
                                    </p:cTn>
                                  </p:par>
                                </p:childTnLst>
                              </p:cTn>
                            </p:par>
                            <p:par>
                              <p:cTn id="69" fill="hold">
                                <p:stCondLst>
                                  <p:cond delay="9400"/>
                                </p:stCondLst>
                                <p:childTnLst>
                                  <p:par>
                                    <p:cTn id="70" presetID="2" presetClass="entr" presetSubtype="4" accel="50000" decel="50000" fill="hold" grpId="0" nodeType="after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additive="base">
                                            <p:cTn id="72" dur="500" fill="hold"/>
                                            <p:tgtEl>
                                              <p:spTgt spid="87"/>
                                            </p:tgtEl>
                                            <p:attrNameLst>
                                              <p:attrName>ppt_x</p:attrName>
                                            </p:attrNameLst>
                                          </p:cBhvr>
                                          <p:tavLst>
                                            <p:tav tm="0">
                                              <p:val>
                                                <p:strVal val="#ppt_x"/>
                                              </p:val>
                                            </p:tav>
                                            <p:tav tm="100000">
                                              <p:val>
                                                <p:strVal val="#ppt_x"/>
                                              </p:val>
                                            </p:tav>
                                          </p:tavLst>
                                        </p:anim>
                                        <p:anim calcmode="lin" valueType="num">
                                          <p:cBhvr additive="base">
                                            <p:cTn id="73" dur="500" fill="hold"/>
                                            <p:tgtEl>
                                              <p:spTgt spid="87"/>
                                            </p:tgtEl>
                                            <p:attrNameLst>
                                              <p:attrName>ppt_y</p:attrName>
                                            </p:attrNameLst>
                                          </p:cBhvr>
                                          <p:tavLst>
                                            <p:tav tm="0">
                                              <p:val>
                                                <p:strVal val="1+#ppt_h/2"/>
                                              </p:val>
                                            </p:tav>
                                            <p:tav tm="100000">
                                              <p:val>
                                                <p:strVal val="#ppt_y"/>
                                              </p:val>
                                            </p:tav>
                                          </p:tavLst>
                                        </p:anim>
                                      </p:childTnLst>
                                    </p:cTn>
                                  </p:par>
                                </p:childTnLst>
                              </p:cTn>
                            </p:par>
                            <p:par>
                              <p:cTn id="74" fill="hold">
                                <p:stCondLst>
                                  <p:cond delay="9900"/>
                                </p:stCondLst>
                                <p:childTnLst>
                                  <p:par>
                                    <p:cTn id="75" presetID="2" presetClass="entr" presetSubtype="4" accel="52000" fill="hold"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1000" fill="hold"/>
                                            <p:tgtEl>
                                              <p:spTgt spid="18"/>
                                            </p:tgtEl>
                                            <p:attrNameLst>
                                              <p:attrName>ppt_x</p:attrName>
                                            </p:attrNameLst>
                                          </p:cBhvr>
                                          <p:tavLst>
                                            <p:tav tm="0">
                                              <p:val>
                                                <p:strVal val="#ppt_x"/>
                                              </p:val>
                                            </p:tav>
                                            <p:tav tm="100000">
                                              <p:val>
                                                <p:strVal val="#ppt_x"/>
                                              </p:val>
                                            </p:tav>
                                          </p:tavLst>
                                        </p:anim>
                                        <p:anim calcmode="lin" valueType="num">
                                          <p:cBhvr additive="base">
                                            <p:cTn id="78" dur="1000" fill="hold"/>
                                            <p:tgtEl>
                                              <p:spTgt spid="18"/>
                                            </p:tgtEl>
                                            <p:attrNameLst>
                                              <p:attrName>ppt_y</p:attrName>
                                            </p:attrNameLst>
                                          </p:cBhvr>
                                          <p:tavLst>
                                            <p:tav tm="0">
                                              <p:val>
                                                <p:strVal val="1+#ppt_h/2"/>
                                              </p:val>
                                            </p:tav>
                                            <p:tav tm="100000">
                                              <p:val>
                                                <p:strVal val="#ppt_y"/>
                                              </p:val>
                                            </p:tav>
                                          </p:tavLst>
                                        </p:anim>
                                      </p:childTnLst>
                                    </p:cTn>
                                  </p:par>
                                </p:childTnLst>
                              </p:cTn>
                            </p:par>
                            <p:par>
                              <p:cTn id="79" fill="hold">
                                <p:stCondLst>
                                  <p:cond delay="10900"/>
                                </p:stCondLst>
                                <p:childTnLst>
                                  <p:par>
                                    <p:cTn id="80" presetID="22" presetClass="entr" presetSubtype="8"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wipe(left)">
                                          <p:cBhvr>
                                            <p:cTn id="8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animBg="1"/>
          <p:bldP spid="79" grpId="0" animBg="1"/>
          <p:bldP spid="83" grpId="0" animBg="1"/>
          <p:bldP spid="87" grpId="0" animBg="1"/>
          <p:bldP spid="42" grpId="0"/>
          <p:bldP spid="4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495800" y="2362200"/>
            <a:ext cx="3028950" cy="3028950"/>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860191" y="1845752"/>
            <a:ext cx="2836536" cy="2903561"/>
            <a:chOff x="-412055" y="-2182172"/>
            <a:chExt cx="3563472" cy="3647674"/>
          </a:xfrm>
        </p:grpSpPr>
        <p:grpSp>
          <p:nvGrpSpPr>
            <p:cNvPr id="4" name="组合 3"/>
            <p:cNvGrpSpPr/>
            <p:nvPr/>
          </p:nvGrpSpPr>
          <p:grpSpPr>
            <a:xfrm>
              <a:off x="-412055" y="-2182172"/>
              <a:ext cx="3563472" cy="3647674"/>
              <a:chOff x="2160003" y="2746644"/>
              <a:chExt cx="3526233" cy="3609554"/>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7" name="椭圆 6"/>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1937881" y="-1896666"/>
              <a:ext cx="876412" cy="889300"/>
            </a:xfrm>
            <a:prstGeom prst="rect">
              <a:avLst/>
            </a:prstGeom>
            <a:noFill/>
          </p:spPr>
          <p:txBody>
            <a:bodyPr wrap="non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01</a:t>
              </a:r>
              <a:endParaRPr lang="zh-CN" altLang="en-US" sz="4000" dirty="0">
                <a:solidFill>
                  <a:schemeClr val="bg1"/>
                </a:solidFill>
                <a:latin typeface="DFGothic-EB" panose="02010609010101010101" pitchFamily="1" charset="-128"/>
                <a:ea typeface="DFGothic-EB" panose="02010609010101010101" pitchFamily="1" charset="-128"/>
              </a:endParaRPr>
            </a:p>
          </p:txBody>
        </p:sp>
      </p:grpSp>
      <p:grpSp>
        <p:nvGrpSpPr>
          <p:cNvPr id="8" name="组合 7"/>
          <p:cNvGrpSpPr/>
          <p:nvPr/>
        </p:nvGrpSpPr>
        <p:grpSpPr>
          <a:xfrm>
            <a:off x="3829661" y="4627315"/>
            <a:ext cx="2836536" cy="2903561"/>
            <a:chOff x="2581107" y="-2357258"/>
            <a:chExt cx="3563472" cy="3647674"/>
          </a:xfrm>
        </p:grpSpPr>
        <p:grpSp>
          <p:nvGrpSpPr>
            <p:cNvPr id="9" name="组合 8"/>
            <p:cNvGrpSpPr/>
            <p:nvPr/>
          </p:nvGrpSpPr>
          <p:grpSpPr>
            <a:xfrm>
              <a:off x="2581107" y="-2357258"/>
              <a:ext cx="3563472" cy="3647674"/>
              <a:chOff x="2160003" y="2746644"/>
              <a:chExt cx="3526233" cy="3609554"/>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12" name="椭圆 11"/>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4927382" y="-2062006"/>
              <a:ext cx="876412" cy="889300"/>
            </a:xfrm>
            <a:prstGeom prst="rect">
              <a:avLst/>
            </a:prstGeom>
            <a:noFill/>
          </p:spPr>
          <p:txBody>
            <a:bodyPr wrap="non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03</a:t>
              </a:r>
              <a:endParaRPr lang="zh-CN" altLang="en-US" sz="4000" dirty="0">
                <a:solidFill>
                  <a:schemeClr val="bg1"/>
                </a:solidFill>
                <a:latin typeface="DFGothic-EB" panose="02010609010101010101" pitchFamily="1" charset="-128"/>
                <a:ea typeface="DFGothic-EB" panose="02010609010101010101" pitchFamily="1" charset="-128"/>
              </a:endParaRPr>
            </a:p>
          </p:txBody>
        </p:sp>
      </p:grpSp>
      <p:grpSp>
        <p:nvGrpSpPr>
          <p:cNvPr id="13" name="组合 12"/>
          <p:cNvGrpSpPr/>
          <p:nvPr/>
        </p:nvGrpSpPr>
        <p:grpSpPr>
          <a:xfrm>
            <a:off x="2313534" y="3259778"/>
            <a:ext cx="2923581" cy="2993880"/>
            <a:chOff x="927657" y="-1370074"/>
            <a:chExt cx="3806008" cy="3897525"/>
          </a:xfrm>
        </p:grpSpPr>
        <p:grpSp>
          <p:nvGrpSpPr>
            <p:cNvPr id="14" name="组合 13"/>
            <p:cNvGrpSpPr/>
            <p:nvPr/>
          </p:nvGrpSpPr>
          <p:grpSpPr>
            <a:xfrm>
              <a:off x="927657" y="-1370074"/>
              <a:ext cx="3806008" cy="3897525"/>
              <a:chOff x="5528177" y="3619500"/>
              <a:chExt cx="3565023" cy="3650745"/>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17" name="椭圆 16"/>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3461351" y="-975656"/>
              <a:ext cx="908192" cy="921548"/>
            </a:xfrm>
            <a:prstGeom prst="rect">
              <a:avLst/>
            </a:prstGeom>
            <a:noFill/>
          </p:spPr>
          <p:txBody>
            <a:bodyPr wrap="none" rtlCol="0">
              <a:spAutoFit/>
            </a:bodyPr>
            <a:lstStyle/>
            <a:p>
              <a:r>
                <a:rPr lang="en-US" altLang="zh-CN" sz="4000" dirty="0">
                  <a:solidFill>
                    <a:schemeClr val="tx1">
                      <a:lumMod val="65000"/>
                      <a:lumOff val="35000"/>
                    </a:schemeClr>
                  </a:solidFill>
                  <a:latin typeface="DFGothic-EB" panose="02010609010101010101" pitchFamily="1" charset="-128"/>
                  <a:ea typeface="DFGothic-EB" panose="02010609010101010101" pitchFamily="1" charset="-128"/>
                </a:rPr>
                <a:t>02</a:t>
              </a:r>
              <a:endParaRPr lang="zh-CN" altLang="en-US" sz="40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grpSp>
        <p:nvGrpSpPr>
          <p:cNvPr id="18" name="组合 17"/>
          <p:cNvGrpSpPr/>
          <p:nvPr/>
        </p:nvGrpSpPr>
        <p:grpSpPr>
          <a:xfrm>
            <a:off x="5193427" y="3081582"/>
            <a:ext cx="2923581" cy="2993880"/>
            <a:chOff x="3920819" y="-1545160"/>
            <a:chExt cx="3806008" cy="3897525"/>
          </a:xfrm>
        </p:grpSpPr>
        <p:grpSp>
          <p:nvGrpSpPr>
            <p:cNvPr id="19" name="组合 18"/>
            <p:cNvGrpSpPr/>
            <p:nvPr/>
          </p:nvGrpSpPr>
          <p:grpSpPr>
            <a:xfrm>
              <a:off x="3920819" y="-1545160"/>
              <a:ext cx="3806008" cy="3897525"/>
              <a:chOff x="5528177" y="3619500"/>
              <a:chExt cx="3565023" cy="3650745"/>
            </a:xfrm>
          </p:grpSpPr>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22" name="椭圆 21"/>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6431520" y="-1130427"/>
              <a:ext cx="908192" cy="921548"/>
            </a:xfrm>
            <a:prstGeom prst="rect">
              <a:avLst/>
            </a:prstGeom>
            <a:noFill/>
          </p:spPr>
          <p:txBody>
            <a:bodyPr wrap="none" rtlCol="0">
              <a:spAutoFit/>
            </a:bodyPr>
            <a:lstStyle/>
            <a:p>
              <a:r>
                <a:rPr lang="en-US" altLang="zh-CN" sz="4000" dirty="0">
                  <a:solidFill>
                    <a:schemeClr val="tx1">
                      <a:lumMod val="65000"/>
                      <a:lumOff val="35000"/>
                    </a:schemeClr>
                  </a:solidFill>
                  <a:latin typeface="DFGothic-EB" panose="02010609010101010101" pitchFamily="1" charset="-128"/>
                  <a:ea typeface="DFGothic-EB" panose="02010609010101010101" pitchFamily="1" charset="-128"/>
                </a:rPr>
                <a:t>04</a:t>
              </a:r>
              <a:endParaRPr lang="zh-CN" altLang="en-US" sz="40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grpSp>
        <p:nvGrpSpPr>
          <p:cNvPr id="33" name="组合 32"/>
          <p:cNvGrpSpPr/>
          <p:nvPr/>
        </p:nvGrpSpPr>
        <p:grpSpPr>
          <a:xfrm>
            <a:off x="2622341" y="1952471"/>
            <a:ext cx="2003625" cy="622189"/>
            <a:chOff x="2492175" y="1665029"/>
            <a:chExt cx="2003625" cy="622189"/>
          </a:xfrm>
        </p:grpSpPr>
        <p:sp>
          <p:nvSpPr>
            <p:cNvPr id="23" name="Text Placeholder 32"/>
            <p:cNvSpPr txBox="1">
              <a:spLocks/>
            </p:cNvSpPr>
            <p:nvPr/>
          </p:nvSpPr>
          <p:spPr>
            <a:xfrm>
              <a:off x="2503690" y="1910576"/>
              <a:ext cx="1992110" cy="37664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1116628">
                <a:lnSpc>
                  <a:spcPct val="120000"/>
                </a:lnSpc>
                <a:spcBef>
                  <a:spcPct val="20000"/>
                </a:spcBef>
                <a:defRPr/>
              </a:pPr>
              <a:r>
                <a:rPr lang="zh-CN" altLang="en-US"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33"/>
            <p:cNvSpPr txBox="1">
              <a:spLocks/>
            </p:cNvSpPr>
            <p:nvPr/>
          </p:nvSpPr>
          <p:spPr>
            <a:xfrm>
              <a:off x="2492175" y="1665029"/>
              <a:ext cx="1341240" cy="22397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a:t>
              </a:r>
              <a:endParaRPr lang="en-AU"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 name="组合 33"/>
          <p:cNvGrpSpPr/>
          <p:nvPr/>
        </p:nvGrpSpPr>
        <p:grpSpPr>
          <a:xfrm>
            <a:off x="1270204" y="3719285"/>
            <a:ext cx="2003625" cy="622189"/>
            <a:chOff x="1270204" y="3719285"/>
            <a:chExt cx="2003625" cy="622189"/>
          </a:xfrm>
        </p:grpSpPr>
        <p:sp>
          <p:nvSpPr>
            <p:cNvPr id="25" name="Text Placeholder 32"/>
            <p:cNvSpPr txBox="1">
              <a:spLocks/>
            </p:cNvSpPr>
            <p:nvPr/>
          </p:nvSpPr>
          <p:spPr>
            <a:xfrm>
              <a:off x="1281719" y="3964832"/>
              <a:ext cx="1992110" cy="37664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1116628">
                <a:lnSpc>
                  <a:spcPct val="120000"/>
                </a:lnSpc>
                <a:spcBef>
                  <a:spcPct val="20000"/>
                </a:spcBef>
                <a:defRPr/>
              </a:pPr>
              <a:r>
                <a:rPr lang="zh-CN" altLang="en-US"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33"/>
            <p:cNvSpPr txBox="1">
              <a:spLocks/>
            </p:cNvSpPr>
            <p:nvPr/>
          </p:nvSpPr>
          <p:spPr>
            <a:xfrm>
              <a:off x="1270204" y="3719285"/>
              <a:ext cx="1341240" cy="22397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a:t>
              </a:r>
              <a:endParaRPr lang="en-AU"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组合 34"/>
          <p:cNvGrpSpPr/>
          <p:nvPr/>
        </p:nvGrpSpPr>
        <p:grpSpPr>
          <a:xfrm>
            <a:off x="6775768" y="5739905"/>
            <a:ext cx="2003625" cy="622189"/>
            <a:chOff x="6775768" y="5739905"/>
            <a:chExt cx="2003625" cy="622189"/>
          </a:xfrm>
        </p:grpSpPr>
        <p:sp>
          <p:nvSpPr>
            <p:cNvPr id="27" name="Text Placeholder 32"/>
            <p:cNvSpPr txBox="1">
              <a:spLocks/>
            </p:cNvSpPr>
            <p:nvPr/>
          </p:nvSpPr>
          <p:spPr>
            <a:xfrm>
              <a:off x="6787283" y="5985452"/>
              <a:ext cx="1992110" cy="37664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1116628">
                <a:lnSpc>
                  <a:spcPct val="120000"/>
                </a:lnSpc>
                <a:spcBef>
                  <a:spcPct val="20000"/>
                </a:spcBef>
                <a:defRPr/>
              </a:pPr>
              <a:r>
                <a:rPr lang="zh-CN" altLang="en-US"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33"/>
            <p:cNvSpPr txBox="1">
              <a:spLocks/>
            </p:cNvSpPr>
            <p:nvPr/>
          </p:nvSpPr>
          <p:spPr>
            <a:xfrm>
              <a:off x="6775768" y="5739905"/>
              <a:ext cx="1341240" cy="22397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a:t>
              </a:r>
              <a:endParaRPr lang="en-AU"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组合 35"/>
          <p:cNvGrpSpPr/>
          <p:nvPr/>
        </p:nvGrpSpPr>
        <p:grpSpPr>
          <a:xfrm>
            <a:off x="8444716" y="3411387"/>
            <a:ext cx="2003625" cy="622189"/>
            <a:chOff x="8444716" y="3411387"/>
            <a:chExt cx="2003625" cy="622189"/>
          </a:xfrm>
        </p:grpSpPr>
        <p:sp>
          <p:nvSpPr>
            <p:cNvPr id="31" name="Text Placeholder 32"/>
            <p:cNvSpPr txBox="1">
              <a:spLocks/>
            </p:cNvSpPr>
            <p:nvPr/>
          </p:nvSpPr>
          <p:spPr>
            <a:xfrm>
              <a:off x="8456231" y="3656934"/>
              <a:ext cx="1992110" cy="37664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1116628">
                <a:lnSpc>
                  <a:spcPct val="120000"/>
                </a:lnSpc>
                <a:spcBef>
                  <a:spcPct val="20000"/>
                </a:spcBef>
                <a:defRPr/>
              </a:pPr>
              <a:r>
                <a:rPr lang="zh-CN" altLang="en-US"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33"/>
            <p:cNvSpPr txBox="1">
              <a:spLocks/>
            </p:cNvSpPr>
            <p:nvPr/>
          </p:nvSpPr>
          <p:spPr>
            <a:xfrm>
              <a:off x="8444716" y="3411387"/>
              <a:ext cx="1341240" cy="22397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zh-CN" altLang="en-US"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a:t>
              </a:r>
              <a:endParaRPr lang="en-AU" sz="132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7" name="矩形 3"/>
          <p:cNvSpPr>
            <a:spLocks noChangeArrowheads="1"/>
          </p:cNvSpPr>
          <p:nvPr/>
        </p:nvSpPr>
        <p:spPr bwMode="auto">
          <a:xfrm>
            <a:off x="740131" y="292026"/>
            <a:ext cx="23487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重点工作汇报</a:t>
            </a:r>
          </a:p>
        </p:txBody>
      </p:sp>
      <p:sp>
        <p:nvSpPr>
          <p:cNvPr id="38"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Focus on the work report</a:t>
            </a:r>
          </a:p>
        </p:txBody>
      </p:sp>
    </p:spTree>
    <p:extLst>
      <p:ext uri="{BB962C8B-B14F-4D97-AF65-F5344CB8AC3E}">
        <p14:creationId xmlns:p14="http://schemas.microsoft.com/office/powerpoint/2010/main" val="551205883"/>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childTnLst>
                              </p:cTn>
                            </p:par>
                            <p:par>
                              <p:cTn id="13" fill="hold">
                                <p:stCondLst>
                                  <p:cond delay="145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2000"/>
                                            <p:tgtEl>
                                              <p:spTgt spid="2"/>
                                            </p:tgtEl>
                                          </p:cBhvr>
                                        </p:animEffect>
                                      </p:childTnLst>
                                    </p:cTn>
                                  </p:par>
                                </p:childTnLst>
                              </p:cTn>
                            </p:par>
                            <p:par>
                              <p:cTn id="17" fill="hold">
                                <p:stCondLst>
                                  <p:cond delay="3450"/>
                                </p:stCondLst>
                                <p:childTnLst>
                                  <p:par>
                                    <p:cTn id="18" presetID="2" presetClass="entr" presetSubtype="3" accel="52000" fill="hold" nodeType="afterEffect" p14:presetBounceEnd="38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38000">
                                          <p:cBhvr additive="base">
                                            <p:cTn id="20" dur="2000" fill="hold"/>
                                            <p:tgtEl>
                                              <p:spTgt spid="3"/>
                                            </p:tgtEl>
                                            <p:attrNameLst>
                                              <p:attrName>ppt_x</p:attrName>
                                            </p:attrNameLst>
                                          </p:cBhvr>
                                          <p:tavLst>
                                            <p:tav tm="0">
                                              <p:val>
                                                <p:strVal val="1+#ppt_w/2"/>
                                              </p:val>
                                            </p:tav>
                                            <p:tav tm="100000">
                                              <p:val>
                                                <p:strVal val="#ppt_x"/>
                                              </p:val>
                                            </p:tav>
                                          </p:tavLst>
                                        </p:anim>
                                        <p:anim calcmode="lin" valueType="num" p14:bounceEnd="38000">
                                          <p:cBhvr additive="base">
                                            <p:cTn id="21" dur="2000" fill="hold"/>
                                            <p:tgtEl>
                                              <p:spTgt spid="3"/>
                                            </p:tgtEl>
                                            <p:attrNameLst>
                                              <p:attrName>ppt_y</p:attrName>
                                            </p:attrNameLst>
                                          </p:cBhvr>
                                          <p:tavLst>
                                            <p:tav tm="0">
                                              <p:val>
                                                <p:strVal val="0-#ppt_h/2"/>
                                              </p:val>
                                            </p:tav>
                                            <p:tav tm="100000">
                                              <p:val>
                                                <p:strVal val="#ppt_y"/>
                                              </p:val>
                                            </p:tav>
                                          </p:tavLst>
                                        </p:anim>
                                      </p:childTnLst>
                                    </p:cTn>
                                  </p:par>
                                  <p:par>
                                    <p:cTn id="22" presetID="2" presetClass="entr" presetSubtype="12" accel="52000" fill="hold" nodeType="withEffect" p14:presetBounceEnd="38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8000">
                                          <p:cBhvr additive="base">
                                            <p:cTn id="24" dur="2000" fill="hold"/>
                                            <p:tgtEl>
                                              <p:spTgt spid="13"/>
                                            </p:tgtEl>
                                            <p:attrNameLst>
                                              <p:attrName>ppt_x</p:attrName>
                                            </p:attrNameLst>
                                          </p:cBhvr>
                                          <p:tavLst>
                                            <p:tav tm="0">
                                              <p:val>
                                                <p:strVal val="0-#ppt_w/2"/>
                                              </p:val>
                                            </p:tav>
                                            <p:tav tm="100000">
                                              <p:val>
                                                <p:strVal val="#ppt_x"/>
                                              </p:val>
                                            </p:tav>
                                          </p:tavLst>
                                        </p:anim>
                                        <p:anim calcmode="lin" valueType="num" p14:bounceEnd="38000">
                                          <p:cBhvr additive="base">
                                            <p:cTn id="25" dur="20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14:presetBounceEnd="38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38000">
                                          <p:cBhvr additive="base">
                                            <p:cTn id="28" dur="2000" fill="hold"/>
                                            <p:tgtEl>
                                              <p:spTgt spid="8"/>
                                            </p:tgtEl>
                                            <p:attrNameLst>
                                              <p:attrName>ppt_x</p:attrName>
                                            </p:attrNameLst>
                                          </p:cBhvr>
                                          <p:tavLst>
                                            <p:tav tm="0">
                                              <p:val>
                                                <p:strVal val="1+#ppt_w/2"/>
                                              </p:val>
                                            </p:tav>
                                            <p:tav tm="100000">
                                              <p:val>
                                                <p:strVal val="#ppt_x"/>
                                              </p:val>
                                            </p:tav>
                                          </p:tavLst>
                                        </p:anim>
                                        <p:anim calcmode="lin" valueType="num" p14:bounceEnd="38000">
                                          <p:cBhvr additive="base">
                                            <p:cTn id="29" dur="2000" fill="hold"/>
                                            <p:tgtEl>
                                              <p:spTgt spid="8"/>
                                            </p:tgtEl>
                                            <p:attrNameLst>
                                              <p:attrName>ppt_y</p:attrName>
                                            </p:attrNameLst>
                                          </p:cBhvr>
                                          <p:tavLst>
                                            <p:tav tm="0">
                                              <p:val>
                                                <p:strVal val="0-#ppt_h/2"/>
                                              </p:val>
                                            </p:tav>
                                            <p:tav tm="100000">
                                              <p:val>
                                                <p:strVal val="#ppt_y"/>
                                              </p:val>
                                            </p:tav>
                                          </p:tavLst>
                                        </p:anim>
                                      </p:childTnLst>
                                    </p:cTn>
                                  </p:par>
                                  <p:par>
                                    <p:cTn id="30" presetID="2" presetClass="entr" presetSubtype="12" accel="52000" fill="hold" nodeType="withEffect" p14:presetBounceEnd="38000">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14:bounceEnd="38000">
                                          <p:cBhvr additive="base">
                                            <p:cTn id="32" dur="2000" fill="hold"/>
                                            <p:tgtEl>
                                              <p:spTgt spid="18"/>
                                            </p:tgtEl>
                                            <p:attrNameLst>
                                              <p:attrName>ppt_x</p:attrName>
                                            </p:attrNameLst>
                                          </p:cBhvr>
                                          <p:tavLst>
                                            <p:tav tm="0">
                                              <p:val>
                                                <p:strVal val="0-#ppt_w/2"/>
                                              </p:val>
                                            </p:tav>
                                            <p:tav tm="100000">
                                              <p:val>
                                                <p:strVal val="#ppt_x"/>
                                              </p:val>
                                            </p:tav>
                                          </p:tavLst>
                                        </p:anim>
                                        <p:anim calcmode="lin" valueType="num" p14:bounceEnd="38000">
                                          <p:cBhvr additive="base">
                                            <p:cTn id="33" dur="200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545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800"/>
                                            <p:tgtEl>
                                              <p:spTgt spid="33"/>
                                            </p:tgtEl>
                                          </p:cBhvr>
                                        </p:animEffect>
                                      </p:childTnLst>
                                    </p:cTn>
                                  </p:par>
                                </p:childTnLst>
                              </p:cTn>
                            </p:par>
                            <p:par>
                              <p:cTn id="38" fill="hold">
                                <p:stCondLst>
                                  <p:cond delay="6250"/>
                                </p:stCondLst>
                                <p:childTnLst>
                                  <p:par>
                                    <p:cTn id="39" presetID="22" presetClass="entr" presetSubtype="8"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800"/>
                                            <p:tgtEl>
                                              <p:spTgt spid="34"/>
                                            </p:tgtEl>
                                          </p:cBhvr>
                                        </p:animEffect>
                                      </p:childTnLst>
                                    </p:cTn>
                                  </p:par>
                                </p:childTnLst>
                              </p:cTn>
                            </p:par>
                            <p:par>
                              <p:cTn id="42" fill="hold">
                                <p:stCondLst>
                                  <p:cond delay="7050"/>
                                </p:stCondLst>
                                <p:childTnLst>
                                  <p:par>
                                    <p:cTn id="43" presetID="22" presetClass="entr" presetSubtype="8"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800"/>
                                            <p:tgtEl>
                                              <p:spTgt spid="35"/>
                                            </p:tgtEl>
                                          </p:cBhvr>
                                        </p:animEffect>
                                      </p:childTnLst>
                                    </p:cTn>
                                  </p:par>
                                </p:childTnLst>
                              </p:cTn>
                            </p:par>
                            <p:par>
                              <p:cTn id="46" fill="hold">
                                <p:stCondLst>
                                  <p:cond delay="785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8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childTnLst>
                              </p:cTn>
                            </p:par>
                            <p:par>
                              <p:cTn id="13" fill="hold">
                                <p:stCondLst>
                                  <p:cond delay="145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2000"/>
                                            <p:tgtEl>
                                              <p:spTgt spid="2"/>
                                            </p:tgtEl>
                                          </p:cBhvr>
                                        </p:animEffect>
                                      </p:childTnLst>
                                    </p:cTn>
                                  </p:par>
                                </p:childTnLst>
                              </p:cTn>
                            </p:par>
                            <p:par>
                              <p:cTn id="17" fill="hold">
                                <p:stCondLst>
                                  <p:cond delay="3450"/>
                                </p:stCondLst>
                                <p:childTnLst>
                                  <p:par>
                                    <p:cTn id="18" presetID="2" presetClass="entr" presetSubtype="3" accel="5200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2000" fill="hold"/>
                                            <p:tgtEl>
                                              <p:spTgt spid="3"/>
                                            </p:tgtEl>
                                            <p:attrNameLst>
                                              <p:attrName>ppt_x</p:attrName>
                                            </p:attrNameLst>
                                          </p:cBhvr>
                                          <p:tavLst>
                                            <p:tav tm="0">
                                              <p:val>
                                                <p:strVal val="1+#ppt_w/2"/>
                                              </p:val>
                                            </p:tav>
                                            <p:tav tm="100000">
                                              <p:val>
                                                <p:strVal val="#ppt_x"/>
                                              </p:val>
                                            </p:tav>
                                          </p:tavLst>
                                        </p:anim>
                                        <p:anim calcmode="lin" valueType="num">
                                          <p:cBhvr additive="base">
                                            <p:cTn id="21" dur="2000" fill="hold"/>
                                            <p:tgtEl>
                                              <p:spTgt spid="3"/>
                                            </p:tgtEl>
                                            <p:attrNameLst>
                                              <p:attrName>ppt_y</p:attrName>
                                            </p:attrNameLst>
                                          </p:cBhvr>
                                          <p:tavLst>
                                            <p:tav tm="0">
                                              <p:val>
                                                <p:strVal val="0-#ppt_h/2"/>
                                              </p:val>
                                            </p:tav>
                                            <p:tav tm="100000">
                                              <p:val>
                                                <p:strVal val="#ppt_y"/>
                                              </p:val>
                                            </p:tav>
                                          </p:tavLst>
                                        </p:anim>
                                      </p:childTnLst>
                                    </p:cTn>
                                  </p:par>
                                  <p:par>
                                    <p:cTn id="22" presetID="2" presetClass="entr" presetSubtype="12" accel="52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2000" fill="hold"/>
                                            <p:tgtEl>
                                              <p:spTgt spid="13"/>
                                            </p:tgtEl>
                                            <p:attrNameLst>
                                              <p:attrName>ppt_x</p:attrName>
                                            </p:attrNameLst>
                                          </p:cBhvr>
                                          <p:tavLst>
                                            <p:tav tm="0">
                                              <p:val>
                                                <p:strVal val="0-#ppt_w/2"/>
                                              </p:val>
                                            </p:tav>
                                            <p:tav tm="100000">
                                              <p:val>
                                                <p:strVal val="#ppt_x"/>
                                              </p:val>
                                            </p:tav>
                                          </p:tavLst>
                                        </p:anim>
                                        <p:anim calcmode="lin" valueType="num">
                                          <p:cBhvr additive="base">
                                            <p:cTn id="25" dur="20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2000" fill="hold"/>
                                            <p:tgtEl>
                                              <p:spTgt spid="8"/>
                                            </p:tgtEl>
                                            <p:attrNameLst>
                                              <p:attrName>ppt_x</p:attrName>
                                            </p:attrNameLst>
                                          </p:cBhvr>
                                          <p:tavLst>
                                            <p:tav tm="0">
                                              <p:val>
                                                <p:strVal val="1+#ppt_w/2"/>
                                              </p:val>
                                            </p:tav>
                                            <p:tav tm="100000">
                                              <p:val>
                                                <p:strVal val="#ppt_x"/>
                                              </p:val>
                                            </p:tav>
                                          </p:tavLst>
                                        </p:anim>
                                        <p:anim calcmode="lin" valueType="num">
                                          <p:cBhvr additive="base">
                                            <p:cTn id="29" dur="2000" fill="hold"/>
                                            <p:tgtEl>
                                              <p:spTgt spid="8"/>
                                            </p:tgtEl>
                                            <p:attrNameLst>
                                              <p:attrName>ppt_y</p:attrName>
                                            </p:attrNameLst>
                                          </p:cBhvr>
                                          <p:tavLst>
                                            <p:tav tm="0">
                                              <p:val>
                                                <p:strVal val="0-#ppt_h/2"/>
                                              </p:val>
                                            </p:tav>
                                            <p:tav tm="100000">
                                              <p:val>
                                                <p:strVal val="#ppt_y"/>
                                              </p:val>
                                            </p:tav>
                                          </p:tavLst>
                                        </p:anim>
                                      </p:childTnLst>
                                    </p:cTn>
                                  </p:par>
                                  <p:par>
                                    <p:cTn id="30" presetID="2" presetClass="entr" presetSubtype="12" accel="5200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2000" fill="hold"/>
                                            <p:tgtEl>
                                              <p:spTgt spid="18"/>
                                            </p:tgtEl>
                                            <p:attrNameLst>
                                              <p:attrName>ppt_x</p:attrName>
                                            </p:attrNameLst>
                                          </p:cBhvr>
                                          <p:tavLst>
                                            <p:tav tm="0">
                                              <p:val>
                                                <p:strVal val="0-#ppt_w/2"/>
                                              </p:val>
                                            </p:tav>
                                            <p:tav tm="100000">
                                              <p:val>
                                                <p:strVal val="#ppt_x"/>
                                              </p:val>
                                            </p:tav>
                                          </p:tavLst>
                                        </p:anim>
                                        <p:anim calcmode="lin" valueType="num">
                                          <p:cBhvr additive="base">
                                            <p:cTn id="33" dur="200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545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800"/>
                                            <p:tgtEl>
                                              <p:spTgt spid="33"/>
                                            </p:tgtEl>
                                          </p:cBhvr>
                                        </p:animEffect>
                                      </p:childTnLst>
                                    </p:cTn>
                                  </p:par>
                                </p:childTnLst>
                              </p:cTn>
                            </p:par>
                            <p:par>
                              <p:cTn id="38" fill="hold">
                                <p:stCondLst>
                                  <p:cond delay="6250"/>
                                </p:stCondLst>
                                <p:childTnLst>
                                  <p:par>
                                    <p:cTn id="39" presetID="22" presetClass="entr" presetSubtype="8"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800"/>
                                            <p:tgtEl>
                                              <p:spTgt spid="34"/>
                                            </p:tgtEl>
                                          </p:cBhvr>
                                        </p:animEffect>
                                      </p:childTnLst>
                                    </p:cTn>
                                  </p:par>
                                </p:childTnLst>
                              </p:cTn>
                            </p:par>
                            <p:par>
                              <p:cTn id="42" fill="hold">
                                <p:stCondLst>
                                  <p:cond delay="7050"/>
                                </p:stCondLst>
                                <p:childTnLst>
                                  <p:par>
                                    <p:cTn id="43" presetID="22" presetClass="entr" presetSubtype="8"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800"/>
                                            <p:tgtEl>
                                              <p:spTgt spid="35"/>
                                            </p:tgtEl>
                                          </p:cBhvr>
                                        </p:animEffect>
                                      </p:childTnLst>
                                    </p:cTn>
                                  </p:par>
                                </p:childTnLst>
                              </p:cTn>
                            </p:par>
                            <p:par>
                              <p:cTn id="46" fill="hold">
                                <p:stCondLst>
                                  <p:cond delay="785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8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7" grpId="0"/>
          <p:bldP spid="3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740131" y="292026"/>
            <a:ext cx="23487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800" dirty="0">
                <a:solidFill>
                  <a:schemeClr val="tx1">
                    <a:lumMod val="65000"/>
                    <a:lumOff val="35000"/>
                  </a:schemeClr>
                </a:solidFill>
                <a:cs typeface="Arial" panose="020B0604020202020204" pitchFamily="34" charset="0"/>
              </a:rPr>
              <a:t>重点工作汇报</a:t>
            </a:r>
          </a:p>
        </p:txBody>
      </p:sp>
      <p:sp>
        <p:nvSpPr>
          <p:cNvPr id="3" name="文本框 37"/>
          <p:cNvSpPr txBox="1"/>
          <p:nvPr/>
        </p:nvSpPr>
        <p:spPr>
          <a:xfrm>
            <a:off x="3030755" y="520999"/>
            <a:ext cx="3041748" cy="261602"/>
          </a:xfrm>
          <a:prstGeom prst="rect">
            <a:avLst/>
          </a:prstGeom>
          <a:noFill/>
        </p:spPr>
        <p:txBody>
          <a:bodyPr wrap="square" lIns="91431" tIns="45716" rIns="91431" bIns="45716" rtlCol="0">
            <a:spAutoFit/>
          </a:bodyPr>
          <a:lstStyle/>
          <a:p>
            <a:r>
              <a:rPr lang="en-US" altLang="zh-CN" sz="1100" dirty="0">
                <a:solidFill>
                  <a:schemeClr val="tx1">
                    <a:lumMod val="65000"/>
                    <a:lumOff val="35000"/>
                  </a:schemeClr>
                </a:solidFill>
                <a:latin typeface="Arial" panose="020B0604020202020204" pitchFamily="34" charset="0"/>
                <a:cs typeface="Arial" panose="020B0604020202020204" pitchFamily="34" charset="0"/>
              </a:rPr>
              <a:t>Focus on the work report</a:t>
            </a:r>
          </a:p>
        </p:txBody>
      </p:sp>
      <p:sp>
        <p:nvSpPr>
          <p:cNvPr id="6" name="Rounded Rectangle 72"/>
          <p:cNvSpPr/>
          <p:nvPr/>
        </p:nvSpPr>
        <p:spPr>
          <a:xfrm>
            <a:off x="2411026" y="1732905"/>
            <a:ext cx="1970313" cy="422087"/>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latin typeface="Arial" panose="020B0604020202020204" pitchFamily="34" charset="0"/>
                <a:ea typeface="微软雅黑" panose="020B0503020204020204" pitchFamily="34" charset="-122"/>
                <a:sym typeface="Arial" panose="020B0604020202020204" pitchFamily="34" charset="0"/>
              </a:rPr>
              <a:t>重点工作一</a:t>
            </a: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Rounded Rectangle 77"/>
          <p:cNvSpPr/>
          <p:nvPr/>
        </p:nvSpPr>
        <p:spPr>
          <a:xfrm>
            <a:off x="2411026" y="2637311"/>
            <a:ext cx="1970313" cy="422087"/>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latin typeface="Arial" panose="020B0604020202020204" pitchFamily="34" charset="0"/>
                <a:ea typeface="微软雅黑" panose="020B0503020204020204" pitchFamily="34" charset="-122"/>
                <a:sym typeface="Arial" panose="020B0604020202020204" pitchFamily="34" charset="0"/>
              </a:rPr>
              <a:t>重点工作二</a:t>
            </a:r>
            <a:endParaRPr lang="en-US" altLang="zh-CN"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ounded Rectangle 80"/>
          <p:cNvSpPr/>
          <p:nvPr/>
        </p:nvSpPr>
        <p:spPr>
          <a:xfrm>
            <a:off x="2411026" y="3532109"/>
            <a:ext cx="1970313" cy="422087"/>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latin typeface="Arial" panose="020B0604020202020204" pitchFamily="34" charset="0"/>
                <a:ea typeface="微软雅黑" panose="020B0503020204020204" pitchFamily="34" charset="-122"/>
                <a:sym typeface="Arial" panose="020B0604020202020204" pitchFamily="34" charset="0"/>
              </a:rPr>
              <a:t>重点工作三</a:t>
            </a:r>
            <a:endParaRPr lang="en-US" altLang="zh-CN" dirty="0">
              <a:latin typeface="Arial" panose="020B0604020202020204" pitchFamily="34" charset="0"/>
              <a:ea typeface="微软雅黑" panose="020B0503020204020204" pitchFamily="34" charset="-122"/>
              <a:sym typeface="Arial" panose="020B0604020202020204" pitchFamily="34" charset="0"/>
            </a:endParaRPr>
          </a:p>
        </p:txBody>
      </p:sp>
      <p:sp>
        <p:nvSpPr>
          <p:cNvPr id="9" name="Rounded Rectangle 83"/>
          <p:cNvSpPr/>
          <p:nvPr/>
        </p:nvSpPr>
        <p:spPr>
          <a:xfrm>
            <a:off x="2411026" y="4415275"/>
            <a:ext cx="1970313" cy="42208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latin typeface="Arial" panose="020B0604020202020204" pitchFamily="34" charset="0"/>
                <a:ea typeface="微软雅黑" panose="020B0503020204020204" pitchFamily="34" charset="-122"/>
                <a:sym typeface="Arial" panose="020B0604020202020204" pitchFamily="34" charset="0"/>
              </a:rPr>
              <a:t>重点工作四</a:t>
            </a:r>
            <a:endParaRPr lang="en-US" altLang="zh-CN"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Rounded Rectangle 88"/>
          <p:cNvSpPr/>
          <p:nvPr/>
        </p:nvSpPr>
        <p:spPr>
          <a:xfrm>
            <a:off x="2411026" y="5298439"/>
            <a:ext cx="1970313" cy="422087"/>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latin typeface="Arial" panose="020B0604020202020204" pitchFamily="34" charset="0"/>
                <a:ea typeface="微软雅黑" panose="020B0503020204020204" pitchFamily="34" charset="-122"/>
                <a:sym typeface="Arial" panose="020B0604020202020204" pitchFamily="34" charset="0"/>
              </a:rPr>
              <a:t>重点工作五</a:t>
            </a:r>
            <a:endParaRPr lang="en-US" altLang="zh-CN"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1" name="Straight Connector 91"/>
          <p:cNvCxnSpPr/>
          <p:nvPr/>
        </p:nvCxnSpPr>
        <p:spPr>
          <a:xfrm rot="5400000">
            <a:off x="3136975" y="2370404"/>
            <a:ext cx="437686" cy="1940"/>
          </a:xfrm>
          <a:prstGeom prst="line">
            <a:avLst/>
          </a:prstGeom>
          <a:ln w="190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99"/>
          <p:cNvCxnSpPr/>
          <p:nvPr/>
        </p:nvCxnSpPr>
        <p:spPr>
          <a:xfrm flipH="1">
            <a:off x="3356792" y="2362866"/>
            <a:ext cx="6188738" cy="0"/>
          </a:xfrm>
          <a:prstGeom prst="line">
            <a:avLst/>
          </a:prstGeom>
          <a:ln w="190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03"/>
          <p:cNvCxnSpPr/>
          <p:nvPr/>
        </p:nvCxnSpPr>
        <p:spPr>
          <a:xfrm flipH="1">
            <a:off x="3356792" y="3289519"/>
            <a:ext cx="6188738" cy="0"/>
          </a:xfrm>
          <a:prstGeom prst="line">
            <a:avLst/>
          </a:prstGeom>
          <a:ln w="19050" cap="rnd">
            <a:solidFill>
              <a:schemeClr val="bg1">
                <a:lumMod val="50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04"/>
          <p:cNvCxnSpPr/>
          <p:nvPr/>
        </p:nvCxnSpPr>
        <p:spPr>
          <a:xfrm flipH="1">
            <a:off x="3356792" y="4150257"/>
            <a:ext cx="6188738" cy="0"/>
          </a:xfrm>
          <a:prstGeom prst="line">
            <a:avLst/>
          </a:prstGeom>
          <a:ln w="19050" cap="rnd">
            <a:solidFill>
              <a:schemeClr val="tx1">
                <a:lumMod val="50000"/>
                <a:lumOff val="50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07"/>
          <p:cNvCxnSpPr/>
          <p:nvPr/>
        </p:nvCxnSpPr>
        <p:spPr>
          <a:xfrm flipH="1">
            <a:off x="3356792" y="5034260"/>
            <a:ext cx="6188738" cy="0"/>
          </a:xfrm>
          <a:prstGeom prst="line">
            <a:avLst/>
          </a:prstGeom>
          <a:ln w="19050" cap="rnd">
            <a:solidFill>
              <a:schemeClr val="tx1">
                <a:lumMod val="65000"/>
                <a:lumOff val="3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6" name="Text Placeholder 3"/>
          <p:cNvSpPr txBox="1">
            <a:spLocks/>
          </p:cNvSpPr>
          <p:nvPr/>
        </p:nvSpPr>
        <p:spPr>
          <a:xfrm>
            <a:off x="4827400" y="1702872"/>
            <a:ext cx="4466036" cy="49244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 Placeholder 3"/>
          <p:cNvSpPr txBox="1">
            <a:spLocks/>
          </p:cNvSpPr>
          <p:nvPr/>
        </p:nvSpPr>
        <p:spPr>
          <a:xfrm>
            <a:off x="4827400" y="2573220"/>
            <a:ext cx="4466036" cy="47974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 Placeholder 3"/>
          <p:cNvSpPr txBox="1">
            <a:spLocks/>
          </p:cNvSpPr>
          <p:nvPr/>
        </p:nvSpPr>
        <p:spPr>
          <a:xfrm>
            <a:off x="4827400" y="3410481"/>
            <a:ext cx="4466036" cy="47974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 Placeholder 3"/>
          <p:cNvSpPr txBox="1">
            <a:spLocks/>
          </p:cNvSpPr>
          <p:nvPr/>
        </p:nvSpPr>
        <p:spPr>
          <a:xfrm>
            <a:off x="4827400" y="4305278"/>
            <a:ext cx="4466036" cy="47974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 Placeholder 3"/>
          <p:cNvSpPr txBox="1">
            <a:spLocks/>
          </p:cNvSpPr>
          <p:nvPr/>
        </p:nvSpPr>
        <p:spPr>
          <a:xfrm>
            <a:off x="4827400" y="5230588"/>
            <a:ext cx="4466036" cy="49244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116628">
              <a:lnSpc>
                <a:spcPct val="120000"/>
              </a:lnSpc>
              <a:spcBef>
                <a:spcPct val="20000"/>
              </a:spcBef>
              <a:defRPr/>
            </a:pPr>
            <a:r>
              <a:rPr lang="zh-CN" altLang="en-US"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 Placeholder 3"/>
          <p:cNvSpPr txBox="1">
            <a:spLocks/>
          </p:cNvSpPr>
          <p:nvPr/>
        </p:nvSpPr>
        <p:spPr>
          <a:xfrm>
            <a:off x="9725819" y="1914996"/>
            <a:ext cx="698060" cy="526185"/>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628">
              <a:spcBef>
                <a:spcPct val="20000"/>
              </a:spcBef>
              <a:defRPr/>
            </a:pPr>
            <a:r>
              <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100%</a:t>
            </a:r>
          </a:p>
        </p:txBody>
      </p:sp>
      <p:sp>
        <p:nvSpPr>
          <p:cNvPr id="22" name="Text Placeholder 3"/>
          <p:cNvSpPr txBox="1">
            <a:spLocks/>
          </p:cNvSpPr>
          <p:nvPr/>
        </p:nvSpPr>
        <p:spPr>
          <a:xfrm>
            <a:off x="9725819" y="2804815"/>
            <a:ext cx="698060" cy="526185"/>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628">
              <a:spcBef>
                <a:spcPct val="20000"/>
              </a:spcBef>
              <a:defRPr/>
            </a:pPr>
            <a:r>
              <a:rPr 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100%</a:t>
            </a:r>
          </a:p>
        </p:txBody>
      </p:sp>
      <p:sp>
        <p:nvSpPr>
          <p:cNvPr id="23" name="Text Placeholder 3"/>
          <p:cNvSpPr txBox="1">
            <a:spLocks/>
          </p:cNvSpPr>
          <p:nvPr/>
        </p:nvSpPr>
        <p:spPr>
          <a:xfrm>
            <a:off x="9725819" y="3694632"/>
            <a:ext cx="698060" cy="526185"/>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628">
              <a:spcBef>
                <a:spcPct val="20000"/>
              </a:spcBef>
              <a:defRPr/>
            </a:pPr>
            <a:r>
              <a:rPr lang="en-US" sz="2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100%</a:t>
            </a:r>
          </a:p>
        </p:txBody>
      </p:sp>
      <p:sp>
        <p:nvSpPr>
          <p:cNvPr id="24" name="Text Placeholder 3"/>
          <p:cNvSpPr txBox="1">
            <a:spLocks/>
          </p:cNvSpPr>
          <p:nvPr/>
        </p:nvSpPr>
        <p:spPr>
          <a:xfrm>
            <a:off x="9725819" y="4584451"/>
            <a:ext cx="698060" cy="526185"/>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628">
              <a:spcBef>
                <a:spcPct val="20000"/>
              </a:spcBef>
              <a:defRPr/>
            </a:pPr>
            <a:r>
              <a:rPr lang="en-US"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100%</a:t>
            </a:r>
          </a:p>
        </p:txBody>
      </p:sp>
      <p:sp>
        <p:nvSpPr>
          <p:cNvPr id="25" name="Text Placeholder 3"/>
          <p:cNvSpPr txBox="1">
            <a:spLocks/>
          </p:cNvSpPr>
          <p:nvPr/>
        </p:nvSpPr>
        <p:spPr>
          <a:xfrm>
            <a:off x="9620027" y="5474270"/>
            <a:ext cx="909645" cy="526185"/>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628">
              <a:lnSpc>
                <a:spcPct val="140000"/>
              </a:lnSpc>
              <a:spcBef>
                <a:spcPct val="20000"/>
              </a:spcBef>
              <a:defRPr/>
            </a:pPr>
            <a:r>
              <a:rPr 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100%</a:t>
            </a:r>
          </a:p>
        </p:txBody>
      </p:sp>
      <p:cxnSp>
        <p:nvCxnSpPr>
          <p:cNvPr id="26" name="Straight Connector 127"/>
          <p:cNvCxnSpPr/>
          <p:nvPr/>
        </p:nvCxnSpPr>
        <p:spPr>
          <a:xfrm flipH="1">
            <a:off x="3356793" y="5925629"/>
            <a:ext cx="6188738" cy="0"/>
          </a:xfrm>
          <a:prstGeom prst="line">
            <a:avLst/>
          </a:prstGeom>
          <a:ln w="19050" cap="rnd">
            <a:solidFill>
              <a:schemeClr val="tx1">
                <a:lumMod val="75000"/>
                <a:lumOff val="2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132"/>
          <p:cNvCxnSpPr/>
          <p:nvPr/>
        </p:nvCxnSpPr>
        <p:spPr>
          <a:xfrm rot="5400000">
            <a:off x="3136975" y="3273841"/>
            <a:ext cx="437686" cy="1940"/>
          </a:xfrm>
          <a:prstGeom prst="line">
            <a:avLst/>
          </a:prstGeom>
          <a:ln w="19050" cap="rnd">
            <a:solidFill>
              <a:schemeClr val="bg1">
                <a:lumMod val="50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133"/>
          <p:cNvCxnSpPr/>
          <p:nvPr/>
        </p:nvCxnSpPr>
        <p:spPr>
          <a:xfrm rot="5400000">
            <a:off x="3136975" y="4163009"/>
            <a:ext cx="437686" cy="1940"/>
          </a:xfrm>
          <a:prstGeom prst="line">
            <a:avLst/>
          </a:prstGeom>
          <a:ln w="19050" cap="rnd">
            <a:solidFill>
              <a:schemeClr val="tx1">
                <a:lumMod val="50000"/>
                <a:lumOff val="50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134"/>
          <p:cNvCxnSpPr/>
          <p:nvPr/>
        </p:nvCxnSpPr>
        <p:spPr>
          <a:xfrm rot="5400000">
            <a:off x="3136975" y="5049011"/>
            <a:ext cx="437686" cy="1940"/>
          </a:xfrm>
          <a:prstGeom prst="line">
            <a:avLst/>
          </a:prstGeom>
          <a:ln w="19050" cap="rnd">
            <a:solidFill>
              <a:schemeClr val="tx1">
                <a:lumMod val="65000"/>
                <a:lumOff val="3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135"/>
          <p:cNvCxnSpPr/>
          <p:nvPr/>
        </p:nvCxnSpPr>
        <p:spPr>
          <a:xfrm rot="5400000">
            <a:off x="3136975" y="5938396"/>
            <a:ext cx="437686" cy="1940"/>
          </a:xfrm>
          <a:prstGeom prst="line">
            <a:avLst/>
          </a:prstGeom>
          <a:ln w="19050" cap="rnd">
            <a:solidFill>
              <a:schemeClr val="tx1">
                <a:lumMod val="75000"/>
                <a:lumOff val="2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130495" y="1587434"/>
            <a:ext cx="1542217" cy="1578658"/>
            <a:chOff x="-412055" y="-2182172"/>
            <a:chExt cx="3563472" cy="3647674"/>
          </a:xfrm>
        </p:grpSpPr>
        <p:grpSp>
          <p:nvGrpSpPr>
            <p:cNvPr id="32" name="组合 31"/>
            <p:cNvGrpSpPr/>
            <p:nvPr/>
          </p:nvGrpSpPr>
          <p:grpSpPr>
            <a:xfrm>
              <a:off x="-412055" y="-2182172"/>
              <a:ext cx="3563472" cy="3647674"/>
              <a:chOff x="2160003" y="2746644"/>
              <a:chExt cx="3526233" cy="3609554"/>
            </a:xfrm>
          </p:grpSpPr>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35" name="椭圆 34"/>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1773492" y="-2061052"/>
              <a:ext cx="1256372" cy="1208961"/>
            </a:xfrm>
            <a:prstGeom prst="rect">
              <a:avLst/>
            </a:prstGeom>
            <a:noFill/>
          </p:spPr>
          <p:txBody>
            <a:bodyPr wrap="none" rtlCol="0">
              <a:spAutoFit/>
            </a:bodyPr>
            <a:lstStyle/>
            <a:p>
              <a:r>
                <a:rPr lang="en-US" altLang="zh-CN" sz="2800" dirty="0">
                  <a:solidFill>
                    <a:schemeClr val="bg1"/>
                  </a:solidFill>
                  <a:latin typeface="DFGothic-EB" panose="02010609010101010101" pitchFamily="1" charset="-128"/>
                  <a:ea typeface="DFGothic-EB" panose="02010609010101010101" pitchFamily="1" charset="-128"/>
                </a:rPr>
                <a:t>01</a:t>
              </a:r>
              <a:endParaRPr lang="zh-CN" altLang="en-US" sz="2800" dirty="0">
                <a:solidFill>
                  <a:schemeClr val="bg1"/>
                </a:solidFill>
                <a:latin typeface="DFGothic-EB" panose="02010609010101010101" pitchFamily="1" charset="-128"/>
                <a:ea typeface="DFGothic-EB" panose="02010609010101010101" pitchFamily="1" charset="-128"/>
              </a:endParaRPr>
            </a:p>
          </p:txBody>
        </p:sp>
      </p:grpSp>
      <p:grpSp>
        <p:nvGrpSpPr>
          <p:cNvPr id="36" name="组合 35"/>
          <p:cNvGrpSpPr/>
          <p:nvPr/>
        </p:nvGrpSpPr>
        <p:grpSpPr>
          <a:xfrm>
            <a:off x="1130495" y="3410787"/>
            <a:ext cx="1542217" cy="1578658"/>
            <a:chOff x="2581107" y="-2357258"/>
            <a:chExt cx="3563472" cy="3647674"/>
          </a:xfrm>
        </p:grpSpPr>
        <p:grpSp>
          <p:nvGrpSpPr>
            <p:cNvPr id="37" name="组合 36"/>
            <p:cNvGrpSpPr/>
            <p:nvPr/>
          </p:nvGrpSpPr>
          <p:grpSpPr>
            <a:xfrm>
              <a:off x="2581107" y="-2357258"/>
              <a:ext cx="3563472" cy="3647674"/>
              <a:chOff x="2160003" y="2746644"/>
              <a:chExt cx="3526233" cy="3609554"/>
            </a:xfrm>
          </p:grpSpPr>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40" name="椭圆 39"/>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4745401" y="-2252816"/>
              <a:ext cx="1256372" cy="1208961"/>
            </a:xfrm>
            <a:prstGeom prst="rect">
              <a:avLst/>
            </a:prstGeom>
            <a:noFill/>
          </p:spPr>
          <p:txBody>
            <a:bodyPr wrap="none" rtlCol="0">
              <a:spAutoFit/>
            </a:bodyPr>
            <a:lstStyle/>
            <a:p>
              <a:r>
                <a:rPr lang="en-US" altLang="zh-CN" sz="2800" dirty="0">
                  <a:solidFill>
                    <a:schemeClr val="bg1"/>
                  </a:solidFill>
                  <a:latin typeface="DFGothic-EB" panose="02010609010101010101" pitchFamily="1" charset="-128"/>
                  <a:ea typeface="DFGothic-EB" panose="02010609010101010101" pitchFamily="1" charset="-128"/>
                </a:rPr>
                <a:t>03</a:t>
              </a:r>
              <a:endParaRPr lang="zh-CN" altLang="en-US" sz="2800" dirty="0">
                <a:solidFill>
                  <a:schemeClr val="bg1"/>
                </a:solidFill>
                <a:latin typeface="DFGothic-EB" panose="02010609010101010101" pitchFamily="1" charset="-128"/>
                <a:ea typeface="DFGothic-EB" panose="02010609010101010101" pitchFamily="1" charset="-128"/>
              </a:endParaRPr>
            </a:p>
          </p:txBody>
        </p:sp>
      </p:grpSp>
      <p:grpSp>
        <p:nvGrpSpPr>
          <p:cNvPr id="46" name="组合 45"/>
          <p:cNvGrpSpPr/>
          <p:nvPr/>
        </p:nvGrpSpPr>
        <p:grpSpPr>
          <a:xfrm>
            <a:off x="1140855" y="2488458"/>
            <a:ext cx="1544876" cy="1582023"/>
            <a:chOff x="927657" y="-1370074"/>
            <a:chExt cx="3806008" cy="3897525"/>
          </a:xfrm>
        </p:grpSpPr>
        <p:grpSp>
          <p:nvGrpSpPr>
            <p:cNvPr id="47" name="组合 46"/>
            <p:cNvGrpSpPr/>
            <p:nvPr/>
          </p:nvGrpSpPr>
          <p:grpSpPr>
            <a:xfrm>
              <a:off x="927657" y="-1370074"/>
              <a:ext cx="3806008" cy="3897525"/>
              <a:chOff x="5528177" y="3619500"/>
              <a:chExt cx="3565023" cy="3650745"/>
            </a:xfrm>
          </p:grpSpPr>
          <p:pic>
            <p:nvPicPr>
              <p:cNvPr id="49" name="图片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50" name="椭圆 49"/>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p:cNvSpPr txBox="1"/>
            <p:nvPr/>
          </p:nvSpPr>
          <p:spPr>
            <a:xfrm>
              <a:off x="3224584" y="-1237794"/>
              <a:ext cx="1339574" cy="1289022"/>
            </a:xfrm>
            <a:prstGeom prst="rect">
              <a:avLst/>
            </a:prstGeom>
            <a:noFill/>
          </p:spPr>
          <p:txBody>
            <a:bodyPr wrap="none" rtlCol="0">
              <a:spAutoFit/>
            </a:bodyPr>
            <a:lstStyle/>
            <a:p>
              <a:r>
                <a:rPr lang="en-US" altLang="zh-CN" sz="2800" dirty="0">
                  <a:solidFill>
                    <a:schemeClr val="tx1">
                      <a:lumMod val="65000"/>
                      <a:lumOff val="35000"/>
                    </a:schemeClr>
                  </a:solidFill>
                  <a:latin typeface="DFGothic-EB" panose="02010609010101010101" pitchFamily="1" charset="-128"/>
                  <a:ea typeface="DFGothic-EB" panose="02010609010101010101" pitchFamily="1" charset="-128"/>
                </a:rPr>
                <a:t>02</a:t>
              </a:r>
              <a:endParaRPr lang="zh-CN" altLang="en-US" sz="28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grpSp>
        <p:nvGrpSpPr>
          <p:cNvPr id="51" name="组合 50"/>
          <p:cNvGrpSpPr/>
          <p:nvPr/>
        </p:nvGrpSpPr>
        <p:grpSpPr>
          <a:xfrm>
            <a:off x="1108284" y="4278316"/>
            <a:ext cx="1544876" cy="1582023"/>
            <a:chOff x="3920819" y="-1545160"/>
            <a:chExt cx="3806008" cy="3897525"/>
          </a:xfrm>
        </p:grpSpPr>
        <p:grpSp>
          <p:nvGrpSpPr>
            <p:cNvPr id="52" name="组合 51"/>
            <p:cNvGrpSpPr/>
            <p:nvPr/>
          </p:nvGrpSpPr>
          <p:grpSpPr>
            <a:xfrm>
              <a:off x="3920819" y="-1545160"/>
              <a:ext cx="3806008" cy="3897525"/>
              <a:chOff x="5528177" y="3619500"/>
              <a:chExt cx="3565023" cy="3650745"/>
            </a:xfrm>
          </p:grpSpPr>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8177" y="3962064"/>
                <a:ext cx="3368174" cy="3308181"/>
              </a:xfrm>
              <a:prstGeom prst="rect">
                <a:avLst/>
              </a:prstGeom>
            </p:spPr>
          </p:pic>
          <p:sp>
            <p:nvSpPr>
              <p:cNvPr id="55" name="椭圆 54"/>
              <p:cNvSpPr/>
              <p:nvPr/>
            </p:nvSpPr>
            <p:spPr>
              <a:xfrm>
                <a:off x="7480300" y="3619500"/>
                <a:ext cx="1612900" cy="1612900"/>
              </a:xfrm>
              <a:prstGeom prst="ellipse">
                <a:avLst/>
              </a:prstGeom>
              <a:gradFill flip="none" rotWithShape="1">
                <a:gsLst>
                  <a:gs pos="0">
                    <a:schemeClr val="bg2">
                      <a:lumMod val="90000"/>
                    </a:schemeClr>
                  </a:gs>
                  <a:gs pos="47000">
                    <a:schemeClr val="bg2"/>
                  </a:gs>
                  <a:gs pos="100000">
                    <a:schemeClr val="bg1"/>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6205533" y="-1367195"/>
              <a:ext cx="1339574" cy="1289022"/>
            </a:xfrm>
            <a:prstGeom prst="rect">
              <a:avLst/>
            </a:prstGeom>
            <a:noFill/>
          </p:spPr>
          <p:txBody>
            <a:bodyPr wrap="none" rtlCol="0">
              <a:spAutoFit/>
            </a:bodyPr>
            <a:lstStyle/>
            <a:p>
              <a:r>
                <a:rPr lang="en-US" altLang="zh-CN" sz="2800" dirty="0">
                  <a:solidFill>
                    <a:schemeClr val="tx1">
                      <a:lumMod val="65000"/>
                      <a:lumOff val="35000"/>
                    </a:schemeClr>
                  </a:solidFill>
                  <a:latin typeface="DFGothic-EB" panose="02010609010101010101" pitchFamily="1" charset="-128"/>
                  <a:ea typeface="DFGothic-EB" panose="02010609010101010101" pitchFamily="1" charset="-128"/>
                </a:rPr>
                <a:t>04</a:t>
              </a:r>
              <a:endParaRPr lang="zh-CN" altLang="en-US" sz="2800" dirty="0">
                <a:solidFill>
                  <a:schemeClr val="tx1">
                    <a:lumMod val="65000"/>
                    <a:lumOff val="35000"/>
                  </a:schemeClr>
                </a:solidFill>
                <a:latin typeface="DFGothic-EB" panose="02010609010101010101" pitchFamily="1" charset="-128"/>
                <a:ea typeface="DFGothic-EB" panose="02010609010101010101" pitchFamily="1" charset="-128"/>
              </a:endParaRPr>
            </a:p>
          </p:txBody>
        </p:sp>
      </p:grpSp>
      <p:grpSp>
        <p:nvGrpSpPr>
          <p:cNvPr id="41" name="组合 40"/>
          <p:cNvGrpSpPr/>
          <p:nvPr/>
        </p:nvGrpSpPr>
        <p:grpSpPr>
          <a:xfrm>
            <a:off x="1108284" y="5150037"/>
            <a:ext cx="1542217" cy="1578658"/>
            <a:chOff x="5596245" y="-2584843"/>
            <a:chExt cx="3563472" cy="3647674"/>
          </a:xfrm>
        </p:grpSpPr>
        <p:grpSp>
          <p:nvGrpSpPr>
            <p:cNvPr id="42" name="组合 41"/>
            <p:cNvGrpSpPr/>
            <p:nvPr/>
          </p:nvGrpSpPr>
          <p:grpSpPr>
            <a:xfrm>
              <a:off x="5596245" y="-2584843"/>
              <a:ext cx="3563472" cy="3647674"/>
              <a:chOff x="2160003" y="2746644"/>
              <a:chExt cx="3526233" cy="3609554"/>
            </a:xfrm>
          </p:grpSpPr>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003" y="3048017"/>
                <a:ext cx="3368174" cy="3308181"/>
              </a:xfrm>
              <a:prstGeom prst="rect">
                <a:avLst/>
              </a:prstGeom>
            </p:spPr>
          </p:pic>
          <p:sp>
            <p:nvSpPr>
              <p:cNvPr id="45" name="椭圆 44"/>
              <p:cNvSpPr/>
              <p:nvPr/>
            </p:nvSpPr>
            <p:spPr>
              <a:xfrm>
                <a:off x="4073336" y="2746644"/>
                <a:ext cx="1612900" cy="1612900"/>
              </a:xfrm>
              <a:prstGeom prst="ellipse">
                <a:avLst/>
              </a:prstGeom>
              <a:gradFill flip="none" rotWithShape="1">
                <a:gsLst>
                  <a:gs pos="0">
                    <a:schemeClr val="tx1">
                      <a:lumMod val="75000"/>
                      <a:lumOff val="25000"/>
                    </a:schemeClr>
                  </a:gs>
                  <a:gs pos="47000">
                    <a:schemeClr val="bg2">
                      <a:lumMod val="50000"/>
                    </a:schemeClr>
                  </a:gs>
                  <a:gs pos="100000">
                    <a:schemeClr val="bg2">
                      <a:lumMod val="75000"/>
                    </a:schemeClr>
                  </a:gs>
                </a:gsLst>
                <a:lin ang="18000000" scaled="0"/>
                <a:tileRect/>
              </a:gradFill>
              <a:ln>
                <a:noFill/>
              </a:ln>
              <a:effectLst>
                <a:outerShdw blurRad="685800" dist="571500" dir="8100000" sx="79000" sy="79000" algn="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7734386" y="-2456426"/>
              <a:ext cx="1256372" cy="1208961"/>
            </a:xfrm>
            <a:prstGeom prst="rect">
              <a:avLst/>
            </a:prstGeom>
            <a:noFill/>
          </p:spPr>
          <p:txBody>
            <a:bodyPr wrap="none" rtlCol="0">
              <a:spAutoFit/>
            </a:bodyPr>
            <a:lstStyle/>
            <a:p>
              <a:r>
                <a:rPr lang="en-US" altLang="zh-CN" sz="2800" dirty="0">
                  <a:solidFill>
                    <a:schemeClr val="bg1"/>
                  </a:solidFill>
                  <a:latin typeface="DFGothic-EB" panose="02010609010101010101" pitchFamily="1" charset="-128"/>
                  <a:ea typeface="DFGothic-EB" panose="02010609010101010101" pitchFamily="1" charset="-128"/>
                </a:rPr>
                <a:t>05</a:t>
              </a:r>
              <a:endParaRPr lang="zh-CN" altLang="en-US" sz="2800" dirty="0">
                <a:solidFill>
                  <a:schemeClr val="bg1"/>
                </a:solidFill>
                <a:latin typeface="DFGothic-EB" panose="02010609010101010101" pitchFamily="1" charset="-128"/>
                <a:ea typeface="DFGothic-EB" panose="02010609010101010101" pitchFamily="1" charset="-128"/>
              </a:endParaRPr>
            </a:p>
          </p:txBody>
        </p:sp>
      </p:grpSp>
    </p:spTree>
    <p:extLst>
      <p:ext uri="{BB962C8B-B14F-4D97-AF65-F5344CB8AC3E}">
        <p14:creationId xmlns:p14="http://schemas.microsoft.com/office/powerpoint/2010/main" val="459079771"/>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450"/>
                                </p:stCondLst>
                                <p:childTnLst>
                                  <p:par>
                                    <p:cTn id="14" presetID="2" presetClass="entr" presetSubtype="3" accel="40000" fill="hold" nodeType="afterEffect" p14:presetBounceEnd="60000">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14:bounceEnd="60000">
                                          <p:cBhvr additive="base">
                                            <p:cTn id="16" dur="2000" fill="hold"/>
                                            <p:tgtEl>
                                              <p:spTgt spid="31"/>
                                            </p:tgtEl>
                                            <p:attrNameLst>
                                              <p:attrName>ppt_x</p:attrName>
                                            </p:attrNameLst>
                                          </p:cBhvr>
                                          <p:tavLst>
                                            <p:tav tm="0">
                                              <p:val>
                                                <p:strVal val="1+#ppt_w/2"/>
                                              </p:val>
                                            </p:tav>
                                            <p:tav tm="100000">
                                              <p:val>
                                                <p:strVal val="#ppt_x"/>
                                              </p:val>
                                            </p:tav>
                                          </p:tavLst>
                                        </p:anim>
                                        <p:anim calcmode="lin" valueType="num" p14:bounceEnd="60000">
                                          <p:cBhvr additive="base">
                                            <p:cTn id="17" dur="2000" fill="hold"/>
                                            <p:tgtEl>
                                              <p:spTgt spid="31"/>
                                            </p:tgtEl>
                                            <p:attrNameLst>
                                              <p:attrName>ppt_y</p:attrName>
                                            </p:attrNameLst>
                                          </p:cBhvr>
                                          <p:tavLst>
                                            <p:tav tm="0">
                                              <p:val>
                                                <p:strVal val="0-#ppt_h/2"/>
                                              </p:val>
                                            </p:tav>
                                            <p:tav tm="100000">
                                              <p:val>
                                                <p:strVal val="#ppt_y"/>
                                              </p:val>
                                            </p:tav>
                                          </p:tavLst>
                                        </p:anim>
                                      </p:childTnLst>
                                    </p:cTn>
                                  </p:par>
                                  <p:par>
                                    <p:cTn id="18" presetID="2" presetClass="entr" presetSubtype="9" accel="40000" fill="hold" nodeType="withEffect" p14:presetBounceEnd="60000">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14:bounceEnd="60000">
                                          <p:cBhvr additive="base">
                                            <p:cTn id="20" dur="2000" fill="hold"/>
                                            <p:tgtEl>
                                              <p:spTgt spid="46"/>
                                            </p:tgtEl>
                                            <p:attrNameLst>
                                              <p:attrName>ppt_x</p:attrName>
                                            </p:attrNameLst>
                                          </p:cBhvr>
                                          <p:tavLst>
                                            <p:tav tm="0">
                                              <p:val>
                                                <p:strVal val="0-#ppt_w/2"/>
                                              </p:val>
                                            </p:tav>
                                            <p:tav tm="100000">
                                              <p:val>
                                                <p:strVal val="#ppt_x"/>
                                              </p:val>
                                            </p:tav>
                                          </p:tavLst>
                                        </p:anim>
                                        <p:anim calcmode="lin" valueType="num" p14:bounceEnd="60000">
                                          <p:cBhvr additive="base">
                                            <p:cTn id="21" dur="2000" fill="hold"/>
                                            <p:tgtEl>
                                              <p:spTgt spid="46"/>
                                            </p:tgtEl>
                                            <p:attrNameLst>
                                              <p:attrName>ppt_y</p:attrName>
                                            </p:attrNameLst>
                                          </p:cBhvr>
                                          <p:tavLst>
                                            <p:tav tm="0">
                                              <p:val>
                                                <p:strVal val="0-#ppt_h/2"/>
                                              </p:val>
                                            </p:tav>
                                            <p:tav tm="100000">
                                              <p:val>
                                                <p:strVal val="#ppt_y"/>
                                              </p:val>
                                            </p:tav>
                                          </p:tavLst>
                                        </p:anim>
                                      </p:childTnLst>
                                    </p:cTn>
                                  </p:par>
                                  <p:par>
                                    <p:cTn id="22" presetID="2" presetClass="entr" presetSubtype="3" accel="40000" fill="hold" nodeType="withEffect" p14:presetBounceEnd="60000">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14:bounceEnd="60000">
                                          <p:cBhvr additive="base">
                                            <p:cTn id="24" dur="2000" fill="hold"/>
                                            <p:tgtEl>
                                              <p:spTgt spid="36"/>
                                            </p:tgtEl>
                                            <p:attrNameLst>
                                              <p:attrName>ppt_x</p:attrName>
                                            </p:attrNameLst>
                                          </p:cBhvr>
                                          <p:tavLst>
                                            <p:tav tm="0">
                                              <p:val>
                                                <p:strVal val="1+#ppt_w/2"/>
                                              </p:val>
                                            </p:tav>
                                            <p:tav tm="100000">
                                              <p:val>
                                                <p:strVal val="#ppt_x"/>
                                              </p:val>
                                            </p:tav>
                                          </p:tavLst>
                                        </p:anim>
                                        <p:anim calcmode="lin" valueType="num" p14:bounceEnd="60000">
                                          <p:cBhvr additive="base">
                                            <p:cTn id="25" dur="2000" fill="hold"/>
                                            <p:tgtEl>
                                              <p:spTgt spid="36"/>
                                            </p:tgtEl>
                                            <p:attrNameLst>
                                              <p:attrName>ppt_y</p:attrName>
                                            </p:attrNameLst>
                                          </p:cBhvr>
                                          <p:tavLst>
                                            <p:tav tm="0">
                                              <p:val>
                                                <p:strVal val="0-#ppt_h/2"/>
                                              </p:val>
                                            </p:tav>
                                            <p:tav tm="100000">
                                              <p:val>
                                                <p:strVal val="#ppt_y"/>
                                              </p:val>
                                            </p:tav>
                                          </p:tavLst>
                                        </p:anim>
                                      </p:childTnLst>
                                    </p:cTn>
                                  </p:par>
                                  <p:par>
                                    <p:cTn id="26" presetID="2" presetClass="entr" presetSubtype="3" accel="40000" fill="hold" nodeType="withEffect" p14:presetBounceEnd="60000">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14:bounceEnd="60000">
                                          <p:cBhvr additive="base">
                                            <p:cTn id="28" dur="2000" fill="hold"/>
                                            <p:tgtEl>
                                              <p:spTgt spid="41"/>
                                            </p:tgtEl>
                                            <p:attrNameLst>
                                              <p:attrName>ppt_x</p:attrName>
                                            </p:attrNameLst>
                                          </p:cBhvr>
                                          <p:tavLst>
                                            <p:tav tm="0">
                                              <p:val>
                                                <p:strVal val="1+#ppt_w/2"/>
                                              </p:val>
                                            </p:tav>
                                            <p:tav tm="100000">
                                              <p:val>
                                                <p:strVal val="#ppt_x"/>
                                              </p:val>
                                            </p:tav>
                                          </p:tavLst>
                                        </p:anim>
                                        <p:anim calcmode="lin" valueType="num" p14:bounceEnd="60000">
                                          <p:cBhvr additive="base">
                                            <p:cTn id="29" dur="2000" fill="hold"/>
                                            <p:tgtEl>
                                              <p:spTgt spid="41"/>
                                            </p:tgtEl>
                                            <p:attrNameLst>
                                              <p:attrName>ppt_y</p:attrName>
                                            </p:attrNameLst>
                                          </p:cBhvr>
                                          <p:tavLst>
                                            <p:tav tm="0">
                                              <p:val>
                                                <p:strVal val="0-#ppt_h/2"/>
                                              </p:val>
                                            </p:tav>
                                            <p:tav tm="100000">
                                              <p:val>
                                                <p:strVal val="#ppt_y"/>
                                              </p:val>
                                            </p:tav>
                                          </p:tavLst>
                                        </p:anim>
                                      </p:childTnLst>
                                    </p:cTn>
                                  </p:par>
                                  <p:par>
                                    <p:cTn id="30" presetID="2" presetClass="entr" presetSubtype="9" accel="40000" fill="hold" nodeType="withEffect" p14:presetBounceEnd="60000">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14:bounceEnd="60000">
                                          <p:cBhvr additive="base">
                                            <p:cTn id="32" dur="2000" fill="hold"/>
                                            <p:tgtEl>
                                              <p:spTgt spid="51"/>
                                            </p:tgtEl>
                                            <p:attrNameLst>
                                              <p:attrName>ppt_x</p:attrName>
                                            </p:attrNameLst>
                                          </p:cBhvr>
                                          <p:tavLst>
                                            <p:tav tm="0">
                                              <p:val>
                                                <p:strVal val="0-#ppt_w/2"/>
                                              </p:val>
                                            </p:tav>
                                            <p:tav tm="100000">
                                              <p:val>
                                                <p:strVal val="#ppt_x"/>
                                              </p:val>
                                            </p:tav>
                                          </p:tavLst>
                                        </p:anim>
                                        <p:anim calcmode="lin" valueType="num" p14:bounceEnd="60000">
                                          <p:cBhvr additive="base">
                                            <p:cTn id="33" dur="2000" fill="hold"/>
                                            <p:tgtEl>
                                              <p:spTgt spid="51"/>
                                            </p:tgtEl>
                                            <p:attrNameLst>
                                              <p:attrName>ppt_y</p:attrName>
                                            </p:attrNameLst>
                                          </p:cBhvr>
                                          <p:tavLst>
                                            <p:tav tm="0">
                                              <p:val>
                                                <p:strVal val="0-#ppt_h/2"/>
                                              </p:val>
                                            </p:tav>
                                            <p:tav tm="100000">
                                              <p:val>
                                                <p:strVal val="#ppt_y"/>
                                              </p:val>
                                            </p:tav>
                                          </p:tavLst>
                                        </p:anim>
                                      </p:childTnLst>
                                    </p:cTn>
                                  </p:par>
                                </p:childTnLst>
                              </p:cTn>
                            </p:par>
                            <p:par>
                              <p:cTn id="34" fill="hold">
                                <p:stCondLst>
                                  <p:cond delay="3450"/>
                                </p:stCondLst>
                                <p:childTnLst>
                                  <p:par>
                                    <p:cTn id="35" presetID="53"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95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4450"/>
                                </p:stCondLst>
                                <p:childTnLst>
                                  <p:par>
                                    <p:cTn id="45" presetID="22" presetClass="entr" presetSubtype="1"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par>
                              <p:cTn id="48" fill="hold">
                                <p:stCondLst>
                                  <p:cond delay="4950"/>
                                </p:stCondLst>
                                <p:childTnLst>
                                  <p:par>
                                    <p:cTn id="49" presetID="22" presetClass="entr" presetSubtype="8"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5450"/>
                                </p:stCondLst>
                                <p:childTnLst>
                                  <p:par>
                                    <p:cTn id="53" presetID="53"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5950"/>
                                </p:stCondLst>
                                <p:childTnLst>
                                  <p:par>
                                    <p:cTn id="59" presetID="53" presetClass="entr" presetSubtype="0"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childTnLst>
                                    </p:cTn>
                                  </p:par>
                                </p:childTnLst>
                              </p:cTn>
                            </p:par>
                            <p:par>
                              <p:cTn id="64" fill="hold">
                                <p:stCondLst>
                                  <p:cond delay="6450"/>
                                </p:stCondLst>
                                <p:childTnLst>
                                  <p:par>
                                    <p:cTn id="65" presetID="22" presetClass="entr" presetSubtype="8"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par>
                              <p:cTn id="68" fill="hold">
                                <p:stCondLst>
                                  <p:cond delay="6950"/>
                                </p:stCondLst>
                                <p:childTnLst>
                                  <p:par>
                                    <p:cTn id="69" presetID="22" presetClass="entr" presetSubtype="1"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500"/>
                                            <p:tgtEl>
                                              <p:spTgt spid="27"/>
                                            </p:tgtEl>
                                          </p:cBhvr>
                                        </p:animEffect>
                                      </p:childTnLst>
                                    </p:cTn>
                                  </p:par>
                                </p:childTnLst>
                              </p:cTn>
                            </p:par>
                            <p:par>
                              <p:cTn id="72" fill="hold">
                                <p:stCondLst>
                                  <p:cond delay="7450"/>
                                </p:stCondLst>
                                <p:childTnLst>
                                  <p:par>
                                    <p:cTn id="73" presetID="22" presetClass="entr" presetSubtype="8"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7950"/>
                                </p:stCondLst>
                                <p:childTnLst>
                                  <p:par>
                                    <p:cTn id="77" presetID="53"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8450"/>
                                </p:stCondLst>
                                <p:childTnLst>
                                  <p:par>
                                    <p:cTn id="83" presetID="53" presetClass="entr" presetSubtype="0" fill="hold" grpId="0" nodeType="afterEffect">
                                      <p:stCondLst>
                                        <p:cond delay="0"/>
                                      </p:stCondLst>
                                      <p:childTnLst>
                                        <p:set>
                                          <p:cBhvr>
                                            <p:cTn id="84" dur="1" fill="hold">
                                              <p:stCondLst>
                                                <p:cond delay="0"/>
                                              </p:stCondLst>
                                            </p:cTn>
                                            <p:tgtEl>
                                              <p:spTgt spid="8"/>
                                            </p:tgtEl>
                                            <p:attrNameLst>
                                              <p:attrName>style.visibility</p:attrName>
                                            </p:attrNameLst>
                                          </p:cBhvr>
                                          <p:to>
                                            <p:strVal val="visible"/>
                                          </p:to>
                                        </p:set>
                                        <p:anim calcmode="lin" valueType="num">
                                          <p:cBhvr>
                                            <p:cTn id="85" dur="500" fill="hold"/>
                                            <p:tgtEl>
                                              <p:spTgt spid="8"/>
                                            </p:tgtEl>
                                            <p:attrNameLst>
                                              <p:attrName>ppt_w</p:attrName>
                                            </p:attrNameLst>
                                          </p:cBhvr>
                                          <p:tavLst>
                                            <p:tav tm="0">
                                              <p:val>
                                                <p:fltVal val="0"/>
                                              </p:val>
                                            </p:tav>
                                            <p:tav tm="100000">
                                              <p:val>
                                                <p:strVal val="#ppt_w"/>
                                              </p:val>
                                            </p:tav>
                                          </p:tavLst>
                                        </p:anim>
                                        <p:anim calcmode="lin" valueType="num">
                                          <p:cBhvr>
                                            <p:cTn id="86" dur="500" fill="hold"/>
                                            <p:tgtEl>
                                              <p:spTgt spid="8"/>
                                            </p:tgtEl>
                                            <p:attrNameLst>
                                              <p:attrName>ppt_h</p:attrName>
                                            </p:attrNameLst>
                                          </p:cBhvr>
                                          <p:tavLst>
                                            <p:tav tm="0">
                                              <p:val>
                                                <p:fltVal val="0"/>
                                              </p:val>
                                            </p:tav>
                                            <p:tav tm="100000">
                                              <p:val>
                                                <p:strVal val="#ppt_h"/>
                                              </p:val>
                                            </p:tav>
                                          </p:tavLst>
                                        </p:anim>
                                        <p:animEffect transition="in" filter="fade">
                                          <p:cBhvr>
                                            <p:cTn id="87" dur="500"/>
                                            <p:tgtEl>
                                              <p:spTgt spid="8"/>
                                            </p:tgtEl>
                                          </p:cBhvr>
                                        </p:animEffect>
                                      </p:childTnLst>
                                    </p:cTn>
                                  </p:par>
                                </p:childTnLst>
                              </p:cTn>
                            </p:par>
                            <p:par>
                              <p:cTn id="88" fill="hold">
                                <p:stCondLst>
                                  <p:cond delay="8950"/>
                                </p:stCondLst>
                                <p:childTnLst>
                                  <p:par>
                                    <p:cTn id="89" presetID="22" presetClass="entr" presetSubtype="8"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left)">
                                          <p:cBhvr>
                                            <p:cTn id="91" dur="500"/>
                                            <p:tgtEl>
                                              <p:spTgt spid="18"/>
                                            </p:tgtEl>
                                          </p:cBhvr>
                                        </p:animEffect>
                                      </p:childTnLst>
                                    </p:cTn>
                                  </p:par>
                                </p:childTnLst>
                              </p:cTn>
                            </p:par>
                            <p:par>
                              <p:cTn id="92" fill="hold">
                                <p:stCondLst>
                                  <p:cond delay="9450"/>
                                </p:stCondLst>
                                <p:childTnLst>
                                  <p:par>
                                    <p:cTn id="93" presetID="22" presetClass="entr" presetSubtype="1" fill="hold"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up)">
                                          <p:cBhvr>
                                            <p:cTn id="95" dur="500"/>
                                            <p:tgtEl>
                                              <p:spTgt spid="28"/>
                                            </p:tgtEl>
                                          </p:cBhvr>
                                        </p:animEffect>
                                      </p:childTnLst>
                                    </p:cTn>
                                  </p:par>
                                </p:childTnLst>
                              </p:cTn>
                            </p:par>
                            <p:par>
                              <p:cTn id="96" fill="hold">
                                <p:stCondLst>
                                  <p:cond delay="9950"/>
                                </p:stCondLst>
                                <p:childTnLst>
                                  <p:par>
                                    <p:cTn id="97" presetID="22" presetClass="entr" presetSubtype="8"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left)">
                                          <p:cBhvr>
                                            <p:cTn id="99" dur="500"/>
                                            <p:tgtEl>
                                              <p:spTgt spid="14"/>
                                            </p:tgtEl>
                                          </p:cBhvr>
                                        </p:animEffect>
                                      </p:childTnLst>
                                    </p:cTn>
                                  </p:par>
                                </p:childTnLst>
                              </p:cTn>
                            </p:par>
                            <p:par>
                              <p:cTn id="100" fill="hold">
                                <p:stCondLst>
                                  <p:cond delay="10450"/>
                                </p:stCondLst>
                                <p:childTnLst>
                                  <p:par>
                                    <p:cTn id="101" presetID="53"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ppt_w</p:attrName>
                                            </p:attrNameLst>
                                          </p:cBhvr>
                                          <p:tavLst>
                                            <p:tav tm="0">
                                              <p:val>
                                                <p:fltVal val="0"/>
                                              </p:val>
                                            </p:tav>
                                            <p:tav tm="100000">
                                              <p:val>
                                                <p:strVal val="#ppt_w"/>
                                              </p:val>
                                            </p:tav>
                                          </p:tavLst>
                                        </p:anim>
                                        <p:anim calcmode="lin" valueType="num">
                                          <p:cBhvr>
                                            <p:cTn id="104" dur="500" fill="hold"/>
                                            <p:tgtEl>
                                              <p:spTgt spid="23"/>
                                            </p:tgtEl>
                                            <p:attrNameLst>
                                              <p:attrName>ppt_h</p:attrName>
                                            </p:attrNameLst>
                                          </p:cBhvr>
                                          <p:tavLst>
                                            <p:tav tm="0">
                                              <p:val>
                                                <p:fltVal val="0"/>
                                              </p:val>
                                            </p:tav>
                                            <p:tav tm="100000">
                                              <p:val>
                                                <p:strVal val="#ppt_h"/>
                                              </p:val>
                                            </p:tav>
                                          </p:tavLst>
                                        </p:anim>
                                        <p:animEffect transition="in" filter="fade">
                                          <p:cBhvr>
                                            <p:cTn id="105" dur="500"/>
                                            <p:tgtEl>
                                              <p:spTgt spid="23"/>
                                            </p:tgtEl>
                                          </p:cBhvr>
                                        </p:animEffect>
                                      </p:childTnLst>
                                    </p:cTn>
                                  </p:par>
                                </p:childTnLst>
                              </p:cTn>
                            </p:par>
                            <p:par>
                              <p:cTn id="106" fill="hold">
                                <p:stCondLst>
                                  <p:cond delay="10950"/>
                                </p:stCondLst>
                                <p:childTnLst>
                                  <p:par>
                                    <p:cTn id="107" presetID="53" presetClass="entr" presetSubtype="0" fill="hold" grpId="0" nodeType="afterEffect">
                                      <p:stCondLst>
                                        <p:cond delay="0"/>
                                      </p:stCondLst>
                                      <p:childTnLst>
                                        <p:set>
                                          <p:cBhvr>
                                            <p:cTn id="108" dur="1" fill="hold">
                                              <p:stCondLst>
                                                <p:cond delay="0"/>
                                              </p:stCondLst>
                                            </p:cTn>
                                            <p:tgtEl>
                                              <p:spTgt spid="9"/>
                                            </p:tgtEl>
                                            <p:attrNameLst>
                                              <p:attrName>style.visibility</p:attrName>
                                            </p:attrNameLst>
                                          </p:cBhvr>
                                          <p:to>
                                            <p:strVal val="visible"/>
                                          </p:to>
                                        </p:set>
                                        <p:anim calcmode="lin" valueType="num">
                                          <p:cBhvr>
                                            <p:cTn id="109" dur="500" fill="hold"/>
                                            <p:tgtEl>
                                              <p:spTgt spid="9"/>
                                            </p:tgtEl>
                                            <p:attrNameLst>
                                              <p:attrName>ppt_w</p:attrName>
                                            </p:attrNameLst>
                                          </p:cBhvr>
                                          <p:tavLst>
                                            <p:tav tm="0">
                                              <p:val>
                                                <p:fltVal val="0"/>
                                              </p:val>
                                            </p:tav>
                                            <p:tav tm="100000">
                                              <p:val>
                                                <p:strVal val="#ppt_w"/>
                                              </p:val>
                                            </p:tav>
                                          </p:tavLst>
                                        </p:anim>
                                        <p:anim calcmode="lin" valueType="num">
                                          <p:cBhvr>
                                            <p:cTn id="110" dur="500" fill="hold"/>
                                            <p:tgtEl>
                                              <p:spTgt spid="9"/>
                                            </p:tgtEl>
                                            <p:attrNameLst>
                                              <p:attrName>ppt_h</p:attrName>
                                            </p:attrNameLst>
                                          </p:cBhvr>
                                          <p:tavLst>
                                            <p:tav tm="0">
                                              <p:val>
                                                <p:fltVal val="0"/>
                                              </p:val>
                                            </p:tav>
                                            <p:tav tm="100000">
                                              <p:val>
                                                <p:strVal val="#ppt_h"/>
                                              </p:val>
                                            </p:tav>
                                          </p:tavLst>
                                        </p:anim>
                                        <p:animEffect transition="in" filter="fade">
                                          <p:cBhvr>
                                            <p:cTn id="111" dur="500"/>
                                            <p:tgtEl>
                                              <p:spTgt spid="9"/>
                                            </p:tgtEl>
                                          </p:cBhvr>
                                        </p:animEffect>
                                      </p:childTnLst>
                                    </p:cTn>
                                  </p:par>
                                </p:childTnLst>
                              </p:cTn>
                            </p:par>
                            <p:par>
                              <p:cTn id="112" fill="hold">
                                <p:stCondLst>
                                  <p:cond delay="11450"/>
                                </p:stCondLst>
                                <p:childTnLst>
                                  <p:par>
                                    <p:cTn id="113" presetID="22" presetClass="entr" presetSubtype="8" fill="hold" grpId="0"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left)">
                                          <p:cBhvr>
                                            <p:cTn id="115" dur="500"/>
                                            <p:tgtEl>
                                              <p:spTgt spid="19"/>
                                            </p:tgtEl>
                                          </p:cBhvr>
                                        </p:animEffect>
                                      </p:childTnLst>
                                    </p:cTn>
                                  </p:par>
                                </p:childTnLst>
                              </p:cTn>
                            </p:par>
                            <p:par>
                              <p:cTn id="116" fill="hold">
                                <p:stCondLst>
                                  <p:cond delay="11950"/>
                                </p:stCondLst>
                                <p:childTnLst>
                                  <p:par>
                                    <p:cTn id="117" presetID="22" presetClass="entr" presetSubtype="1" fill="hold"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wipe(up)">
                                          <p:cBhvr>
                                            <p:cTn id="119" dur="500"/>
                                            <p:tgtEl>
                                              <p:spTgt spid="29"/>
                                            </p:tgtEl>
                                          </p:cBhvr>
                                        </p:animEffect>
                                      </p:childTnLst>
                                    </p:cTn>
                                  </p:par>
                                </p:childTnLst>
                              </p:cTn>
                            </p:par>
                            <p:par>
                              <p:cTn id="120" fill="hold">
                                <p:stCondLst>
                                  <p:cond delay="12450"/>
                                </p:stCondLst>
                                <p:childTnLst>
                                  <p:par>
                                    <p:cTn id="121" presetID="22" presetClass="entr" presetSubtype="8" fill="hold" nodeType="afterEffect">
                                      <p:stCondLst>
                                        <p:cond delay="0"/>
                                      </p:stCondLst>
                                      <p:childTnLst>
                                        <p:set>
                                          <p:cBhvr>
                                            <p:cTn id="122" dur="1" fill="hold">
                                              <p:stCondLst>
                                                <p:cond delay="0"/>
                                              </p:stCondLst>
                                            </p:cTn>
                                            <p:tgtEl>
                                              <p:spTgt spid="15"/>
                                            </p:tgtEl>
                                            <p:attrNameLst>
                                              <p:attrName>style.visibility</p:attrName>
                                            </p:attrNameLst>
                                          </p:cBhvr>
                                          <p:to>
                                            <p:strVal val="visible"/>
                                          </p:to>
                                        </p:set>
                                        <p:animEffect transition="in" filter="wipe(left)">
                                          <p:cBhvr>
                                            <p:cTn id="123" dur="500"/>
                                            <p:tgtEl>
                                              <p:spTgt spid="15"/>
                                            </p:tgtEl>
                                          </p:cBhvr>
                                        </p:animEffect>
                                      </p:childTnLst>
                                    </p:cTn>
                                  </p:par>
                                </p:childTnLst>
                              </p:cTn>
                            </p:par>
                            <p:par>
                              <p:cTn id="124" fill="hold">
                                <p:stCondLst>
                                  <p:cond delay="12950"/>
                                </p:stCondLst>
                                <p:childTnLst>
                                  <p:par>
                                    <p:cTn id="125" presetID="53" presetClass="entr" presetSubtype="0" fill="hold" grpId="0" nodeType="after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p:cTn id="127" dur="500" fill="hold"/>
                                            <p:tgtEl>
                                              <p:spTgt spid="24"/>
                                            </p:tgtEl>
                                            <p:attrNameLst>
                                              <p:attrName>ppt_w</p:attrName>
                                            </p:attrNameLst>
                                          </p:cBhvr>
                                          <p:tavLst>
                                            <p:tav tm="0">
                                              <p:val>
                                                <p:fltVal val="0"/>
                                              </p:val>
                                            </p:tav>
                                            <p:tav tm="100000">
                                              <p:val>
                                                <p:strVal val="#ppt_w"/>
                                              </p:val>
                                            </p:tav>
                                          </p:tavLst>
                                        </p:anim>
                                        <p:anim calcmode="lin" valueType="num">
                                          <p:cBhvr>
                                            <p:cTn id="128" dur="500" fill="hold"/>
                                            <p:tgtEl>
                                              <p:spTgt spid="24"/>
                                            </p:tgtEl>
                                            <p:attrNameLst>
                                              <p:attrName>ppt_h</p:attrName>
                                            </p:attrNameLst>
                                          </p:cBhvr>
                                          <p:tavLst>
                                            <p:tav tm="0">
                                              <p:val>
                                                <p:fltVal val="0"/>
                                              </p:val>
                                            </p:tav>
                                            <p:tav tm="100000">
                                              <p:val>
                                                <p:strVal val="#ppt_h"/>
                                              </p:val>
                                            </p:tav>
                                          </p:tavLst>
                                        </p:anim>
                                        <p:animEffect transition="in" filter="fade">
                                          <p:cBhvr>
                                            <p:cTn id="129" dur="500"/>
                                            <p:tgtEl>
                                              <p:spTgt spid="24"/>
                                            </p:tgtEl>
                                          </p:cBhvr>
                                        </p:animEffect>
                                      </p:childTnLst>
                                    </p:cTn>
                                  </p:par>
                                </p:childTnLst>
                              </p:cTn>
                            </p:par>
                            <p:par>
                              <p:cTn id="130" fill="hold">
                                <p:stCondLst>
                                  <p:cond delay="13450"/>
                                </p:stCondLst>
                                <p:childTnLst>
                                  <p:par>
                                    <p:cTn id="131" presetID="53" presetClass="entr" presetSubtype="0" fill="hold" grpId="0" nodeType="afterEffect">
                                      <p:stCondLst>
                                        <p:cond delay="0"/>
                                      </p:stCondLst>
                                      <p:childTnLst>
                                        <p:set>
                                          <p:cBhvr>
                                            <p:cTn id="132" dur="1" fill="hold">
                                              <p:stCondLst>
                                                <p:cond delay="0"/>
                                              </p:stCondLst>
                                            </p:cTn>
                                            <p:tgtEl>
                                              <p:spTgt spid="10"/>
                                            </p:tgtEl>
                                            <p:attrNameLst>
                                              <p:attrName>style.visibility</p:attrName>
                                            </p:attrNameLst>
                                          </p:cBhvr>
                                          <p:to>
                                            <p:strVal val="visible"/>
                                          </p:to>
                                        </p:set>
                                        <p:anim calcmode="lin" valueType="num">
                                          <p:cBhvr>
                                            <p:cTn id="133" dur="500" fill="hold"/>
                                            <p:tgtEl>
                                              <p:spTgt spid="10"/>
                                            </p:tgtEl>
                                            <p:attrNameLst>
                                              <p:attrName>ppt_w</p:attrName>
                                            </p:attrNameLst>
                                          </p:cBhvr>
                                          <p:tavLst>
                                            <p:tav tm="0">
                                              <p:val>
                                                <p:fltVal val="0"/>
                                              </p:val>
                                            </p:tav>
                                            <p:tav tm="100000">
                                              <p:val>
                                                <p:strVal val="#ppt_w"/>
                                              </p:val>
                                            </p:tav>
                                          </p:tavLst>
                                        </p:anim>
                                        <p:anim calcmode="lin" valueType="num">
                                          <p:cBhvr>
                                            <p:cTn id="134" dur="500" fill="hold"/>
                                            <p:tgtEl>
                                              <p:spTgt spid="10"/>
                                            </p:tgtEl>
                                            <p:attrNameLst>
                                              <p:attrName>ppt_h</p:attrName>
                                            </p:attrNameLst>
                                          </p:cBhvr>
                                          <p:tavLst>
                                            <p:tav tm="0">
                                              <p:val>
                                                <p:fltVal val="0"/>
                                              </p:val>
                                            </p:tav>
                                            <p:tav tm="100000">
                                              <p:val>
                                                <p:strVal val="#ppt_h"/>
                                              </p:val>
                                            </p:tav>
                                          </p:tavLst>
                                        </p:anim>
                                        <p:animEffect transition="in" filter="fade">
                                          <p:cBhvr>
                                            <p:cTn id="135" dur="500"/>
                                            <p:tgtEl>
                                              <p:spTgt spid="10"/>
                                            </p:tgtEl>
                                          </p:cBhvr>
                                        </p:animEffect>
                                      </p:childTnLst>
                                    </p:cTn>
                                  </p:par>
                                </p:childTnLst>
                              </p:cTn>
                            </p:par>
                            <p:par>
                              <p:cTn id="136" fill="hold">
                                <p:stCondLst>
                                  <p:cond delay="13950"/>
                                </p:stCondLst>
                                <p:childTnLst>
                                  <p:par>
                                    <p:cTn id="137" presetID="22" presetClass="entr" presetSubtype="8" fill="hold" grpId="0" nodeType="afterEffect">
                                      <p:stCondLst>
                                        <p:cond delay="0"/>
                                      </p:stCondLst>
                                      <p:childTnLst>
                                        <p:set>
                                          <p:cBhvr>
                                            <p:cTn id="138" dur="1" fill="hold">
                                              <p:stCondLst>
                                                <p:cond delay="0"/>
                                              </p:stCondLst>
                                            </p:cTn>
                                            <p:tgtEl>
                                              <p:spTgt spid="20"/>
                                            </p:tgtEl>
                                            <p:attrNameLst>
                                              <p:attrName>style.visibility</p:attrName>
                                            </p:attrNameLst>
                                          </p:cBhvr>
                                          <p:to>
                                            <p:strVal val="visible"/>
                                          </p:to>
                                        </p:set>
                                        <p:animEffect transition="in" filter="wipe(left)">
                                          <p:cBhvr>
                                            <p:cTn id="139" dur="500"/>
                                            <p:tgtEl>
                                              <p:spTgt spid="20"/>
                                            </p:tgtEl>
                                          </p:cBhvr>
                                        </p:animEffect>
                                      </p:childTnLst>
                                    </p:cTn>
                                  </p:par>
                                </p:childTnLst>
                              </p:cTn>
                            </p:par>
                            <p:par>
                              <p:cTn id="140" fill="hold">
                                <p:stCondLst>
                                  <p:cond delay="14450"/>
                                </p:stCondLst>
                                <p:childTnLst>
                                  <p:par>
                                    <p:cTn id="141" presetID="22" presetClass="entr" presetSubtype="1" fill="hold" nodeType="afterEffect">
                                      <p:stCondLst>
                                        <p:cond delay="0"/>
                                      </p:stCondLst>
                                      <p:childTnLst>
                                        <p:set>
                                          <p:cBhvr>
                                            <p:cTn id="142" dur="1" fill="hold">
                                              <p:stCondLst>
                                                <p:cond delay="0"/>
                                              </p:stCondLst>
                                            </p:cTn>
                                            <p:tgtEl>
                                              <p:spTgt spid="30"/>
                                            </p:tgtEl>
                                            <p:attrNameLst>
                                              <p:attrName>style.visibility</p:attrName>
                                            </p:attrNameLst>
                                          </p:cBhvr>
                                          <p:to>
                                            <p:strVal val="visible"/>
                                          </p:to>
                                        </p:set>
                                        <p:animEffect transition="in" filter="wipe(up)">
                                          <p:cBhvr>
                                            <p:cTn id="143" dur="500"/>
                                            <p:tgtEl>
                                              <p:spTgt spid="30"/>
                                            </p:tgtEl>
                                          </p:cBhvr>
                                        </p:animEffect>
                                      </p:childTnLst>
                                    </p:cTn>
                                  </p:par>
                                </p:childTnLst>
                              </p:cTn>
                            </p:par>
                            <p:par>
                              <p:cTn id="144" fill="hold">
                                <p:stCondLst>
                                  <p:cond delay="14950"/>
                                </p:stCondLst>
                                <p:childTnLst>
                                  <p:par>
                                    <p:cTn id="145" presetID="22" presetClass="entr" presetSubtype="8" fill="hold" nodeType="afterEffect">
                                      <p:stCondLst>
                                        <p:cond delay="0"/>
                                      </p:stCondLst>
                                      <p:childTnLst>
                                        <p:set>
                                          <p:cBhvr>
                                            <p:cTn id="146" dur="1" fill="hold">
                                              <p:stCondLst>
                                                <p:cond delay="0"/>
                                              </p:stCondLst>
                                            </p:cTn>
                                            <p:tgtEl>
                                              <p:spTgt spid="26"/>
                                            </p:tgtEl>
                                            <p:attrNameLst>
                                              <p:attrName>style.visibility</p:attrName>
                                            </p:attrNameLst>
                                          </p:cBhvr>
                                          <p:to>
                                            <p:strVal val="visible"/>
                                          </p:to>
                                        </p:set>
                                        <p:animEffect transition="in" filter="wipe(left)">
                                          <p:cBhvr>
                                            <p:cTn id="147" dur="500"/>
                                            <p:tgtEl>
                                              <p:spTgt spid="26"/>
                                            </p:tgtEl>
                                          </p:cBhvr>
                                        </p:animEffect>
                                      </p:childTnLst>
                                    </p:cTn>
                                  </p:par>
                                </p:childTnLst>
                              </p:cTn>
                            </p:par>
                            <p:par>
                              <p:cTn id="148" fill="hold">
                                <p:stCondLst>
                                  <p:cond delay="15450"/>
                                </p:stCondLst>
                                <p:childTnLst>
                                  <p:par>
                                    <p:cTn id="149" presetID="53" presetClass="entr" presetSubtype="0" fill="hold" grpId="0" nodeType="afterEffect">
                                      <p:stCondLst>
                                        <p:cond delay="0"/>
                                      </p:stCondLst>
                                      <p:childTnLst>
                                        <p:set>
                                          <p:cBhvr>
                                            <p:cTn id="150" dur="1" fill="hold">
                                              <p:stCondLst>
                                                <p:cond delay="0"/>
                                              </p:stCondLst>
                                            </p:cTn>
                                            <p:tgtEl>
                                              <p:spTgt spid="25"/>
                                            </p:tgtEl>
                                            <p:attrNameLst>
                                              <p:attrName>style.visibility</p:attrName>
                                            </p:attrNameLst>
                                          </p:cBhvr>
                                          <p:to>
                                            <p:strVal val="visible"/>
                                          </p:to>
                                        </p:set>
                                        <p:anim calcmode="lin" valueType="num">
                                          <p:cBhvr>
                                            <p:cTn id="151" dur="500" fill="hold"/>
                                            <p:tgtEl>
                                              <p:spTgt spid="25"/>
                                            </p:tgtEl>
                                            <p:attrNameLst>
                                              <p:attrName>ppt_w</p:attrName>
                                            </p:attrNameLst>
                                          </p:cBhvr>
                                          <p:tavLst>
                                            <p:tav tm="0">
                                              <p:val>
                                                <p:fltVal val="0"/>
                                              </p:val>
                                            </p:tav>
                                            <p:tav tm="100000">
                                              <p:val>
                                                <p:strVal val="#ppt_w"/>
                                              </p:val>
                                            </p:tav>
                                          </p:tavLst>
                                        </p:anim>
                                        <p:anim calcmode="lin" valueType="num">
                                          <p:cBhvr>
                                            <p:cTn id="152" dur="500" fill="hold"/>
                                            <p:tgtEl>
                                              <p:spTgt spid="25"/>
                                            </p:tgtEl>
                                            <p:attrNameLst>
                                              <p:attrName>ppt_h</p:attrName>
                                            </p:attrNameLst>
                                          </p:cBhvr>
                                          <p:tavLst>
                                            <p:tav tm="0">
                                              <p:val>
                                                <p:fltVal val="0"/>
                                              </p:val>
                                            </p:tav>
                                            <p:tav tm="100000">
                                              <p:val>
                                                <p:strVal val="#ppt_h"/>
                                              </p:val>
                                            </p:tav>
                                          </p:tavLst>
                                        </p:anim>
                                        <p:animEffect transition="in" filter="fade">
                                          <p:cBhvr>
                                            <p:cTn id="15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animBg="1"/>
          <p:bldP spid="7" grpId="0" animBg="1"/>
          <p:bldP spid="8" grpId="0" animBg="1"/>
          <p:bldP spid="9" grpId="0" animBg="1"/>
          <p:bldP spid="10" grpId="0" animBg="1"/>
          <p:bldP spid="16" grpId="0"/>
          <p:bldP spid="17" grpId="0"/>
          <p:bldP spid="18" grpId="0"/>
          <p:bldP spid="19" grpId="0"/>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450"/>
                                </p:stCondLst>
                                <p:childTnLst>
                                  <p:par>
                                    <p:cTn id="14" presetID="2" presetClass="entr" presetSubtype="3" accel="40000"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2000" fill="hold"/>
                                            <p:tgtEl>
                                              <p:spTgt spid="31"/>
                                            </p:tgtEl>
                                            <p:attrNameLst>
                                              <p:attrName>ppt_x</p:attrName>
                                            </p:attrNameLst>
                                          </p:cBhvr>
                                          <p:tavLst>
                                            <p:tav tm="0">
                                              <p:val>
                                                <p:strVal val="1+#ppt_w/2"/>
                                              </p:val>
                                            </p:tav>
                                            <p:tav tm="100000">
                                              <p:val>
                                                <p:strVal val="#ppt_x"/>
                                              </p:val>
                                            </p:tav>
                                          </p:tavLst>
                                        </p:anim>
                                        <p:anim calcmode="lin" valueType="num">
                                          <p:cBhvr additive="base">
                                            <p:cTn id="17" dur="2000" fill="hold"/>
                                            <p:tgtEl>
                                              <p:spTgt spid="31"/>
                                            </p:tgtEl>
                                            <p:attrNameLst>
                                              <p:attrName>ppt_y</p:attrName>
                                            </p:attrNameLst>
                                          </p:cBhvr>
                                          <p:tavLst>
                                            <p:tav tm="0">
                                              <p:val>
                                                <p:strVal val="0-#ppt_h/2"/>
                                              </p:val>
                                            </p:tav>
                                            <p:tav tm="100000">
                                              <p:val>
                                                <p:strVal val="#ppt_y"/>
                                              </p:val>
                                            </p:tav>
                                          </p:tavLst>
                                        </p:anim>
                                      </p:childTnLst>
                                    </p:cTn>
                                  </p:par>
                                  <p:par>
                                    <p:cTn id="18" presetID="2" presetClass="entr" presetSubtype="9" accel="40000" fill="hold" nodeType="with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2000" fill="hold"/>
                                            <p:tgtEl>
                                              <p:spTgt spid="46"/>
                                            </p:tgtEl>
                                            <p:attrNameLst>
                                              <p:attrName>ppt_x</p:attrName>
                                            </p:attrNameLst>
                                          </p:cBhvr>
                                          <p:tavLst>
                                            <p:tav tm="0">
                                              <p:val>
                                                <p:strVal val="0-#ppt_w/2"/>
                                              </p:val>
                                            </p:tav>
                                            <p:tav tm="100000">
                                              <p:val>
                                                <p:strVal val="#ppt_x"/>
                                              </p:val>
                                            </p:tav>
                                          </p:tavLst>
                                        </p:anim>
                                        <p:anim calcmode="lin" valueType="num">
                                          <p:cBhvr additive="base">
                                            <p:cTn id="21" dur="2000" fill="hold"/>
                                            <p:tgtEl>
                                              <p:spTgt spid="46"/>
                                            </p:tgtEl>
                                            <p:attrNameLst>
                                              <p:attrName>ppt_y</p:attrName>
                                            </p:attrNameLst>
                                          </p:cBhvr>
                                          <p:tavLst>
                                            <p:tav tm="0">
                                              <p:val>
                                                <p:strVal val="0-#ppt_h/2"/>
                                              </p:val>
                                            </p:tav>
                                            <p:tav tm="100000">
                                              <p:val>
                                                <p:strVal val="#ppt_y"/>
                                              </p:val>
                                            </p:tav>
                                          </p:tavLst>
                                        </p:anim>
                                      </p:childTnLst>
                                    </p:cTn>
                                  </p:par>
                                  <p:par>
                                    <p:cTn id="22" presetID="2" presetClass="entr" presetSubtype="3" accel="4000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2000" fill="hold"/>
                                            <p:tgtEl>
                                              <p:spTgt spid="36"/>
                                            </p:tgtEl>
                                            <p:attrNameLst>
                                              <p:attrName>ppt_x</p:attrName>
                                            </p:attrNameLst>
                                          </p:cBhvr>
                                          <p:tavLst>
                                            <p:tav tm="0">
                                              <p:val>
                                                <p:strVal val="1+#ppt_w/2"/>
                                              </p:val>
                                            </p:tav>
                                            <p:tav tm="100000">
                                              <p:val>
                                                <p:strVal val="#ppt_x"/>
                                              </p:val>
                                            </p:tav>
                                          </p:tavLst>
                                        </p:anim>
                                        <p:anim calcmode="lin" valueType="num">
                                          <p:cBhvr additive="base">
                                            <p:cTn id="25" dur="2000" fill="hold"/>
                                            <p:tgtEl>
                                              <p:spTgt spid="36"/>
                                            </p:tgtEl>
                                            <p:attrNameLst>
                                              <p:attrName>ppt_y</p:attrName>
                                            </p:attrNameLst>
                                          </p:cBhvr>
                                          <p:tavLst>
                                            <p:tav tm="0">
                                              <p:val>
                                                <p:strVal val="0-#ppt_h/2"/>
                                              </p:val>
                                            </p:tav>
                                            <p:tav tm="100000">
                                              <p:val>
                                                <p:strVal val="#ppt_y"/>
                                              </p:val>
                                            </p:tav>
                                          </p:tavLst>
                                        </p:anim>
                                      </p:childTnLst>
                                    </p:cTn>
                                  </p:par>
                                  <p:par>
                                    <p:cTn id="26" presetID="2" presetClass="entr" presetSubtype="3" accel="40000"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2000" fill="hold"/>
                                            <p:tgtEl>
                                              <p:spTgt spid="41"/>
                                            </p:tgtEl>
                                            <p:attrNameLst>
                                              <p:attrName>ppt_x</p:attrName>
                                            </p:attrNameLst>
                                          </p:cBhvr>
                                          <p:tavLst>
                                            <p:tav tm="0">
                                              <p:val>
                                                <p:strVal val="1+#ppt_w/2"/>
                                              </p:val>
                                            </p:tav>
                                            <p:tav tm="100000">
                                              <p:val>
                                                <p:strVal val="#ppt_x"/>
                                              </p:val>
                                            </p:tav>
                                          </p:tavLst>
                                        </p:anim>
                                        <p:anim calcmode="lin" valueType="num">
                                          <p:cBhvr additive="base">
                                            <p:cTn id="29" dur="2000" fill="hold"/>
                                            <p:tgtEl>
                                              <p:spTgt spid="41"/>
                                            </p:tgtEl>
                                            <p:attrNameLst>
                                              <p:attrName>ppt_y</p:attrName>
                                            </p:attrNameLst>
                                          </p:cBhvr>
                                          <p:tavLst>
                                            <p:tav tm="0">
                                              <p:val>
                                                <p:strVal val="0-#ppt_h/2"/>
                                              </p:val>
                                            </p:tav>
                                            <p:tav tm="100000">
                                              <p:val>
                                                <p:strVal val="#ppt_y"/>
                                              </p:val>
                                            </p:tav>
                                          </p:tavLst>
                                        </p:anim>
                                      </p:childTnLst>
                                    </p:cTn>
                                  </p:par>
                                  <p:par>
                                    <p:cTn id="30" presetID="2" presetClass="entr" presetSubtype="9" accel="40000" fill="hold" nodeType="with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2000" fill="hold"/>
                                            <p:tgtEl>
                                              <p:spTgt spid="51"/>
                                            </p:tgtEl>
                                            <p:attrNameLst>
                                              <p:attrName>ppt_x</p:attrName>
                                            </p:attrNameLst>
                                          </p:cBhvr>
                                          <p:tavLst>
                                            <p:tav tm="0">
                                              <p:val>
                                                <p:strVal val="0-#ppt_w/2"/>
                                              </p:val>
                                            </p:tav>
                                            <p:tav tm="100000">
                                              <p:val>
                                                <p:strVal val="#ppt_x"/>
                                              </p:val>
                                            </p:tav>
                                          </p:tavLst>
                                        </p:anim>
                                        <p:anim calcmode="lin" valueType="num">
                                          <p:cBhvr additive="base">
                                            <p:cTn id="33" dur="2000" fill="hold"/>
                                            <p:tgtEl>
                                              <p:spTgt spid="51"/>
                                            </p:tgtEl>
                                            <p:attrNameLst>
                                              <p:attrName>ppt_y</p:attrName>
                                            </p:attrNameLst>
                                          </p:cBhvr>
                                          <p:tavLst>
                                            <p:tav tm="0">
                                              <p:val>
                                                <p:strVal val="0-#ppt_h/2"/>
                                              </p:val>
                                            </p:tav>
                                            <p:tav tm="100000">
                                              <p:val>
                                                <p:strVal val="#ppt_y"/>
                                              </p:val>
                                            </p:tav>
                                          </p:tavLst>
                                        </p:anim>
                                      </p:childTnLst>
                                    </p:cTn>
                                  </p:par>
                                </p:childTnLst>
                              </p:cTn>
                            </p:par>
                            <p:par>
                              <p:cTn id="34" fill="hold">
                                <p:stCondLst>
                                  <p:cond delay="3450"/>
                                </p:stCondLst>
                                <p:childTnLst>
                                  <p:par>
                                    <p:cTn id="35" presetID="53"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95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4450"/>
                                </p:stCondLst>
                                <p:childTnLst>
                                  <p:par>
                                    <p:cTn id="45" presetID="22" presetClass="entr" presetSubtype="1"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par>
                              <p:cTn id="48" fill="hold">
                                <p:stCondLst>
                                  <p:cond delay="4950"/>
                                </p:stCondLst>
                                <p:childTnLst>
                                  <p:par>
                                    <p:cTn id="49" presetID="22" presetClass="entr" presetSubtype="8"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5450"/>
                                </p:stCondLst>
                                <p:childTnLst>
                                  <p:par>
                                    <p:cTn id="53" presetID="53"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5950"/>
                                </p:stCondLst>
                                <p:childTnLst>
                                  <p:par>
                                    <p:cTn id="59" presetID="53" presetClass="entr" presetSubtype="0"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childTnLst>
                                    </p:cTn>
                                  </p:par>
                                </p:childTnLst>
                              </p:cTn>
                            </p:par>
                            <p:par>
                              <p:cTn id="64" fill="hold">
                                <p:stCondLst>
                                  <p:cond delay="6450"/>
                                </p:stCondLst>
                                <p:childTnLst>
                                  <p:par>
                                    <p:cTn id="65" presetID="22" presetClass="entr" presetSubtype="8"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par>
                              <p:cTn id="68" fill="hold">
                                <p:stCondLst>
                                  <p:cond delay="6950"/>
                                </p:stCondLst>
                                <p:childTnLst>
                                  <p:par>
                                    <p:cTn id="69" presetID="22" presetClass="entr" presetSubtype="1"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500"/>
                                            <p:tgtEl>
                                              <p:spTgt spid="27"/>
                                            </p:tgtEl>
                                          </p:cBhvr>
                                        </p:animEffect>
                                      </p:childTnLst>
                                    </p:cTn>
                                  </p:par>
                                </p:childTnLst>
                              </p:cTn>
                            </p:par>
                            <p:par>
                              <p:cTn id="72" fill="hold">
                                <p:stCondLst>
                                  <p:cond delay="7450"/>
                                </p:stCondLst>
                                <p:childTnLst>
                                  <p:par>
                                    <p:cTn id="73" presetID="22" presetClass="entr" presetSubtype="8"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7950"/>
                                </p:stCondLst>
                                <p:childTnLst>
                                  <p:par>
                                    <p:cTn id="77" presetID="53"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8450"/>
                                </p:stCondLst>
                                <p:childTnLst>
                                  <p:par>
                                    <p:cTn id="83" presetID="53" presetClass="entr" presetSubtype="0" fill="hold" grpId="0" nodeType="afterEffect">
                                      <p:stCondLst>
                                        <p:cond delay="0"/>
                                      </p:stCondLst>
                                      <p:childTnLst>
                                        <p:set>
                                          <p:cBhvr>
                                            <p:cTn id="84" dur="1" fill="hold">
                                              <p:stCondLst>
                                                <p:cond delay="0"/>
                                              </p:stCondLst>
                                            </p:cTn>
                                            <p:tgtEl>
                                              <p:spTgt spid="8"/>
                                            </p:tgtEl>
                                            <p:attrNameLst>
                                              <p:attrName>style.visibility</p:attrName>
                                            </p:attrNameLst>
                                          </p:cBhvr>
                                          <p:to>
                                            <p:strVal val="visible"/>
                                          </p:to>
                                        </p:set>
                                        <p:anim calcmode="lin" valueType="num">
                                          <p:cBhvr>
                                            <p:cTn id="85" dur="500" fill="hold"/>
                                            <p:tgtEl>
                                              <p:spTgt spid="8"/>
                                            </p:tgtEl>
                                            <p:attrNameLst>
                                              <p:attrName>ppt_w</p:attrName>
                                            </p:attrNameLst>
                                          </p:cBhvr>
                                          <p:tavLst>
                                            <p:tav tm="0">
                                              <p:val>
                                                <p:fltVal val="0"/>
                                              </p:val>
                                            </p:tav>
                                            <p:tav tm="100000">
                                              <p:val>
                                                <p:strVal val="#ppt_w"/>
                                              </p:val>
                                            </p:tav>
                                          </p:tavLst>
                                        </p:anim>
                                        <p:anim calcmode="lin" valueType="num">
                                          <p:cBhvr>
                                            <p:cTn id="86" dur="500" fill="hold"/>
                                            <p:tgtEl>
                                              <p:spTgt spid="8"/>
                                            </p:tgtEl>
                                            <p:attrNameLst>
                                              <p:attrName>ppt_h</p:attrName>
                                            </p:attrNameLst>
                                          </p:cBhvr>
                                          <p:tavLst>
                                            <p:tav tm="0">
                                              <p:val>
                                                <p:fltVal val="0"/>
                                              </p:val>
                                            </p:tav>
                                            <p:tav tm="100000">
                                              <p:val>
                                                <p:strVal val="#ppt_h"/>
                                              </p:val>
                                            </p:tav>
                                          </p:tavLst>
                                        </p:anim>
                                        <p:animEffect transition="in" filter="fade">
                                          <p:cBhvr>
                                            <p:cTn id="87" dur="500"/>
                                            <p:tgtEl>
                                              <p:spTgt spid="8"/>
                                            </p:tgtEl>
                                          </p:cBhvr>
                                        </p:animEffect>
                                      </p:childTnLst>
                                    </p:cTn>
                                  </p:par>
                                </p:childTnLst>
                              </p:cTn>
                            </p:par>
                            <p:par>
                              <p:cTn id="88" fill="hold">
                                <p:stCondLst>
                                  <p:cond delay="8950"/>
                                </p:stCondLst>
                                <p:childTnLst>
                                  <p:par>
                                    <p:cTn id="89" presetID="22" presetClass="entr" presetSubtype="8"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left)">
                                          <p:cBhvr>
                                            <p:cTn id="91" dur="500"/>
                                            <p:tgtEl>
                                              <p:spTgt spid="18"/>
                                            </p:tgtEl>
                                          </p:cBhvr>
                                        </p:animEffect>
                                      </p:childTnLst>
                                    </p:cTn>
                                  </p:par>
                                </p:childTnLst>
                              </p:cTn>
                            </p:par>
                            <p:par>
                              <p:cTn id="92" fill="hold">
                                <p:stCondLst>
                                  <p:cond delay="9450"/>
                                </p:stCondLst>
                                <p:childTnLst>
                                  <p:par>
                                    <p:cTn id="93" presetID="22" presetClass="entr" presetSubtype="1" fill="hold"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up)">
                                          <p:cBhvr>
                                            <p:cTn id="95" dur="500"/>
                                            <p:tgtEl>
                                              <p:spTgt spid="28"/>
                                            </p:tgtEl>
                                          </p:cBhvr>
                                        </p:animEffect>
                                      </p:childTnLst>
                                    </p:cTn>
                                  </p:par>
                                </p:childTnLst>
                              </p:cTn>
                            </p:par>
                            <p:par>
                              <p:cTn id="96" fill="hold">
                                <p:stCondLst>
                                  <p:cond delay="9950"/>
                                </p:stCondLst>
                                <p:childTnLst>
                                  <p:par>
                                    <p:cTn id="97" presetID="22" presetClass="entr" presetSubtype="8"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left)">
                                          <p:cBhvr>
                                            <p:cTn id="99" dur="500"/>
                                            <p:tgtEl>
                                              <p:spTgt spid="14"/>
                                            </p:tgtEl>
                                          </p:cBhvr>
                                        </p:animEffect>
                                      </p:childTnLst>
                                    </p:cTn>
                                  </p:par>
                                </p:childTnLst>
                              </p:cTn>
                            </p:par>
                            <p:par>
                              <p:cTn id="100" fill="hold">
                                <p:stCondLst>
                                  <p:cond delay="10450"/>
                                </p:stCondLst>
                                <p:childTnLst>
                                  <p:par>
                                    <p:cTn id="101" presetID="53"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ppt_w</p:attrName>
                                            </p:attrNameLst>
                                          </p:cBhvr>
                                          <p:tavLst>
                                            <p:tav tm="0">
                                              <p:val>
                                                <p:fltVal val="0"/>
                                              </p:val>
                                            </p:tav>
                                            <p:tav tm="100000">
                                              <p:val>
                                                <p:strVal val="#ppt_w"/>
                                              </p:val>
                                            </p:tav>
                                          </p:tavLst>
                                        </p:anim>
                                        <p:anim calcmode="lin" valueType="num">
                                          <p:cBhvr>
                                            <p:cTn id="104" dur="500" fill="hold"/>
                                            <p:tgtEl>
                                              <p:spTgt spid="23"/>
                                            </p:tgtEl>
                                            <p:attrNameLst>
                                              <p:attrName>ppt_h</p:attrName>
                                            </p:attrNameLst>
                                          </p:cBhvr>
                                          <p:tavLst>
                                            <p:tav tm="0">
                                              <p:val>
                                                <p:fltVal val="0"/>
                                              </p:val>
                                            </p:tav>
                                            <p:tav tm="100000">
                                              <p:val>
                                                <p:strVal val="#ppt_h"/>
                                              </p:val>
                                            </p:tav>
                                          </p:tavLst>
                                        </p:anim>
                                        <p:animEffect transition="in" filter="fade">
                                          <p:cBhvr>
                                            <p:cTn id="105" dur="500"/>
                                            <p:tgtEl>
                                              <p:spTgt spid="23"/>
                                            </p:tgtEl>
                                          </p:cBhvr>
                                        </p:animEffect>
                                      </p:childTnLst>
                                    </p:cTn>
                                  </p:par>
                                </p:childTnLst>
                              </p:cTn>
                            </p:par>
                            <p:par>
                              <p:cTn id="106" fill="hold">
                                <p:stCondLst>
                                  <p:cond delay="10950"/>
                                </p:stCondLst>
                                <p:childTnLst>
                                  <p:par>
                                    <p:cTn id="107" presetID="53" presetClass="entr" presetSubtype="0" fill="hold" grpId="0" nodeType="afterEffect">
                                      <p:stCondLst>
                                        <p:cond delay="0"/>
                                      </p:stCondLst>
                                      <p:childTnLst>
                                        <p:set>
                                          <p:cBhvr>
                                            <p:cTn id="108" dur="1" fill="hold">
                                              <p:stCondLst>
                                                <p:cond delay="0"/>
                                              </p:stCondLst>
                                            </p:cTn>
                                            <p:tgtEl>
                                              <p:spTgt spid="9"/>
                                            </p:tgtEl>
                                            <p:attrNameLst>
                                              <p:attrName>style.visibility</p:attrName>
                                            </p:attrNameLst>
                                          </p:cBhvr>
                                          <p:to>
                                            <p:strVal val="visible"/>
                                          </p:to>
                                        </p:set>
                                        <p:anim calcmode="lin" valueType="num">
                                          <p:cBhvr>
                                            <p:cTn id="109" dur="500" fill="hold"/>
                                            <p:tgtEl>
                                              <p:spTgt spid="9"/>
                                            </p:tgtEl>
                                            <p:attrNameLst>
                                              <p:attrName>ppt_w</p:attrName>
                                            </p:attrNameLst>
                                          </p:cBhvr>
                                          <p:tavLst>
                                            <p:tav tm="0">
                                              <p:val>
                                                <p:fltVal val="0"/>
                                              </p:val>
                                            </p:tav>
                                            <p:tav tm="100000">
                                              <p:val>
                                                <p:strVal val="#ppt_w"/>
                                              </p:val>
                                            </p:tav>
                                          </p:tavLst>
                                        </p:anim>
                                        <p:anim calcmode="lin" valueType="num">
                                          <p:cBhvr>
                                            <p:cTn id="110" dur="500" fill="hold"/>
                                            <p:tgtEl>
                                              <p:spTgt spid="9"/>
                                            </p:tgtEl>
                                            <p:attrNameLst>
                                              <p:attrName>ppt_h</p:attrName>
                                            </p:attrNameLst>
                                          </p:cBhvr>
                                          <p:tavLst>
                                            <p:tav tm="0">
                                              <p:val>
                                                <p:fltVal val="0"/>
                                              </p:val>
                                            </p:tav>
                                            <p:tav tm="100000">
                                              <p:val>
                                                <p:strVal val="#ppt_h"/>
                                              </p:val>
                                            </p:tav>
                                          </p:tavLst>
                                        </p:anim>
                                        <p:animEffect transition="in" filter="fade">
                                          <p:cBhvr>
                                            <p:cTn id="111" dur="500"/>
                                            <p:tgtEl>
                                              <p:spTgt spid="9"/>
                                            </p:tgtEl>
                                          </p:cBhvr>
                                        </p:animEffect>
                                      </p:childTnLst>
                                    </p:cTn>
                                  </p:par>
                                </p:childTnLst>
                              </p:cTn>
                            </p:par>
                            <p:par>
                              <p:cTn id="112" fill="hold">
                                <p:stCondLst>
                                  <p:cond delay="11450"/>
                                </p:stCondLst>
                                <p:childTnLst>
                                  <p:par>
                                    <p:cTn id="113" presetID="22" presetClass="entr" presetSubtype="8" fill="hold" grpId="0"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left)">
                                          <p:cBhvr>
                                            <p:cTn id="115" dur="500"/>
                                            <p:tgtEl>
                                              <p:spTgt spid="19"/>
                                            </p:tgtEl>
                                          </p:cBhvr>
                                        </p:animEffect>
                                      </p:childTnLst>
                                    </p:cTn>
                                  </p:par>
                                </p:childTnLst>
                              </p:cTn>
                            </p:par>
                            <p:par>
                              <p:cTn id="116" fill="hold">
                                <p:stCondLst>
                                  <p:cond delay="11950"/>
                                </p:stCondLst>
                                <p:childTnLst>
                                  <p:par>
                                    <p:cTn id="117" presetID="22" presetClass="entr" presetSubtype="1" fill="hold"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wipe(up)">
                                          <p:cBhvr>
                                            <p:cTn id="119" dur="500"/>
                                            <p:tgtEl>
                                              <p:spTgt spid="29"/>
                                            </p:tgtEl>
                                          </p:cBhvr>
                                        </p:animEffect>
                                      </p:childTnLst>
                                    </p:cTn>
                                  </p:par>
                                </p:childTnLst>
                              </p:cTn>
                            </p:par>
                            <p:par>
                              <p:cTn id="120" fill="hold">
                                <p:stCondLst>
                                  <p:cond delay="12450"/>
                                </p:stCondLst>
                                <p:childTnLst>
                                  <p:par>
                                    <p:cTn id="121" presetID="22" presetClass="entr" presetSubtype="8" fill="hold" nodeType="afterEffect">
                                      <p:stCondLst>
                                        <p:cond delay="0"/>
                                      </p:stCondLst>
                                      <p:childTnLst>
                                        <p:set>
                                          <p:cBhvr>
                                            <p:cTn id="122" dur="1" fill="hold">
                                              <p:stCondLst>
                                                <p:cond delay="0"/>
                                              </p:stCondLst>
                                            </p:cTn>
                                            <p:tgtEl>
                                              <p:spTgt spid="15"/>
                                            </p:tgtEl>
                                            <p:attrNameLst>
                                              <p:attrName>style.visibility</p:attrName>
                                            </p:attrNameLst>
                                          </p:cBhvr>
                                          <p:to>
                                            <p:strVal val="visible"/>
                                          </p:to>
                                        </p:set>
                                        <p:animEffect transition="in" filter="wipe(left)">
                                          <p:cBhvr>
                                            <p:cTn id="123" dur="500"/>
                                            <p:tgtEl>
                                              <p:spTgt spid="15"/>
                                            </p:tgtEl>
                                          </p:cBhvr>
                                        </p:animEffect>
                                      </p:childTnLst>
                                    </p:cTn>
                                  </p:par>
                                </p:childTnLst>
                              </p:cTn>
                            </p:par>
                            <p:par>
                              <p:cTn id="124" fill="hold">
                                <p:stCondLst>
                                  <p:cond delay="12950"/>
                                </p:stCondLst>
                                <p:childTnLst>
                                  <p:par>
                                    <p:cTn id="125" presetID="53" presetClass="entr" presetSubtype="0" fill="hold" grpId="0" nodeType="after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p:cTn id="127" dur="500" fill="hold"/>
                                            <p:tgtEl>
                                              <p:spTgt spid="24"/>
                                            </p:tgtEl>
                                            <p:attrNameLst>
                                              <p:attrName>ppt_w</p:attrName>
                                            </p:attrNameLst>
                                          </p:cBhvr>
                                          <p:tavLst>
                                            <p:tav tm="0">
                                              <p:val>
                                                <p:fltVal val="0"/>
                                              </p:val>
                                            </p:tav>
                                            <p:tav tm="100000">
                                              <p:val>
                                                <p:strVal val="#ppt_w"/>
                                              </p:val>
                                            </p:tav>
                                          </p:tavLst>
                                        </p:anim>
                                        <p:anim calcmode="lin" valueType="num">
                                          <p:cBhvr>
                                            <p:cTn id="128" dur="500" fill="hold"/>
                                            <p:tgtEl>
                                              <p:spTgt spid="24"/>
                                            </p:tgtEl>
                                            <p:attrNameLst>
                                              <p:attrName>ppt_h</p:attrName>
                                            </p:attrNameLst>
                                          </p:cBhvr>
                                          <p:tavLst>
                                            <p:tav tm="0">
                                              <p:val>
                                                <p:fltVal val="0"/>
                                              </p:val>
                                            </p:tav>
                                            <p:tav tm="100000">
                                              <p:val>
                                                <p:strVal val="#ppt_h"/>
                                              </p:val>
                                            </p:tav>
                                          </p:tavLst>
                                        </p:anim>
                                        <p:animEffect transition="in" filter="fade">
                                          <p:cBhvr>
                                            <p:cTn id="129" dur="500"/>
                                            <p:tgtEl>
                                              <p:spTgt spid="24"/>
                                            </p:tgtEl>
                                          </p:cBhvr>
                                        </p:animEffect>
                                      </p:childTnLst>
                                    </p:cTn>
                                  </p:par>
                                </p:childTnLst>
                              </p:cTn>
                            </p:par>
                            <p:par>
                              <p:cTn id="130" fill="hold">
                                <p:stCondLst>
                                  <p:cond delay="13450"/>
                                </p:stCondLst>
                                <p:childTnLst>
                                  <p:par>
                                    <p:cTn id="131" presetID="53" presetClass="entr" presetSubtype="0" fill="hold" grpId="0" nodeType="afterEffect">
                                      <p:stCondLst>
                                        <p:cond delay="0"/>
                                      </p:stCondLst>
                                      <p:childTnLst>
                                        <p:set>
                                          <p:cBhvr>
                                            <p:cTn id="132" dur="1" fill="hold">
                                              <p:stCondLst>
                                                <p:cond delay="0"/>
                                              </p:stCondLst>
                                            </p:cTn>
                                            <p:tgtEl>
                                              <p:spTgt spid="10"/>
                                            </p:tgtEl>
                                            <p:attrNameLst>
                                              <p:attrName>style.visibility</p:attrName>
                                            </p:attrNameLst>
                                          </p:cBhvr>
                                          <p:to>
                                            <p:strVal val="visible"/>
                                          </p:to>
                                        </p:set>
                                        <p:anim calcmode="lin" valueType="num">
                                          <p:cBhvr>
                                            <p:cTn id="133" dur="500" fill="hold"/>
                                            <p:tgtEl>
                                              <p:spTgt spid="10"/>
                                            </p:tgtEl>
                                            <p:attrNameLst>
                                              <p:attrName>ppt_w</p:attrName>
                                            </p:attrNameLst>
                                          </p:cBhvr>
                                          <p:tavLst>
                                            <p:tav tm="0">
                                              <p:val>
                                                <p:fltVal val="0"/>
                                              </p:val>
                                            </p:tav>
                                            <p:tav tm="100000">
                                              <p:val>
                                                <p:strVal val="#ppt_w"/>
                                              </p:val>
                                            </p:tav>
                                          </p:tavLst>
                                        </p:anim>
                                        <p:anim calcmode="lin" valueType="num">
                                          <p:cBhvr>
                                            <p:cTn id="134" dur="500" fill="hold"/>
                                            <p:tgtEl>
                                              <p:spTgt spid="10"/>
                                            </p:tgtEl>
                                            <p:attrNameLst>
                                              <p:attrName>ppt_h</p:attrName>
                                            </p:attrNameLst>
                                          </p:cBhvr>
                                          <p:tavLst>
                                            <p:tav tm="0">
                                              <p:val>
                                                <p:fltVal val="0"/>
                                              </p:val>
                                            </p:tav>
                                            <p:tav tm="100000">
                                              <p:val>
                                                <p:strVal val="#ppt_h"/>
                                              </p:val>
                                            </p:tav>
                                          </p:tavLst>
                                        </p:anim>
                                        <p:animEffect transition="in" filter="fade">
                                          <p:cBhvr>
                                            <p:cTn id="135" dur="500"/>
                                            <p:tgtEl>
                                              <p:spTgt spid="10"/>
                                            </p:tgtEl>
                                          </p:cBhvr>
                                        </p:animEffect>
                                      </p:childTnLst>
                                    </p:cTn>
                                  </p:par>
                                </p:childTnLst>
                              </p:cTn>
                            </p:par>
                            <p:par>
                              <p:cTn id="136" fill="hold">
                                <p:stCondLst>
                                  <p:cond delay="13950"/>
                                </p:stCondLst>
                                <p:childTnLst>
                                  <p:par>
                                    <p:cTn id="137" presetID="22" presetClass="entr" presetSubtype="8" fill="hold" grpId="0" nodeType="afterEffect">
                                      <p:stCondLst>
                                        <p:cond delay="0"/>
                                      </p:stCondLst>
                                      <p:childTnLst>
                                        <p:set>
                                          <p:cBhvr>
                                            <p:cTn id="138" dur="1" fill="hold">
                                              <p:stCondLst>
                                                <p:cond delay="0"/>
                                              </p:stCondLst>
                                            </p:cTn>
                                            <p:tgtEl>
                                              <p:spTgt spid="20"/>
                                            </p:tgtEl>
                                            <p:attrNameLst>
                                              <p:attrName>style.visibility</p:attrName>
                                            </p:attrNameLst>
                                          </p:cBhvr>
                                          <p:to>
                                            <p:strVal val="visible"/>
                                          </p:to>
                                        </p:set>
                                        <p:animEffect transition="in" filter="wipe(left)">
                                          <p:cBhvr>
                                            <p:cTn id="139" dur="500"/>
                                            <p:tgtEl>
                                              <p:spTgt spid="20"/>
                                            </p:tgtEl>
                                          </p:cBhvr>
                                        </p:animEffect>
                                      </p:childTnLst>
                                    </p:cTn>
                                  </p:par>
                                </p:childTnLst>
                              </p:cTn>
                            </p:par>
                            <p:par>
                              <p:cTn id="140" fill="hold">
                                <p:stCondLst>
                                  <p:cond delay="14450"/>
                                </p:stCondLst>
                                <p:childTnLst>
                                  <p:par>
                                    <p:cTn id="141" presetID="22" presetClass="entr" presetSubtype="1" fill="hold" nodeType="afterEffect">
                                      <p:stCondLst>
                                        <p:cond delay="0"/>
                                      </p:stCondLst>
                                      <p:childTnLst>
                                        <p:set>
                                          <p:cBhvr>
                                            <p:cTn id="142" dur="1" fill="hold">
                                              <p:stCondLst>
                                                <p:cond delay="0"/>
                                              </p:stCondLst>
                                            </p:cTn>
                                            <p:tgtEl>
                                              <p:spTgt spid="30"/>
                                            </p:tgtEl>
                                            <p:attrNameLst>
                                              <p:attrName>style.visibility</p:attrName>
                                            </p:attrNameLst>
                                          </p:cBhvr>
                                          <p:to>
                                            <p:strVal val="visible"/>
                                          </p:to>
                                        </p:set>
                                        <p:animEffect transition="in" filter="wipe(up)">
                                          <p:cBhvr>
                                            <p:cTn id="143" dur="500"/>
                                            <p:tgtEl>
                                              <p:spTgt spid="30"/>
                                            </p:tgtEl>
                                          </p:cBhvr>
                                        </p:animEffect>
                                      </p:childTnLst>
                                    </p:cTn>
                                  </p:par>
                                </p:childTnLst>
                              </p:cTn>
                            </p:par>
                            <p:par>
                              <p:cTn id="144" fill="hold">
                                <p:stCondLst>
                                  <p:cond delay="14950"/>
                                </p:stCondLst>
                                <p:childTnLst>
                                  <p:par>
                                    <p:cTn id="145" presetID="22" presetClass="entr" presetSubtype="8" fill="hold" nodeType="afterEffect">
                                      <p:stCondLst>
                                        <p:cond delay="0"/>
                                      </p:stCondLst>
                                      <p:childTnLst>
                                        <p:set>
                                          <p:cBhvr>
                                            <p:cTn id="146" dur="1" fill="hold">
                                              <p:stCondLst>
                                                <p:cond delay="0"/>
                                              </p:stCondLst>
                                            </p:cTn>
                                            <p:tgtEl>
                                              <p:spTgt spid="26"/>
                                            </p:tgtEl>
                                            <p:attrNameLst>
                                              <p:attrName>style.visibility</p:attrName>
                                            </p:attrNameLst>
                                          </p:cBhvr>
                                          <p:to>
                                            <p:strVal val="visible"/>
                                          </p:to>
                                        </p:set>
                                        <p:animEffect transition="in" filter="wipe(left)">
                                          <p:cBhvr>
                                            <p:cTn id="147" dur="500"/>
                                            <p:tgtEl>
                                              <p:spTgt spid="26"/>
                                            </p:tgtEl>
                                          </p:cBhvr>
                                        </p:animEffect>
                                      </p:childTnLst>
                                    </p:cTn>
                                  </p:par>
                                </p:childTnLst>
                              </p:cTn>
                            </p:par>
                            <p:par>
                              <p:cTn id="148" fill="hold">
                                <p:stCondLst>
                                  <p:cond delay="15450"/>
                                </p:stCondLst>
                                <p:childTnLst>
                                  <p:par>
                                    <p:cTn id="149" presetID="53" presetClass="entr" presetSubtype="0" fill="hold" grpId="0" nodeType="afterEffect">
                                      <p:stCondLst>
                                        <p:cond delay="0"/>
                                      </p:stCondLst>
                                      <p:childTnLst>
                                        <p:set>
                                          <p:cBhvr>
                                            <p:cTn id="150" dur="1" fill="hold">
                                              <p:stCondLst>
                                                <p:cond delay="0"/>
                                              </p:stCondLst>
                                            </p:cTn>
                                            <p:tgtEl>
                                              <p:spTgt spid="25"/>
                                            </p:tgtEl>
                                            <p:attrNameLst>
                                              <p:attrName>style.visibility</p:attrName>
                                            </p:attrNameLst>
                                          </p:cBhvr>
                                          <p:to>
                                            <p:strVal val="visible"/>
                                          </p:to>
                                        </p:set>
                                        <p:anim calcmode="lin" valueType="num">
                                          <p:cBhvr>
                                            <p:cTn id="151" dur="500" fill="hold"/>
                                            <p:tgtEl>
                                              <p:spTgt spid="25"/>
                                            </p:tgtEl>
                                            <p:attrNameLst>
                                              <p:attrName>ppt_w</p:attrName>
                                            </p:attrNameLst>
                                          </p:cBhvr>
                                          <p:tavLst>
                                            <p:tav tm="0">
                                              <p:val>
                                                <p:fltVal val="0"/>
                                              </p:val>
                                            </p:tav>
                                            <p:tav tm="100000">
                                              <p:val>
                                                <p:strVal val="#ppt_w"/>
                                              </p:val>
                                            </p:tav>
                                          </p:tavLst>
                                        </p:anim>
                                        <p:anim calcmode="lin" valueType="num">
                                          <p:cBhvr>
                                            <p:cTn id="152" dur="500" fill="hold"/>
                                            <p:tgtEl>
                                              <p:spTgt spid="25"/>
                                            </p:tgtEl>
                                            <p:attrNameLst>
                                              <p:attrName>ppt_h</p:attrName>
                                            </p:attrNameLst>
                                          </p:cBhvr>
                                          <p:tavLst>
                                            <p:tav tm="0">
                                              <p:val>
                                                <p:fltVal val="0"/>
                                              </p:val>
                                            </p:tav>
                                            <p:tav tm="100000">
                                              <p:val>
                                                <p:strVal val="#ppt_h"/>
                                              </p:val>
                                            </p:tav>
                                          </p:tavLst>
                                        </p:anim>
                                        <p:animEffect transition="in" filter="fade">
                                          <p:cBhvr>
                                            <p:cTn id="15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animBg="1"/>
          <p:bldP spid="7" grpId="0" animBg="1"/>
          <p:bldP spid="8" grpId="0" animBg="1"/>
          <p:bldP spid="9" grpId="0" animBg="1"/>
          <p:bldP spid="10" grpId="0" animBg="1"/>
          <p:bldP spid="16" grpId="0"/>
          <p:bldP spid="17" grpId="0"/>
          <p:bldP spid="18" grpId="0"/>
          <p:bldP spid="19" grpId="0"/>
          <p:bldP spid="20" grpId="0"/>
          <p:bldP spid="21" grpId="0"/>
          <p:bldP spid="22" grpId="0"/>
          <p:bldP spid="23" grpId="0"/>
          <p:bldP spid="24" grpId="0"/>
          <p:bldP spid="2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D0F6092-6B02-43C6-B84C-5862058FC50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Oi5YU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ouWFJh0F6iu0DAAACEQAAJwAAAHVuaXZlcnNhbC9mbGFzaF9wdWJsaXNoaW5nX3NldHRpbmdzLnhtbNVY727aSBD/zlOsfOrH4qSXXFJkiKLEKKgEOOzctTqdosUe8F7Wu653DaWf7mn6YH2Sm/UCgUJa0x6nnFAEnp35zf8Zb7yLDyknU8gVk6LpHNePHAIikjETk6ZzF7ZfnjtEaSpiyqWApiOkQy5aNS8rRpypJACtkVURhBGqkemmk2idNVx3NpvVmcpycyp5oRFf1SOZulkOCoSG3M04neOXnmegnAVCBQD8S6VYiLVqNUI8i3Qr44IDYTFaLphxivI2pypxXMs2otHDJJeFiK8klznJJ6Om89P5pfkseSzUNUtBmJioFhINWTdoHDNjBeUB+wgkATZJ0NyzE4fMWKyTpvPqxKAgt7uNUmJb16lBuZIYA6EX8CloGlNN7aPVp+GDVkuCJcVzQVMWhXhCjP9N5zq8D7qda/++1w/94P4mvO1aG/YQCv234R5CYSfs+vvwV4W/eTfwh91O78192O93w87gUQojuhEQz92MmIeRlUUewSpgnk6KdCQo41ijX4RRgcYq5zSfQCjbDJM4plyBQ/7KYPJrQTnTc2yGI2yGB4DsUmUQ6aFJW9PReQHOI5wFRMMwl6uSOH29Komz8w3XXav90a2dVnpUaxolWDxIK03z3HXSkm0sxYZr5pmMJI9XDkE6grhHU1hrieCBiTZyHjtkjEng6Oplzih3CNPoerQSVsVIaabL1muvcxLEwhkB5DbYCkWU0FxtRHwVdVP4UeuPntSg/rShsKSnWH+XBY/JXBaEswcgWhJMc5HirwTIejORcS7TkortroniDI2bMphBfFFF0TtUkRYoibMl46CthvcF+0hGMJY54gKd4iRCOlMWv74XcEaVegSlSxtf2Bbp9K79ty+MgzSeUhHtCY61AWmmD4JP50RIvZTDcES0UFAmJWZxeVbFt/r3p0GxtOA2zf92MtagD5iSw2jZJzHftKCy2oROy0Y0zVVCYwsyTInFxIMIJwsTBVQFjKggUvA5oRFOb2XaespkoZBiG9hCq++30MoTJsqnCU5B1JjHkFeCPDp+9fPJ6S9n568bdffz359eflVosdcGnBp1drFdPbk4q0l9sT6/IfSVJbol25Z5ago13lK6+8VgscC2R7znmtWzexOVC/M5LqLAvxxe3ZChH9x1w6BRpRh6EvtORwmW09i8RlaR6d+FmA6/Cutg6P9WyQzMS6V28INKcP1KfrypwjW0C3qwtpwrmYADfWIHFI50zlKGVfm/aM+nOuXHO/s/6c4fek+0rX2g7gSaRwlm9GBV8Oyn3yHD+5wiZp9WN7uNq5zn7rw0m5OUCZZiHM16X920W6cnR3g53HlUqyHa5v8tWrV/AFBLAwQUAAIACADouWFJOio/TroCAABYCgAAIQAAAHVuaXZlcnNhbC9mbGFzaF9za2luX3NldHRpbmdzLnhtbJVW207jMBB95yuq7nvDXstKphKUroTUXRAg3p1kmlh17MielO3fr+04xG4bmu0IqZ45x3P1FKK3TCwuJhOSSS7VMyAyUWir6XQTll9P0wZRilkmBYLAmZCqony6+PTLfUjikOdYcgdqLGdDM+jdzN1nDMX7+D63MkTIZFVTsV/LQs5Smm0LJRuRnw2t3NegOBNbg7z8OV+uBh1wpvEeoYpiWl1ZGUepFWgNNqQfKytnWZymwDtPl+4zktO7+jj7A9qOaYaOdvPZyhCtpgXERb66sTKMF+b2uCtzKx8TEP6igX79YmUQyukeVHz53TcrgwxZN/X/zEitZGELGnM+buI7h0uam+dno7q0cpZgE7KOznbBl8fleheA/Nfw3RP7XJXkj7auBwvBNj3lsEDVAEm6U2vTpXx7aNC8j84eanrMo4n5kTYaFhvKtYf1yh74BG9M5CHKa3rIq+RNBcs24BAZG3rCcnnrlkWIfdcFMSrYeWWfSqDskX9MYY+QgbJHPnOWw4Pg++MIDk0tqevyLfX9DBrgyVEHjBkENcfch9KdOqt1tbaPVwexekWHqWQOC23jeWEV2NaRxOnamJKjoIigO1ZQZFL8trh077LRJDkw+Gk7PVsEGXI4NXIuRrOow3q588XZgpD2h6FPrj1P0Ozx6ylFpFlZmR8mPZ14nnkopjDT5DTDbkoDB3UvNjLgON9DpIqqLagXKflYN0Ii6LHXy/Z9DcFJEtSAJKerTPwlp8ovmioFtTJdY6C7KsfKFliyouTmD18ZvEF+wBiwtlQszX2Csve5DBR+CICqrOymtj20lqrhyDjsgHtroHApD+VGtJnSoYG7wTVsMBw5rxk1k35Z9LMSL5FAfwL/asKKLj6wjBh7pKl2mUUvv9vEwdXRcu4Wmp2+cJe5sx+m6GZjPy6hUdr/KP8BUEsDBBQAAgAIAOi5YUmyWIUAwgMAABMQAAAmAAAAdW5pdmVyc2FsL2h0bWxfcHVibGlzaGluZ19zZXR0aW5ncy54bWzVV+FuGjkQ/s9TWHvqz7JJL21StBBFyUZBpcDB5q7VqYrMemDdeO092wulv+5p7sHuSW6MgYSSpEub9O6EIrLjmW9mvpnxsNHxp1yQKWjDlWwG+/W9gIBMFeNy0gwuk/PnRwExlkpGhZLQDKQKyHGrFhXlSHCTDcFaVDUEYaRpFLYZZNYWjTCczWZ1bgrtTpUoLeKbeqrysNBgQFrQYSHoHL/svAATLBEqAOBfruTSrFWrERJ5pLeKlQIIZxi55C4pKi5sLoLQa41oej3RqpTsVAmliZ6MmsFPRyfus9LxSGc8B+koMS0UOrFtUMa4C4KKIf8MJAM+yTDaw4OAzDizWTN4ceBQUDvcRllg+8ypQzlVSIG0S/gcLGXUUv/o/Vn4ZM1K4EVsLmnO0wRPiEu/GZwlV8NO+yy+6vaSeHh1kbzt+Bh2MErid8kORkk76cS76FeFv3jfjweddvfNVdLrdZJ2/8YKGd0gJAo3GYuQWVXqFNaERTYr85GkXGCLfkGjAYtNLqieQKLOORZxTIWBgHwsYPJLSQW3c5yFPZyFa4DixBSQ2oErWzOwuoTgBs4DYmBYy3VLvHy9bonDo43UQ+/9Jq07o4yotTTNsHlQtggtCm+LVmpjJTdSc89kpARbJzRGlgXmcqI5FQHhFnNL16fWMWDPuUD+ne1+fSztVnJpRrXZ4HDNo2vltPV7V1kwH3xyXnSf6m+qFIzMVUkEvwZiFcHClTn+lwG5PR5krFW+kApqLDGCMyBTDjNgx1UcvUcXeYmWeFkUAqz38EfJP5MRjJVGXKBTvFpQzo3Hr+8EXFBjbkDpKsZnvunb3bP43TOXIGVTKtMdwbHakBf2SfDpnEhlV3ZIR0pLA4uiMM4WZ1Vyq397GQzPS+HL/NjFuAX9hCV5Gi+7FOarEVR2m9HpYhDdcC2gcQQ5lsRj4kGKNwOXJVQFTKkkSoo5oSnex8aN9ZSr0qDED7CHNt8eobcnXC6eJrjp0aNmoCtB7u2/+Png5avDo9eNevj3n389f9Bouan6gjp3flWd3rsKq1l9sRC/YvTAWtyyPVc6d43KtpzeveqXK2n7io9CtxDu3i2LFfhjVsswPhmcXpBBPLzsJMNGlfJ2FU6STTNskLH7qVfFpneZIMFxFdX+IP61UhjIdKUGj4eV4HqV8nhTRWvgV27/1rqtFAJe0RN/5eAlLXjOsc/+FwN3X+9//6z+kHl7+Lecn8bHmjegOs2wRk9W13//hnpUwv5LHPin9RvSxitRFN758llD+eaLfKv2D1BLAwQUAAIACADouWFJghPHdJYBAAAiBgAAHwAAAHVuaXZlcnNhbC9odG1sX3NraW5fc2V0dGluZ3MuanONlMtuwjAQRfd8BXK3FaJPaHeoUKkSi0plV3VhwhAiHNuyTQpF/Hsz5hU7k1LPJr46uvOIPNtWuzwsYe3n9tZ/+/t7ePcaoObMCq5DXTToOerMimwGkywHkUlgEVIgMufCwknfnRHKmUnvOt18oK+tGDJF0PqUoCIaArQUWBDgNwWuKfEnbO7Q2L6pyqinK+eU7CRKOpCuI5XJuWfY1as/1R4jWBVgLqBznkBg2vOniTw7PvQwqlyics3lZqxS1ZnyZJkatZKzpvyLjQZT/vTlHug+9V5GgZ3IrHtzkMeJR32MZlIbsBYOeR9HGCQs+BRExbfrzx9oYFxvKKKLzGbuSA9uMKq05inUptQfYISYLL1q0+xh1DkHa7cn7m4xAkLwDZia1fAeIwCVXul//EBtVIoTqaH1mZ9Qofgsk+khdReD5LBYtG2a3rlRX/6QBU9IRU9oQT2/vGl5xKAlQHfUgrw2yjum7AQlSiKHokBNgAW9SFy8SPD+2WbcOZ4s8nI/lOuxnAM3SzATpURZ/telQuNcrd0vUEsDBBQAAgAIAHOWdE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HOWdEmewaynaAAAAGwAAAAcAAAAdW5pdmVyc2FsL2xvY2FsX3NldHRpbmdzLnhtbA3KuwrDMAxG4T1PIbT3tmWIk6HQMUvSBxDJTzHIUrGd0r59vZ0D3zB9k9IHuUS3wLfzlQm2+R7tFfi5Pk49U6liu6gbApszTWM3qG+iC2ptsNBb5Ye8IrWomCU1ucR2oLsfuYAvY/cH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HOWdElb2LXbbwEAAPgCAAApAAAAdW5pdmVyc2FsL3NraW5fY3VzdG9taXphdGlvbl9zZXR0aW5ncy54bWyNUttq3DAQfc9XiPzAShrdDO6Cbi4LDQ3dlj4Gs1aLSSIHS6Eh6OMrp1k222xINE8z58wZZnTadD1Ge5/ydDs+9nmc4jbkPMbfaX2GULubbqb5cg4p5LQ6VH6OcZj+bOKvaanVasp9HPp5sAua1hh1Tw8pqZVTNWOGUSSZp14h57mtWAOuAVsxR4ltV/9J/NOdwy7EfFq1XR2hrxs2MYU5b+IQHtZwzH4JHW/wee6HsfLSWrAlyn5qcWwJxAiX3BeqAUAgyx1xuEjZSE2Qx4xjKEZRoIAI56QRhUjKoWZdI6oK841ATDJGXaGe1m6ktXHUFgkNIbpO86qxpeuMxBgRQoC5wgV0BqPKhqqhQS0HBAcGRNFGEwWos53pWPHOC8uRol5gXJgxgPHhuIftXp7rUP3wOvtzviN48gtOoou3VifM1e7u57mSv4fbu5s+BzQOn863m4vLL/7Kfv3xbevPn435ZOI9bXFrXftNc/8FUEsDBBQAAgAIAHOWdEn//jv1YwkAAHwZAAAXAAAAdW5pdmVyc2FsL3VuaXZlcnNhbC5wbmftmWtQU2caxw8qbqkVulqXgkiWjpUZWUiQRQiEpCoOOhVxtUq5hLBQiWMKmJ6acEuiba3bCklbtk0kQLbTqbSVkI0IMSQEXEeilSRt0YTc1UCyGEKIRwghtz3B1vXzzn7MhzPnPL/zXub8n/f9P+/M+eTQwYL1L8a/CADA+v378g8DwGoOAKx69MJamBw66r0B3yLAwwW7gT5lwgwcrCHuKtwFAELWOt9fI+E46tS+EhAAom+Ergh5/XfvAEDc7/fn73qrocJhzGNtvac988CviY4if5wxdeu9j/KrbkdFRJxdveHNrfv+NrpNWLg2zqyW0o/lSPfOjBeoTBmSP2s+T6utpx513J2pmDEcMWYg66It3HqZ2KMZCZyGVIwA9G0Rzv8KPDl9sImsI8c/zqZHjwd9Npy+KwIA7u+c+IIkfWlcIFs+KUmCWxmIHY+PV9KDfrd+PRze//pSKmHcW0ONWQUAo3sKy2RLPkglehZN5sGNAPYGWAdg65ptoW88GwUAb+yuhFt89nIYh3EYh3EYh3EYh3EYh3EYh3EYh3EY/z9wRYvXIcqCn+Z/+B/G+6Qg0qohMGjQ9d8hDFLvnCSrfsS/qHDS3blpKHAnmAVmg2JuNQA0HEnQBCULDsHNFr8FyfDc2Wuf11IWS7xOpp+UTggeody6edYzzSaYpAvqMj3yqzuKcmXnnDUeACpESNnSw+3I7YqcFmUtVVnQr8hcVGF6YtDBN/EJHOew27S4bspVc5AKrgcAwUT5C2Ir9U+BmSKGrtv987v9enf8OFhGmB3KRuGHZxW/DspuXDed65T240cq2o1ihGNRvA1KYNezh7NRVMIrgrosDSzJ0LjtCcWuJvXnur8xYjU13XajGPfxaMue2ZUxznveNdUpmtooNsZVvU2HeQJ9F5OEMr8sEa8Fzth21rOlVhW+22G9f0KkyuwQ/TinDB5eBa0XckmwIHUa355aCgU8BXctVQiqtIrrr6+xbq5ambgTG1iyOEoXOhzWB6HO3qn2okFo/pDgdVRwSY4ztSw9OI/0LwgYwx6/kxG8ILcF3GZGMNbNp9XohYvmi3Ji8LS3ofN4HlakcQV8Npx5SOFy5sr9idUrE5TTL4846VmxBRJan1a6tmK6mI0hVQYexDCuedwjQVr/5o2fkSRxocnoQme+oVVbZ8i0urQMIzaRWMJSOU5L62Uea2zwe6Y+ISjbTOLKdYpMAMCwiz1fbrVdQFoaXNaWsyfSdijiW5bvyyyt4p/6mekilrcVrcZQ9LpgmkScrXOAPE+pNYHl5gvIeEDifHhv3GzAEtZwLUr/RKqcpkzMiL1zuSURKlkNRup86I05yXkMZfaYsVVrveY88EsrlM/32lQWv908VFulsYDNgyUWWBAvhWs0v/k0DyjesJ7/F8SjQeFr9msmLKsI539isvTu5NRwyLJfhtKqjItzNyWzVgssNE2dPXhLTDxWNjuGwbryLJP7N3Iz1C2GTCXt/e/l9ERIuwrCxBUwvHpzBXZQtjndIjWCkdZWqF2m7xlcyetJHm1RS6E1fRInX/B+NO2SDZiwfdrktSPLjy6z3QJUJxmj1Ja/1EGW5mR7lZxbmDrvIQkaHZIi0+pT02zdjfvKemlWafKO4kreniaFEw+6X4V0k4rb+O5UVP2662T6dUV2kdIThTYzsHNN/1LqeQie3m4mICcXHmJwM3anjRwoRTxN9N1PefGSso2Cy5+CXqmJoD53aaCGR9bomvD3csemPtUay4iIqqxkeB3MgQn2TlUeWNem720s1/Nsp3o9qUNTJyo2S9DiC6M+s8MyMsLMQt617JTTrKpvPCzhYGOvsXw1MHpEzy9EZlbvPqG+V33OUk7myjVNzWolSUEz1WwhZjFJ/tP3QBodjJz01PbHDHDb4d3kvphuyyHoO83l5PIu4fI7ieY2cbChd9O9DGZxPosJSZp9R2etU2mqP3Dsuevkquw0O8gReFOv2F+1n/tnRa+EdnIlvz2DZdwKOLn0NxSl9YLsznS7w+Obdjm67YESKmKL4GAfqgun0VdT21y/6RwHnRZA3ZA0FcWyoZWxAmZ9W5ecxUq1m8UOV7GQ2y7BlFX2JTPGXD17FR/xY3XLfTfi5Q61vliz8Qpmb2XfiED4LN0hw3ua7hSOLXOpcXhYPW/jdJAJW/kpTRvx9tfUnmR+xa8SZ1R3yR9xQB7mauq2g8Temhx64P0SqNlswJ9ckflOf6T1bXMtJz0Zd6wNQSi3R2a1XxvkpusTWVQDZfht9oBK+pMmfWyZqraAXt8HCPs5VLVRtIhOrEePzVev2FK3rgBBu4rnVVTxP6ey2oxNzcNl874j7zhzlO9JN+SIqHrM3bqDTIrXQBzLYVk23Ypjr7E29dgetcWBvWAz5milklSdlUxtVI8mHDHIo7qFl+c3MUnj6+Z9E1+MHVg+MOW64uF81ulVHavsk9sWMbtAb0NrY1IvTU0TbQFfOAAAdL6J5jY64he+rhnvaHBPTkZaXVuYKUM1B1I6NTpbtSCFnaFeDggpEBl2P2wGkwAtt8VnKM82YuTHdVVWorWqN7rUlld7lZnX/RrKlinksryY5sorohXNowkM/4IKUdzcGsWV7K6n7iIeQCn8KRjbYi3TW3iK76XGfp0Gd1lZZQI7BgFF3xYz8JyhkL/chv2ltUyOlqU2KJyXxxZ3CM41FsK7H/vMmdNuOm/4MnWKmz/X8Uju28m8d20Pk56z5qX7Hz5nzc1wAQpZ83+N3SmFlJThJv5v3l7URpstq4496/l4csUiRcgR3+MvsSwPqZ/7YaiuPLqAlE0qn7P/nHHiPIWkJl3NDYbe/9vCwpm6g98+ez80TnQ9V5esR3HUxvfJlYGv0tg49sWJlT1pf/LDCAIqzOKhDV1Py2ApZtGNN1kfjvr4LckW9JfmdAA48+MAIxFKss+T5niNdTa0qctdDRfVkYEYP3agp+FwBPCPHbil6XhNMAZ/nkAKjqM34e7aZh+OJkDnyr3Tj20ocOmVou0A8Pe+Wj9jJscnogfYDW+FzgmjF0fXAMAfk1ARALAvtCqADUgZfERwrA6dNg5NfIWkw1XM8eFvUcBrDtYh4C5nzncMtpChkQfbQ0cMVmYh2nK8UrnkkiNEm0Pj1l56XbOERhF9TyaKsuCq56ckw+3evrSlJynIMBh8iNPaN4pSYr5vD/1a2L/3YH7f7soP/gNQSwMEFAACAAgAc5Z0Scv8gyRKAAAAagAAABsAAAB1bml2ZXJzYWwvdW5pdmVyc2FsLnBuZy54bWyzsa/IzVEoSy0qzszPs1Uy1DNQsrfj5bIpKEoty0wtV6gAigEFIUBJoRLINUJwyzNTSjJslSwszRBiGamZ6Rkltkpm5giF+kAjAVBLAQIAABQAAgAIAOi5YUkVDq0oZAQAAAcRAAAdAAAAAAAAAAEAAAAAAAAAAAB1bml2ZXJzYWwvY29tbW9uX21lc3NhZ2VzLmxuZ1BLAQIAABQAAgAIAOi5YUmHQXqK7QMAAAIRAAAnAAAAAAAAAAEAAAAAAJ8EAAB1bml2ZXJzYWwvZmxhc2hfcHVibGlzaGluZ19zZXR0aW5ncy54bWxQSwECAAAUAAIACADouWFJOio/TroCAABYCgAAIQAAAAAAAAABAAAAAADRCAAAdW5pdmVyc2FsL2ZsYXNoX3NraW5fc2V0dGluZ3MueG1sUEsBAgAAFAACAAgA6LlhSbJYhQDCAwAAExAAACYAAAAAAAAAAQAAAAAAygsAAHVuaXZlcnNhbC9odG1sX3B1Ymxpc2hpbmdfc2V0dGluZ3MueG1sUEsBAgAAFAACAAgA6LlhSYITx3SWAQAAIgYAAB8AAAAAAAAAAQAAAAAA0A8AAHVuaXZlcnNhbC9odG1sX3NraW5fc2V0dGluZ3MuanNQSwECAAAUAAIACABzlnRJPTwv0cEAAADlAQAAGgAAAAAAAAABAAAAAACjEQAAdW5pdmVyc2FsL2kxOG5fcHJlc2V0cy54bWxQSwECAAAUAAIACABzlnRJnsGsp2gAAABsAAAAHAAAAAAAAAABAAAAAACcEgAAdW5pdmVyc2FsL2xvY2FsX3NldHRpbmdzLnhtbFBLAQIAABQAAgAIAESUV0cjtE77+wIAALAIAAAUAAAAAAAAAAEAAAAAAD4TAAB1bml2ZXJzYWwvcGxheWVyLnhtbFBLAQIAABQAAgAIAHOWdElb2LXbbwEAAPgCAAApAAAAAAAAAAEAAAAAAGsWAAB1bml2ZXJzYWwvc2tpbl9jdXN0b21pemF0aW9uX3NldHRpbmdzLnhtbFBLAQIAABQAAgAIAHOWdEn//jv1YwkAAHwZAAAXAAAAAAAAAAAAAAAAACEYAAB1bml2ZXJzYWwvdW5pdmVyc2FsLnBuZ1BLAQIAABQAAgAIAHOWdEnL/IMkSgAAAGoAAAAbAAAAAAAAAAEAAAAAALkhAAB1bml2ZXJzYWwvdW5pdmVyc2FsLnBuZy54bWxQSwUGAAAAAAsACwBJAwAAPCIAAAAA"/>
  <p:tag name="ISPRING_PRESENTATION_TITLE" val="黑白棋子"/>
</p:tagLst>
</file>

<file path=ppt/tags/tag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975</TotalTime>
  <Words>4268</Words>
  <Application>Microsoft Office PowerPoint</Application>
  <PresentationFormat>宽屏</PresentationFormat>
  <Paragraphs>505</Paragraphs>
  <Slides>38</Slides>
  <Notes>38</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38</vt:i4>
      </vt:variant>
    </vt:vector>
  </HeadingPairs>
  <TitlesOfParts>
    <vt:vector size="51" baseType="lpstr">
      <vt:lpstr>DFGothic-EB</vt:lpstr>
      <vt:lpstr>맑은 고딕</vt:lpstr>
      <vt:lpstr>Roboto</vt:lpstr>
      <vt:lpstr>Roboto condensed</vt:lpstr>
      <vt:lpstr>华文黑体</vt:lpstr>
      <vt:lpstr>宋体</vt:lpstr>
      <vt:lpstr>微软雅黑</vt:lpstr>
      <vt:lpstr>微软雅黑 Light</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400152505</dc:title>
  <dc:creator>熊猫办公</dc:creator>
  <cp:keywords>www.tukuppt.com</cp:keywords>
  <cp:lastModifiedBy>Administrator</cp:lastModifiedBy>
  <cp:revision>5</cp:revision>
  <dcterms:created xsi:type="dcterms:W3CDTF">2015-05-05T08:02:14Z</dcterms:created>
  <dcterms:modified xsi:type="dcterms:W3CDTF">2019-09-11T05:28:29Z</dcterms:modified>
</cp:coreProperties>
</file>